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71" r:id="rId3"/>
    <p:sldId id="258" r:id="rId4"/>
    <p:sldId id="265" r:id="rId5"/>
    <p:sldId id="259" r:id="rId6"/>
    <p:sldId id="270" r:id="rId7"/>
    <p:sldId id="260" r:id="rId8"/>
    <p:sldId id="262" r:id="rId9"/>
    <p:sldId id="266" r:id="rId10"/>
    <p:sldId id="261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AD1"/>
    <a:srgbClr val="CFC493"/>
    <a:srgbClr val="006747"/>
    <a:srgbClr val="466069"/>
    <a:srgbClr val="7E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8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E-F246-9F0B-4650A589A2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E-F246-9F0B-4650A589A2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AE-F246-9F0B-4650A589A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6915840"/>
        <c:axId val="151183648"/>
      </c:barChart>
      <c:catAx>
        <c:axId val="5369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83648"/>
        <c:crosses val="autoZero"/>
        <c:auto val="1"/>
        <c:lblAlgn val="ctr"/>
        <c:lblOffset val="100"/>
        <c:noMultiLvlLbl val="0"/>
      </c:catAx>
      <c:valAx>
        <c:axId val="15118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9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662436F-7E1C-4543-917F-2DB7AF9C0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70006"/>
            <a:ext cx="7886700" cy="1512038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07FAF2-9310-E64A-BF65-F16E6CD04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002285"/>
            <a:ext cx="7886700" cy="562570"/>
          </a:xfrm>
        </p:spPr>
        <p:txBody>
          <a:bodyPr>
            <a:normAutofit/>
          </a:bodyPr>
          <a:lstStyle>
            <a:lvl1pPr marL="0" indent="0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D488C8C-1B01-554E-ACC6-8C39DB14C6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4409631"/>
            <a:ext cx="7886700" cy="297332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31969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6376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-Gray">
    <p:bg>
      <p:bgPr>
        <a:solidFill>
          <a:srgbClr val="7E9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2990483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3B7135-3D78-0E4B-9C26-9E7303734618}"/>
              </a:ext>
            </a:extLst>
          </p:cNvPr>
          <p:cNvSpPr/>
          <p:nvPr userDrawn="1"/>
        </p:nvSpPr>
        <p:spPr>
          <a:xfrm>
            <a:off x="182880" y="219456"/>
            <a:ext cx="8750808" cy="4754880"/>
          </a:xfrm>
          <a:prstGeom prst="rect">
            <a:avLst/>
          </a:prstGeom>
          <a:solidFill>
            <a:srgbClr val="00674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DF257-01E2-CC4F-84E8-92951174B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11204"/>
            <a:ext cx="7886700" cy="9941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54815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Photo-2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11203"/>
            <a:ext cx="3145064" cy="2734967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Simple Break Section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0E8F77-71F3-F946-9D23-CC819E7051D6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2000" cy="51435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88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7"/>
            <a:ext cx="3887391" cy="5204389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4709" y="740569"/>
            <a:ext cx="4371831" cy="3655219"/>
          </a:xfrm>
        </p:spPr>
        <p:txBody>
          <a:bodyPr/>
          <a:lstStyle>
            <a:lvl1pPr>
              <a:defRPr sz="2400">
                <a:solidFill>
                  <a:srgbClr val="006747"/>
                </a:solidFill>
              </a:defRPr>
            </a:lvl1pPr>
            <a:lvl2pPr>
              <a:defRPr sz="2100">
                <a:solidFill>
                  <a:srgbClr val="006747"/>
                </a:solidFill>
              </a:defRPr>
            </a:lvl2pPr>
            <a:lvl3pPr>
              <a:defRPr sz="1800">
                <a:solidFill>
                  <a:srgbClr val="006747"/>
                </a:solidFill>
              </a:defRPr>
            </a:lvl3pPr>
            <a:lvl4pPr>
              <a:defRPr sz="1500">
                <a:solidFill>
                  <a:srgbClr val="006747"/>
                </a:solidFill>
              </a:defRPr>
            </a:lvl4pPr>
            <a:lvl5pPr>
              <a:defRPr sz="1500">
                <a:solidFill>
                  <a:srgbClr val="006747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0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5F8F3-4D20-5E43-8EB9-992296EA04A9}"/>
              </a:ext>
            </a:extLst>
          </p:cNvPr>
          <p:cNvSpPr/>
          <p:nvPr userDrawn="1"/>
        </p:nvSpPr>
        <p:spPr>
          <a:xfrm>
            <a:off x="0" y="-34016"/>
            <a:ext cx="9144000" cy="219159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342900"/>
            <a:ext cx="3099679" cy="120015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83604"/>
            <a:ext cx="4034626" cy="22089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83AE0ED-DAFE-6347-ACD6-B8BA2CC2DB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3963" y="-33338"/>
            <a:ext cx="3606800" cy="37322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51888F3-4D41-1847-B79F-091A153FEBA7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033963" y="3871644"/>
            <a:ext cx="3606800" cy="453776"/>
          </a:xfrm>
        </p:spPr>
        <p:txBody>
          <a:bodyPr/>
          <a:lstStyle>
            <a:lvl1pPr marL="0" indent="0" algn="ctr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2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F4C2C-1ED6-0F47-810A-EE823A1E98D4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7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log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6172" y="740569"/>
            <a:ext cx="2949178" cy="802480"/>
          </a:xfrm>
        </p:spPr>
        <p:txBody>
          <a:bodyPr anchor="b"/>
          <a:lstStyle>
            <a:lvl1pPr>
              <a:defRPr sz="2400"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solidFill>
                  <a:srgbClr val="46606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88B55E94-566B-064E-82B6-C977F84F7C6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60663" y="740569"/>
            <a:ext cx="4627562" cy="365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46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109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ED12-1E52-6C4E-9F94-C31ED28A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467360"/>
            <a:ext cx="7886700" cy="1087964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F4F18-B776-DD4E-AAD8-649F4A38F1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1575565"/>
            <a:ext cx="7886700" cy="562570"/>
          </a:xfrm>
        </p:spPr>
        <p:txBody>
          <a:bodyPr>
            <a:normAutofit/>
          </a:bodyPr>
          <a:lstStyle>
            <a:lvl1pPr marL="0" indent="0" algn="r">
              <a:buNone/>
              <a:defRPr sz="1600" b="1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5BBF53-4D71-3C4A-B4D0-13621C769C2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3888" y="2296351"/>
            <a:ext cx="7886700" cy="297332"/>
          </a:xfrm>
        </p:spPr>
        <p:txBody>
          <a:bodyPr>
            <a:normAutofit/>
          </a:bodyPr>
          <a:lstStyle>
            <a:lvl1pPr marL="0" indent="0" algn="r">
              <a:buNone/>
              <a:defRPr sz="1400" b="0">
                <a:solidFill>
                  <a:srgbClr val="ECEAD1"/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3853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75352"/>
            <a:ext cx="7886700" cy="692663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5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ogo-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4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8BCE3-AF16-6D41-B95F-884EAC5A8EB3}"/>
              </a:ext>
            </a:extLst>
          </p:cNvPr>
          <p:cNvSpPr/>
          <p:nvPr userDrawn="1"/>
        </p:nvSpPr>
        <p:spPr>
          <a:xfrm>
            <a:off x="1" y="0"/>
            <a:ext cx="179462" cy="5143500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BB23591-16BE-954D-B59B-91BFDA663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E2CF947-D569-5840-90FE-2AE8871A80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369219"/>
            <a:ext cx="3874984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3">
    <p:bg>
      <p:bgPr>
        <a:solidFill>
          <a:srgbClr val="ECE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2119-F744-1E4F-96A4-52E6E6E53056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solidFill>
                  <a:srgbClr val="006747"/>
                </a:solidFill>
              </a:defRPr>
            </a:lvl1pPr>
          </a:lstStyle>
          <a:p>
            <a:r>
              <a:rPr lang="en-US" dirty="0"/>
              <a:t>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674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solidFill>
                  <a:srgbClr val="466069"/>
                </a:solidFill>
              </a:defRPr>
            </a:lvl1pPr>
            <a:lvl2pPr>
              <a:defRPr>
                <a:solidFill>
                  <a:srgbClr val="466069"/>
                </a:solidFill>
              </a:defRPr>
            </a:lvl2pPr>
            <a:lvl3pPr>
              <a:defRPr>
                <a:solidFill>
                  <a:srgbClr val="466069"/>
                </a:solidFill>
              </a:defRPr>
            </a:lvl3pPr>
            <a:lvl4pPr>
              <a:defRPr>
                <a:solidFill>
                  <a:srgbClr val="466069"/>
                </a:solidFill>
              </a:defRPr>
            </a:lvl4pPr>
            <a:lvl5pPr>
              <a:defRPr>
                <a:solidFill>
                  <a:srgbClr val="46606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EC011-0DA0-DB45-996E-85C7F379AB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8CF8B-D494-CC47-8E2D-52DC8E8EF28F}"/>
              </a:ext>
            </a:extLst>
          </p:cNvPr>
          <p:cNvSpPr/>
          <p:nvPr userDrawn="1"/>
        </p:nvSpPr>
        <p:spPr>
          <a:xfrm>
            <a:off x="0" y="0"/>
            <a:ext cx="9144000" cy="139304"/>
          </a:xfrm>
          <a:prstGeom prst="rect">
            <a:avLst/>
          </a:prstGeom>
          <a:solidFill>
            <a:srgbClr val="006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1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0E96-9F1D-4749-BDBF-344ADF8F90F9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C011-0DA0-DB45-996E-85C7F379A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76" r:id="rId4"/>
    <p:sldLayoutId id="2147483662" r:id="rId5"/>
    <p:sldLayoutId id="2147483664" r:id="rId6"/>
    <p:sldLayoutId id="2147483672" r:id="rId7"/>
    <p:sldLayoutId id="2147483675" r:id="rId8"/>
    <p:sldLayoutId id="2147483665" r:id="rId9"/>
    <p:sldLayoutId id="2147483666" r:id="rId10"/>
    <p:sldLayoutId id="2147483671" r:id="rId11"/>
    <p:sldLayoutId id="2147483667" r:id="rId12"/>
    <p:sldLayoutId id="2147483670" r:id="rId13"/>
    <p:sldLayoutId id="2147483668" r:id="rId14"/>
    <p:sldLayoutId id="2147483673" r:id="rId15"/>
    <p:sldLayoutId id="2147483669" r:id="rId16"/>
    <p:sldLayoutId id="2147483678" r:id="rId17"/>
    <p:sldLayoutId id="2147483674" r:id="rId18"/>
    <p:sldLayoutId id="2147483680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6DCE-5506-AE49-9AA5-4EB0B2528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915A3-AD07-F048-8B5A-7D44B354D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SUBTITLE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854F3-E1E6-B445-9497-094416CE94B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4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AB007-DD13-2049-BDF0-A9F4BA7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7BBD-DBB6-7741-88E8-0BBE16A70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CAEA7-DC29-5F41-A8FC-DAFE6048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05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6D8C-F246-7943-AC9F-D2F028CF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F018-C87B-464B-83D3-7D6A15C3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839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5607-1E90-074F-AA80-601FD6A3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163162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4998-8175-4248-BD8C-B7F4E58D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DE2E-F38B-4E4F-88FA-EDA161C21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CEB15E-C4C1-1045-A731-F3F000DBD1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4B2F-C74B-0A4A-82D8-B46BA911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Break Section</a:t>
            </a:r>
          </a:p>
        </p:txBody>
      </p:sp>
    </p:spTree>
    <p:extLst>
      <p:ext uri="{BB962C8B-B14F-4D97-AF65-F5344CB8AC3E}">
        <p14:creationId xmlns:p14="http://schemas.microsoft.com/office/powerpoint/2010/main" val="7306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5F54-6308-A746-806C-72BC7F31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52665-C228-A040-A168-A6DF55B92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  <a:p>
            <a:endParaRPr lang="en-US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8E80113B-CC48-5640-80A5-B194B078744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500985221"/>
              </p:ext>
            </p:extLst>
          </p:nvPr>
        </p:nvGraphicFramePr>
        <p:xfrm>
          <a:off x="660400" y="741363"/>
          <a:ext cx="4627563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003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8228-26B0-C44C-8984-8310F2D4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Break Section Header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A031AFF-344D-A243-BA5C-3A9319A1A3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500"/>
          </a:xfrm>
        </p:spPr>
      </p:pic>
    </p:spTree>
    <p:extLst>
      <p:ext uri="{BB962C8B-B14F-4D97-AF65-F5344CB8AC3E}">
        <p14:creationId xmlns:p14="http://schemas.microsoft.com/office/powerpoint/2010/main" val="267834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E4EE-4175-7849-A578-60803C99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7F9B-516E-0D43-AEB0-67DF399F62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6EBE5-AD39-3F4C-A97D-A6A30E5075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4684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B026-5FE6-D146-860D-086B0C0C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C25B2-3290-8A47-8FA5-077F2E4D1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Text goes here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DEB1893-864E-154E-8033-8839975F8B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3963" y="-33338"/>
            <a:ext cx="3606800" cy="373221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76A01E-E968-3A47-8A67-D5A1F7B8F66E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7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{59DB9003-08C6-A44B-B374-62BE413F1DB3}tf16401378</Template>
  <TotalTime>2971</TotalTime>
  <Words>57</Words>
  <Application>Microsoft Macintosh PowerPoint</Application>
  <PresentationFormat>On-screen Show (16:9)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Title Goes Here</vt:lpstr>
      <vt:lpstr>Header Goes Here</vt:lpstr>
      <vt:lpstr>Simple Break Section</vt:lpstr>
      <vt:lpstr>Header Goes Here</vt:lpstr>
      <vt:lpstr>Simple Break Section</vt:lpstr>
      <vt:lpstr>Header Goes Here</vt:lpstr>
      <vt:lpstr>Simple Break Section Header</vt:lpstr>
      <vt:lpstr>Header Goes Here</vt:lpstr>
      <vt:lpstr>Header Goes Here</vt:lpstr>
      <vt:lpstr>Header goes here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DiMercurio, Kyrstin</dc:creator>
  <cp:lastModifiedBy>DiMercurio, Kyrstin</cp:lastModifiedBy>
  <cp:revision>22</cp:revision>
  <dcterms:created xsi:type="dcterms:W3CDTF">2019-11-06T18:18:56Z</dcterms:created>
  <dcterms:modified xsi:type="dcterms:W3CDTF">2019-11-14T18:25:42Z</dcterms:modified>
</cp:coreProperties>
</file>