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438912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747"/>
    <a:srgbClr val="CFC493"/>
    <a:srgbClr val="9CCB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169" autoAdjust="0"/>
    <p:restoredTop sz="94660"/>
  </p:normalViewPr>
  <p:slideViewPr>
    <p:cSldViewPr snapToGrid="0">
      <p:cViewPr>
        <p:scale>
          <a:sx n="36" d="100"/>
          <a:sy n="36" d="100"/>
        </p:scale>
        <p:origin x="132" y="-8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3360" b="0" i="0" u="none" strike="noStrike" kern="1200" spc="0" baseline="0">
                <a:solidFill>
                  <a:schemeClr val="tx1">
                    <a:lumMod val="65000"/>
                    <a:lumOff val="35000"/>
                  </a:schemeClr>
                </a:solidFill>
                <a:latin typeface="+mn-lt"/>
                <a:ea typeface="+mn-ea"/>
                <a:cs typeface="+mn-cs"/>
              </a:defRPr>
            </a:pPr>
            <a:r>
              <a:rPr lang="en-US" b="1" dirty="0"/>
              <a:t>Chart Title</a:t>
            </a:r>
          </a:p>
        </c:rich>
      </c:tx>
      <c:overlay val="0"/>
      <c:spPr>
        <a:noFill/>
        <a:ln>
          <a:noFill/>
        </a:ln>
        <a:effectLst/>
      </c:spPr>
      <c:txPr>
        <a:bodyPr rot="0" spcFirstLastPara="1" vertOverflow="ellipsis" vert="horz" wrap="square" anchor="ctr" anchorCtr="1"/>
        <a:lstStyle/>
        <a:p>
          <a:pPr>
            <a:defRPr sz="33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solidFill>
              <a:schemeClr val="accent1">
                <a:lumMod val="75000"/>
              </a:schemeClr>
            </a:solidFill>
            <a:ln>
              <a:noFill/>
            </a:ln>
            <a:effectLst/>
          </c:spPr>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CD68-4A91-B938-B3E741BDAD09}"/>
            </c:ext>
          </c:extLst>
        </c:ser>
        <c:ser>
          <c:idx val="1"/>
          <c:order val="1"/>
          <c:tx>
            <c:strRef>
              <c:f>Sheet1!$C$1</c:f>
              <c:strCache>
                <c:ptCount val="1"/>
                <c:pt idx="0">
                  <c:v>Series 2</c:v>
                </c:pt>
              </c:strCache>
            </c:strRef>
          </c:tx>
          <c:spPr>
            <a:solidFill>
              <a:schemeClr val="accent2"/>
            </a:solidFill>
            <a:ln>
              <a:noFill/>
            </a:ln>
            <a:effectLst/>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CD68-4A91-B938-B3E741BDAD09}"/>
            </c:ext>
          </c:extLst>
        </c:ser>
        <c:ser>
          <c:idx val="2"/>
          <c:order val="2"/>
          <c:tx>
            <c:strRef>
              <c:f>Sheet1!$D$1</c:f>
              <c:strCache>
                <c:ptCount val="1"/>
                <c:pt idx="0">
                  <c:v>Series 3</c:v>
                </c:pt>
              </c:strCache>
            </c:strRef>
          </c:tx>
          <c:spPr>
            <a:solidFill>
              <a:srgbClr val="CFC493"/>
            </a:solidFill>
            <a:ln>
              <a:noFill/>
            </a:ln>
            <a:effectLst/>
          </c:spPr>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CD68-4A91-B938-B3E741BDAD09}"/>
            </c:ext>
          </c:extLst>
        </c:ser>
        <c:dLbls>
          <c:showLegendKey val="0"/>
          <c:showVal val="0"/>
          <c:showCatName val="0"/>
          <c:showSerName val="0"/>
          <c:showPercent val="0"/>
          <c:showBubbleSize val="0"/>
        </c:dLbls>
        <c:gapWidth val="219"/>
        <c:overlap val="-27"/>
        <c:axId val="428248160"/>
        <c:axId val="428245416"/>
      </c:barChart>
      <c:catAx>
        <c:axId val="4282481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crossAx val="428245416"/>
        <c:crosses val="autoZero"/>
        <c:auto val="1"/>
        <c:lblAlgn val="ctr"/>
        <c:lblOffset val="100"/>
        <c:noMultiLvlLbl val="0"/>
      </c:catAx>
      <c:valAx>
        <c:axId val="42824541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crossAx val="4282481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800"/>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p:spPr>
        <p:txBody>
          <a:bodyPr anchor="b"/>
          <a:lstStyle>
            <a:lvl1pPr algn="ctr">
              <a:defRPr sz="28800"/>
            </a:lvl1pPr>
          </a:lstStyle>
          <a:p>
            <a:r>
              <a:rPr lang="en-US"/>
              <a:t>Click to edit Master title style</a:t>
            </a:r>
            <a:endParaRPr lang="en-US" dirty="0"/>
          </a:p>
        </p:txBody>
      </p:sp>
      <p:sp>
        <p:nvSpPr>
          <p:cNvPr id="3" name="Subtitle 2"/>
          <p:cNvSpPr>
            <a:spLocks noGrp="1"/>
          </p:cNvSpPr>
          <p:nvPr>
            <p:ph type="subTitle" idx="1"/>
          </p:nvPr>
        </p:nvSpPr>
        <p:spPr>
          <a:xfrm>
            <a:off x="5486400" y="17289782"/>
            <a:ext cx="32918400" cy="7947658"/>
          </a:xfr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EEBB075-87D9-41A1-A96E-45449696725C}" type="datetimeFigureOut">
              <a:rPr lang="en-US" smtClean="0"/>
              <a:t>3/26/2024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7BC4D0-D830-44D8-BE56-9DF6F1E3F58B}" type="slidenum">
              <a:rPr lang="en-US" smtClean="0"/>
              <a:t>‹#›</a:t>
            </a:fld>
            <a:endParaRPr lang="en-US"/>
          </a:p>
        </p:txBody>
      </p:sp>
      <p:sp>
        <p:nvSpPr>
          <p:cNvPr id="7" name="Rectangle 6">
            <a:extLst>
              <a:ext uri="{FF2B5EF4-FFF2-40B4-BE49-F238E27FC236}">
                <a16:creationId xmlns:a16="http://schemas.microsoft.com/office/drawing/2014/main" id="{10BD2CEC-13D9-EFC9-AADE-6B633D0F0EAD}"/>
              </a:ext>
            </a:extLst>
          </p:cNvPr>
          <p:cNvSpPr/>
          <p:nvPr userDrawn="1"/>
        </p:nvSpPr>
        <p:spPr>
          <a:xfrm>
            <a:off x="0" y="4114800"/>
            <a:ext cx="886691" cy="24688800"/>
          </a:xfrm>
          <a:prstGeom prst="rect">
            <a:avLst/>
          </a:prstGeom>
          <a:solidFill>
            <a:srgbClr val="9CCB3B"/>
          </a:solidFill>
          <a:ln>
            <a:solidFill>
              <a:srgbClr val="CFC49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917"/>
          </a:p>
        </p:txBody>
      </p:sp>
      <p:sp>
        <p:nvSpPr>
          <p:cNvPr id="8" name="Rectangle 7">
            <a:extLst>
              <a:ext uri="{FF2B5EF4-FFF2-40B4-BE49-F238E27FC236}">
                <a16:creationId xmlns:a16="http://schemas.microsoft.com/office/drawing/2014/main" id="{F176F25F-57FC-DA43-6635-59E4DF0F964B}"/>
              </a:ext>
            </a:extLst>
          </p:cNvPr>
          <p:cNvSpPr/>
          <p:nvPr userDrawn="1"/>
        </p:nvSpPr>
        <p:spPr>
          <a:xfrm>
            <a:off x="43004509" y="4114800"/>
            <a:ext cx="886691" cy="24688800"/>
          </a:xfrm>
          <a:prstGeom prst="rect">
            <a:avLst/>
          </a:prstGeom>
          <a:solidFill>
            <a:srgbClr val="9CCB3B"/>
          </a:solidFill>
          <a:ln>
            <a:solidFill>
              <a:srgbClr val="CFC49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917"/>
          </a:p>
        </p:txBody>
      </p:sp>
      <p:pic>
        <p:nvPicPr>
          <p:cNvPr id="9" name="Picture 8">
            <a:extLst>
              <a:ext uri="{FF2B5EF4-FFF2-40B4-BE49-F238E27FC236}">
                <a16:creationId xmlns:a16="http://schemas.microsoft.com/office/drawing/2014/main" id="{2EA2755B-A463-9600-9904-1EC979924D53}"/>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1697531" y="29747338"/>
            <a:ext cx="11750324" cy="3786723"/>
          </a:xfrm>
          <a:prstGeom prst="rect">
            <a:avLst/>
          </a:prstGeom>
        </p:spPr>
      </p:pic>
    </p:spTree>
    <p:extLst>
      <p:ext uri="{BB962C8B-B14F-4D97-AF65-F5344CB8AC3E}">
        <p14:creationId xmlns:p14="http://schemas.microsoft.com/office/powerpoint/2010/main" val="12935682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EBB075-87D9-41A1-A96E-45449696725C}" type="datetimeFigureOut">
              <a:rPr lang="en-US" smtClean="0"/>
              <a:t>3/26/2024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7BC4D0-D830-44D8-BE56-9DF6F1E3F58B}" type="slidenum">
              <a:rPr lang="en-US" smtClean="0"/>
              <a:t>‹#›</a:t>
            </a:fld>
            <a:endParaRPr lang="en-US"/>
          </a:p>
        </p:txBody>
      </p:sp>
    </p:spTree>
    <p:extLst>
      <p:ext uri="{BB962C8B-B14F-4D97-AF65-F5344CB8AC3E}">
        <p14:creationId xmlns:p14="http://schemas.microsoft.com/office/powerpoint/2010/main" val="33960201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017522" y="1752600"/>
            <a:ext cx="27843480"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EBB075-87D9-41A1-A96E-45449696725C}" type="datetimeFigureOut">
              <a:rPr lang="en-US" smtClean="0"/>
              <a:t>3/26/2024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7BC4D0-D830-44D8-BE56-9DF6F1E3F58B}" type="slidenum">
              <a:rPr lang="en-US" smtClean="0"/>
              <a:t>‹#›</a:t>
            </a:fld>
            <a:endParaRPr lang="en-US"/>
          </a:p>
        </p:txBody>
      </p:sp>
    </p:spTree>
    <p:extLst>
      <p:ext uri="{BB962C8B-B14F-4D97-AF65-F5344CB8AC3E}">
        <p14:creationId xmlns:p14="http://schemas.microsoft.com/office/powerpoint/2010/main" val="10997260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EBB075-87D9-41A1-A96E-45449696725C}" type="datetimeFigureOut">
              <a:rPr lang="en-US" smtClean="0"/>
              <a:t>3/26/2024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7BC4D0-D830-44D8-BE56-9DF6F1E3F58B}" type="slidenum">
              <a:rPr lang="en-US" smtClean="0"/>
              <a:t>‹#›</a:t>
            </a:fld>
            <a:endParaRPr lang="en-US"/>
          </a:p>
        </p:txBody>
      </p:sp>
    </p:spTree>
    <p:extLst>
      <p:ext uri="{BB962C8B-B14F-4D97-AF65-F5344CB8AC3E}">
        <p14:creationId xmlns:p14="http://schemas.microsoft.com/office/powerpoint/2010/main" val="1113263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p:spPr>
        <p:txBody>
          <a:bodyPr anchor="b"/>
          <a:lstStyle>
            <a:lvl1pPr>
              <a:defRPr sz="28800"/>
            </a:lvl1pPr>
          </a:lstStyle>
          <a:p>
            <a:r>
              <a:rPr lang="en-US"/>
              <a:t>Click to edit Master title style</a:t>
            </a:r>
            <a:endParaRPr lang="en-US" dirty="0"/>
          </a:p>
        </p:txBody>
      </p:sp>
      <p:sp>
        <p:nvSpPr>
          <p:cNvPr id="3" name="Text Placeholder 2"/>
          <p:cNvSpPr>
            <a:spLocks noGrp="1"/>
          </p:cNvSpPr>
          <p:nvPr>
            <p:ph type="body" idx="1"/>
          </p:nvPr>
        </p:nvSpPr>
        <p:spPr>
          <a:xfrm>
            <a:off x="2994662" y="22029429"/>
            <a:ext cx="37856160" cy="7200898"/>
          </a:xfr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EEBB075-87D9-41A1-A96E-45449696725C}" type="datetimeFigureOut">
              <a:rPr lang="en-US" smtClean="0"/>
              <a:t>3/26/2024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7BC4D0-D830-44D8-BE56-9DF6F1E3F58B}" type="slidenum">
              <a:rPr lang="en-US" smtClean="0"/>
              <a:t>‹#›</a:t>
            </a:fld>
            <a:endParaRPr lang="en-US"/>
          </a:p>
        </p:txBody>
      </p:sp>
    </p:spTree>
    <p:extLst>
      <p:ext uri="{BB962C8B-B14F-4D97-AF65-F5344CB8AC3E}">
        <p14:creationId xmlns:p14="http://schemas.microsoft.com/office/powerpoint/2010/main" val="2290889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0175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2199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EEBB075-87D9-41A1-A96E-45449696725C}" type="datetimeFigureOut">
              <a:rPr lang="en-US" smtClean="0"/>
              <a:t>3/26/2024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7BC4D0-D830-44D8-BE56-9DF6F1E3F58B}" type="slidenum">
              <a:rPr lang="en-US" smtClean="0"/>
              <a:t>‹#›</a:t>
            </a:fld>
            <a:endParaRPr lang="en-US"/>
          </a:p>
        </p:txBody>
      </p:sp>
    </p:spTree>
    <p:extLst>
      <p:ext uri="{BB962C8B-B14F-4D97-AF65-F5344CB8AC3E}">
        <p14:creationId xmlns:p14="http://schemas.microsoft.com/office/powerpoint/2010/main" val="13476206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3023242" y="8069582"/>
            <a:ext cx="18568032"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4" name="Content Placeholder 3"/>
          <p:cNvSpPr>
            <a:spLocks noGrp="1"/>
          </p:cNvSpPr>
          <p:nvPr>
            <p:ph sz="half" idx="2"/>
          </p:nvPr>
        </p:nvSpPr>
        <p:spPr>
          <a:xfrm>
            <a:off x="3023242" y="12024360"/>
            <a:ext cx="18568032"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219922" y="8069582"/>
            <a:ext cx="18659477"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6" name="Content Placeholder 5"/>
          <p:cNvSpPr>
            <a:spLocks noGrp="1"/>
          </p:cNvSpPr>
          <p:nvPr>
            <p:ph sz="quarter" idx="4"/>
          </p:nvPr>
        </p:nvSpPr>
        <p:spPr>
          <a:xfrm>
            <a:off x="22219922" y="12024360"/>
            <a:ext cx="18659477"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EEBB075-87D9-41A1-A96E-45449696725C}" type="datetimeFigureOut">
              <a:rPr lang="en-US" smtClean="0"/>
              <a:t>3/26/2024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7BC4D0-D830-44D8-BE56-9DF6F1E3F58B}" type="slidenum">
              <a:rPr lang="en-US" smtClean="0"/>
              <a:t>‹#›</a:t>
            </a:fld>
            <a:endParaRPr lang="en-US"/>
          </a:p>
        </p:txBody>
      </p:sp>
    </p:spTree>
    <p:extLst>
      <p:ext uri="{BB962C8B-B14F-4D97-AF65-F5344CB8AC3E}">
        <p14:creationId xmlns:p14="http://schemas.microsoft.com/office/powerpoint/2010/main" val="1901813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EEBB075-87D9-41A1-A96E-45449696725C}" type="datetimeFigureOut">
              <a:rPr lang="en-US" smtClean="0"/>
              <a:t>3/26/2024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7BC4D0-D830-44D8-BE56-9DF6F1E3F58B}" type="slidenum">
              <a:rPr lang="en-US" smtClean="0"/>
              <a:t>‹#›</a:t>
            </a:fld>
            <a:endParaRPr lang="en-US"/>
          </a:p>
        </p:txBody>
      </p:sp>
    </p:spTree>
    <p:extLst>
      <p:ext uri="{BB962C8B-B14F-4D97-AF65-F5344CB8AC3E}">
        <p14:creationId xmlns:p14="http://schemas.microsoft.com/office/powerpoint/2010/main" val="2706045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EBB075-87D9-41A1-A96E-45449696725C}" type="datetimeFigureOut">
              <a:rPr lang="en-US" smtClean="0"/>
              <a:t>3/26/2024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7BC4D0-D830-44D8-BE56-9DF6F1E3F58B}" type="slidenum">
              <a:rPr lang="en-US" smtClean="0"/>
              <a:t>‹#›</a:t>
            </a:fld>
            <a:endParaRPr lang="en-US"/>
          </a:p>
        </p:txBody>
      </p:sp>
    </p:spTree>
    <p:extLst>
      <p:ext uri="{BB962C8B-B14F-4D97-AF65-F5344CB8AC3E}">
        <p14:creationId xmlns:p14="http://schemas.microsoft.com/office/powerpoint/2010/main" val="37277311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Content Placeholder 2"/>
          <p:cNvSpPr>
            <a:spLocks noGrp="1"/>
          </p:cNvSpPr>
          <p:nvPr>
            <p:ph idx="1"/>
          </p:nvPr>
        </p:nvSpPr>
        <p:spPr>
          <a:xfrm>
            <a:off x="18659477" y="4739647"/>
            <a:ext cx="22219920" cy="233934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FEEBB075-87D9-41A1-A96E-45449696725C}" type="datetimeFigureOut">
              <a:rPr lang="en-US" smtClean="0"/>
              <a:t>3/26/2024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7BC4D0-D830-44D8-BE56-9DF6F1E3F58B}" type="slidenum">
              <a:rPr lang="en-US" smtClean="0"/>
              <a:t>‹#›</a:t>
            </a:fld>
            <a:endParaRPr lang="en-US"/>
          </a:p>
        </p:txBody>
      </p:sp>
    </p:spTree>
    <p:extLst>
      <p:ext uri="{BB962C8B-B14F-4D97-AF65-F5344CB8AC3E}">
        <p14:creationId xmlns:p14="http://schemas.microsoft.com/office/powerpoint/2010/main" val="17927694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18659477" y="4739647"/>
            <a:ext cx="22219920" cy="233934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a:t>Click icon to add picture</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FEEBB075-87D9-41A1-A96E-45449696725C}" type="datetimeFigureOut">
              <a:rPr lang="en-US" smtClean="0"/>
              <a:t>3/26/2024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7BC4D0-D830-44D8-BE56-9DF6F1E3F58B}" type="slidenum">
              <a:rPr lang="en-US" smtClean="0"/>
              <a:t>‹#›</a:t>
            </a:fld>
            <a:endParaRPr lang="en-US"/>
          </a:p>
        </p:txBody>
      </p:sp>
    </p:spTree>
    <p:extLst>
      <p:ext uri="{BB962C8B-B14F-4D97-AF65-F5344CB8AC3E}">
        <p14:creationId xmlns:p14="http://schemas.microsoft.com/office/powerpoint/2010/main" val="16324633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7"/>
            <a:ext cx="3785616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17520" y="30510487"/>
            <a:ext cx="9875520" cy="1752600"/>
          </a:xfrm>
          <a:prstGeom prst="rect">
            <a:avLst/>
          </a:prstGeom>
        </p:spPr>
        <p:txBody>
          <a:bodyPr vert="horz" lIns="91440" tIns="45720" rIns="91440" bIns="45720" rtlCol="0" anchor="ctr"/>
          <a:lstStyle>
            <a:lvl1pPr algn="l">
              <a:defRPr sz="5760">
                <a:solidFill>
                  <a:schemeClr val="tx1">
                    <a:tint val="75000"/>
                  </a:schemeClr>
                </a:solidFill>
              </a:defRPr>
            </a:lvl1pPr>
          </a:lstStyle>
          <a:p>
            <a:fld id="{C764DE79-268F-4C1A-8933-263129D2AF90}" type="datetimeFigureOut">
              <a:rPr lang="en-US" smtClean="0"/>
              <a:t>3/26/2024</a:t>
            </a:fld>
            <a:endParaRPr lang="en-US" dirty="0"/>
          </a:p>
        </p:txBody>
      </p:sp>
      <p:sp>
        <p:nvSpPr>
          <p:cNvPr id="5" name="Footer Placeholder 4"/>
          <p:cNvSpPr>
            <a:spLocks noGrp="1"/>
          </p:cNvSpPr>
          <p:nvPr>
            <p:ph type="ftr" sz="quarter" idx="3"/>
          </p:nvPr>
        </p:nvSpPr>
        <p:spPr>
          <a:xfrm>
            <a:off x="14538960" y="30510487"/>
            <a:ext cx="14813280" cy="17526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0998160" y="30510487"/>
            <a:ext cx="9875520" cy="1752600"/>
          </a:xfrm>
          <a:prstGeom prst="rect">
            <a:avLst/>
          </a:prstGeom>
        </p:spPr>
        <p:txBody>
          <a:bodyPr vert="horz" lIns="91440" tIns="45720" rIns="91440" bIns="45720" rtlCol="0" anchor="ctr"/>
          <a:lstStyle>
            <a:lvl1pPr algn="r">
              <a:defRPr sz="5760">
                <a:solidFill>
                  <a:schemeClr val="tx1">
                    <a:tint val="75000"/>
                  </a:schemeClr>
                </a:solidFill>
              </a:defRPr>
            </a:lvl1pPr>
          </a:lstStyle>
          <a:p>
            <a:fld id="{48F63A3B-78C7-47BE-AE5E-E10140E04643}" type="slidenum">
              <a:rPr lang="en-US" smtClean="0"/>
              <a:t>‹#›</a:t>
            </a:fld>
            <a:endParaRPr lang="en-US" dirty="0"/>
          </a:p>
        </p:txBody>
      </p:sp>
      <p:sp>
        <p:nvSpPr>
          <p:cNvPr id="7" name="Rectangle 6">
            <a:extLst>
              <a:ext uri="{FF2B5EF4-FFF2-40B4-BE49-F238E27FC236}">
                <a16:creationId xmlns:a16="http://schemas.microsoft.com/office/drawing/2014/main" id="{A64D43D8-DA98-93C9-92A9-6F03D02AB339}"/>
              </a:ext>
            </a:extLst>
          </p:cNvPr>
          <p:cNvSpPr/>
          <p:nvPr userDrawn="1"/>
        </p:nvSpPr>
        <p:spPr>
          <a:xfrm>
            <a:off x="0" y="0"/>
            <a:ext cx="43891200" cy="4114800"/>
          </a:xfrm>
          <a:prstGeom prst="rect">
            <a:avLst/>
          </a:prstGeom>
          <a:solidFill>
            <a:srgbClr val="006747"/>
          </a:solidFill>
          <a:ln w="12700" cap="flat" cmpd="sng" algn="ctr">
            <a:noFill/>
            <a:prstDash val="solid"/>
            <a:miter lim="800000"/>
          </a:ln>
          <a:effectLst/>
        </p:spPr>
        <p:txBody>
          <a:bodyPr lIns="66490" tIns="33245" rIns="66490" bIns="33245" rtlCol="0" anchor="ctr"/>
          <a:lstStyle/>
          <a:p>
            <a:pPr marL="0" marR="0" lvl="0" indent="0" algn="ctr" defTabSz="886694" eaLnBrk="1" fontAlgn="auto" latinLnBrk="0" hangingPunct="1">
              <a:lnSpc>
                <a:spcPct val="100000"/>
              </a:lnSpc>
              <a:spcBef>
                <a:spcPts val="0"/>
              </a:spcBef>
              <a:spcAft>
                <a:spcPts val="0"/>
              </a:spcAft>
              <a:buClrTx/>
              <a:buSzTx/>
              <a:buFontTx/>
              <a:buNone/>
              <a:tabLst/>
              <a:defRPr/>
            </a:pPr>
            <a:endParaRPr kumimoji="0" lang="en-US" sz="1745"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8" name="Rectangle 7">
            <a:extLst>
              <a:ext uri="{FF2B5EF4-FFF2-40B4-BE49-F238E27FC236}">
                <a16:creationId xmlns:a16="http://schemas.microsoft.com/office/drawing/2014/main" id="{7943F698-C0B0-1423-03F8-D19E330E4F28}"/>
              </a:ext>
            </a:extLst>
          </p:cNvPr>
          <p:cNvSpPr/>
          <p:nvPr userDrawn="1"/>
        </p:nvSpPr>
        <p:spPr>
          <a:xfrm>
            <a:off x="674424" y="4114800"/>
            <a:ext cx="42454776" cy="24688800"/>
          </a:xfrm>
          <a:prstGeom prst="rect">
            <a:avLst/>
          </a:prstGeom>
          <a:solidFill>
            <a:schemeClr val="bg1"/>
          </a:solidFill>
          <a:ln w="12700" cap="flat" cmpd="sng" algn="ctr">
            <a:noFill/>
            <a:prstDash val="solid"/>
            <a:miter lim="800000"/>
          </a:ln>
          <a:effectLst/>
        </p:spPr>
        <p:txBody>
          <a:bodyPr rtlCol="0" anchor="ctr"/>
          <a:lstStyle/>
          <a:p>
            <a:pPr marL="0" marR="0" lvl="0" indent="0" algn="ctr" defTabSz="886694" eaLnBrk="1" fontAlgn="auto" latinLnBrk="0" hangingPunct="1">
              <a:lnSpc>
                <a:spcPct val="100000"/>
              </a:lnSpc>
              <a:spcBef>
                <a:spcPts val="0"/>
              </a:spcBef>
              <a:spcAft>
                <a:spcPts val="0"/>
              </a:spcAft>
              <a:buClrTx/>
              <a:buSzTx/>
              <a:buFontTx/>
              <a:buNone/>
              <a:tabLst/>
              <a:defRPr/>
            </a:pPr>
            <a:endParaRPr kumimoji="0" lang="en-US" sz="1745"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56C4F23D-EF11-752C-91A9-6C5E6CAFB806}"/>
              </a:ext>
            </a:extLst>
          </p:cNvPr>
          <p:cNvSpPr/>
          <p:nvPr userDrawn="1"/>
        </p:nvSpPr>
        <p:spPr>
          <a:xfrm>
            <a:off x="0" y="28803600"/>
            <a:ext cx="43891200" cy="4114800"/>
          </a:xfrm>
          <a:prstGeom prst="rect">
            <a:avLst/>
          </a:prstGeom>
          <a:solidFill>
            <a:srgbClr val="006747"/>
          </a:solidFill>
          <a:ln w="12700" cap="flat" cmpd="sng" algn="ctr">
            <a:noFill/>
            <a:prstDash val="solid"/>
            <a:miter lim="800000"/>
          </a:ln>
          <a:effectLst/>
        </p:spPr>
        <p:txBody>
          <a:bodyPr lIns="66490" tIns="33245" rIns="66490" bIns="33245" rtlCol="0" anchor="ctr"/>
          <a:lstStyle/>
          <a:p>
            <a:pPr marL="0" marR="0" lvl="0" indent="0" algn="ctr" defTabSz="886694" eaLnBrk="1" fontAlgn="auto" latinLnBrk="0" hangingPunct="1">
              <a:lnSpc>
                <a:spcPct val="100000"/>
              </a:lnSpc>
              <a:spcBef>
                <a:spcPts val="0"/>
              </a:spcBef>
              <a:spcAft>
                <a:spcPts val="0"/>
              </a:spcAft>
              <a:buClrTx/>
              <a:buSzTx/>
              <a:buFontTx/>
              <a:buNone/>
              <a:tabLst/>
              <a:defRPr/>
            </a:pPr>
            <a:endParaRPr kumimoji="0" lang="en-US" sz="1745"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3958464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chart" Target="../charts/chart1.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22"/>
          <p:cNvSpPr txBox="1">
            <a:spLocks noChangeArrowheads="1"/>
          </p:cNvSpPr>
          <p:nvPr/>
        </p:nvSpPr>
        <p:spPr bwMode="auto">
          <a:xfrm>
            <a:off x="5985163" y="223048"/>
            <a:ext cx="31920873" cy="2820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2982" tIns="332452" rIns="132982" bIns="332452" anchor="ctr" anchorCtr="0">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6982" b="1" dirty="0">
                <a:solidFill>
                  <a:prstClr val="white"/>
                </a:solidFill>
                <a:latin typeface="Arial" panose="020B0604020202020204" pitchFamily="34" charset="0"/>
                <a:cs typeface="Arial" panose="020B0604020202020204" pitchFamily="34" charset="0"/>
              </a:rPr>
              <a:t>Template Modified from Genigraphics  Standard Design</a:t>
            </a:r>
          </a:p>
          <a:p>
            <a:pPr algn="ctr" eaLnBrk="1" hangingPunct="1"/>
            <a:r>
              <a:rPr lang="en-US" sz="6982" b="1" dirty="0">
                <a:solidFill>
                  <a:prstClr val="white"/>
                </a:solidFill>
                <a:latin typeface="Arial" panose="020B0604020202020204" pitchFamily="34" charset="0"/>
                <a:cs typeface="Arial" panose="020B0604020202020204" pitchFamily="34" charset="0"/>
              </a:rPr>
              <a:t>Replace This Text With Your Title</a:t>
            </a:r>
          </a:p>
        </p:txBody>
      </p:sp>
      <p:sp>
        <p:nvSpPr>
          <p:cNvPr id="5" name="Text Box 123"/>
          <p:cNvSpPr txBox="1">
            <a:spLocks noChangeArrowheads="1"/>
          </p:cNvSpPr>
          <p:nvPr/>
        </p:nvSpPr>
        <p:spPr bwMode="auto">
          <a:xfrm>
            <a:off x="5985163" y="2504889"/>
            <a:ext cx="31920873" cy="1662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2982" tIns="132982" rIns="132982" bIns="132982" anchor="ctr" anchorCtr="0"/>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3879" dirty="0">
                <a:solidFill>
                  <a:prstClr val="white"/>
                </a:solidFill>
                <a:latin typeface="Arial" panose="020B0604020202020204" pitchFamily="34" charset="0"/>
                <a:cs typeface="Arial" panose="020B0604020202020204" pitchFamily="34" charset="0"/>
              </a:rPr>
              <a:t>John Smith, MD</a:t>
            </a:r>
            <a:r>
              <a:rPr lang="en-US" sz="3879" baseline="30000" dirty="0">
                <a:solidFill>
                  <a:prstClr val="white"/>
                </a:solidFill>
                <a:latin typeface="Arial" panose="020B0604020202020204" pitchFamily="34" charset="0"/>
                <a:cs typeface="Arial" panose="020B0604020202020204" pitchFamily="34" charset="0"/>
              </a:rPr>
              <a:t>1</a:t>
            </a:r>
            <a:r>
              <a:rPr lang="en-US" sz="3879" dirty="0">
                <a:solidFill>
                  <a:prstClr val="white"/>
                </a:solidFill>
                <a:latin typeface="Arial" panose="020B0604020202020204" pitchFamily="34" charset="0"/>
                <a:cs typeface="Arial" panose="020B0604020202020204" pitchFamily="34" charset="0"/>
              </a:rPr>
              <a:t>; Jane Doe, PhD</a:t>
            </a:r>
            <a:r>
              <a:rPr lang="en-US" sz="3879" baseline="30000" dirty="0">
                <a:solidFill>
                  <a:prstClr val="white"/>
                </a:solidFill>
                <a:latin typeface="Arial" panose="020B0604020202020204" pitchFamily="34" charset="0"/>
                <a:cs typeface="Arial" panose="020B0604020202020204" pitchFamily="34" charset="0"/>
              </a:rPr>
              <a:t>2</a:t>
            </a:r>
            <a:r>
              <a:rPr lang="en-US" sz="3879" dirty="0">
                <a:solidFill>
                  <a:prstClr val="white"/>
                </a:solidFill>
                <a:latin typeface="Arial" panose="020B0604020202020204" pitchFamily="34" charset="0"/>
                <a:cs typeface="Arial" panose="020B0604020202020204" pitchFamily="34" charset="0"/>
              </a:rPr>
              <a:t>; Frederick Jones, MD, PhD</a:t>
            </a:r>
            <a:r>
              <a:rPr lang="en-US" sz="3879" baseline="30000" dirty="0">
                <a:solidFill>
                  <a:prstClr val="white"/>
                </a:solidFill>
                <a:latin typeface="Arial" panose="020B0604020202020204" pitchFamily="34" charset="0"/>
                <a:cs typeface="Arial" panose="020B0604020202020204" pitchFamily="34" charset="0"/>
              </a:rPr>
              <a:t>1,2</a:t>
            </a:r>
          </a:p>
          <a:p>
            <a:pPr algn="ctr" eaLnBrk="1" hangingPunct="1"/>
            <a:r>
              <a:rPr lang="en-US" sz="3879" baseline="30000" dirty="0">
                <a:solidFill>
                  <a:prstClr val="white"/>
                </a:solidFill>
                <a:latin typeface="Arial" panose="020B0604020202020204" pitchFamily="34" charset="0"/>
                <a:cs typeface="Arial" panose="020B0604020202020204" pitchFamily="34" charset="0"/>
              </a:rPr>
              <a:t>1</a:t>
            </a:r>
            <a:r>
              <a:rPr lang="en-US" sz="3879" dirty="0">
                <a:solidFill>
                  <a:prstClr val="white"/>
                </a:solidFill>
                <a:latin typeface="Arial" panose="020B0604020202020204" pitchFamily="34" charset="0"/>
                <a:cs typeface="Arial" panose="020B0604020202020204" pitchFamily="34" charset="0"/>
              </a:rPr>
              <a:t>University of Affiliation, </a:t>
            </a:r>
            <a:r>
              <a:rPr lang="en-US" sz="3879" baseline="30000" dirty="0">
                <a:solidFill>
                  <a:prstClr val="white"/>
                </a:solidFill>
                <a:latin typeface="Arial" panose="020B0604020202020204" pitchFamily="34" charset="0"/>
                <a:cs typeface="Arial" panose="020B0604020202020204" pitchFamily="34" charset="0"/>
              </a:rPr>
              <a:t>2</a:t>
            </a:r>
            <a:r>
              <a:rPr lang="en-US" sz="3879" dirty="0">
                <a:solidFill>
                  <a:prstClr val="white"/>
                </a:solidFill>
                <a:latin typeface="Arial" panose="020B0604020202020204" pitchFamily="34" charset="0"/>
                <a:cs typeface="Arial" panose="020B0604020202020204" pitchFamily="34" charset="0"/>
              </a:rPr>
              <a:t>Medical Center of Affiliation</a:t>
            </a:r>
          </a:p>
        </p:txBody>
      </p:sp>
      <p:sp>
        <p:nvSpPr>
          <p:cNvPr id="6" name="TextBox 5"/>
          <p:cNvSpPr txBox="1"/>
          <p:nvPr/>
        </p:nvSpPr>
        <p:spPr>
          <a:xfrm>
            <a:off x="2320176" y="29598444"/>
            <a:ext cx="12531897" cy="2156173"/>
          </a:xfrm>
          <a:prstGeom prst="rect">
            <a:avLst/>
          </a:prstGeom>
          <a:noFill/>
        </p:spPr>
        <p:txBody>
          <a:bodyPr wrap="square" lIns="66490" tIns="33245" rIns="66490" bIns="33245" rtlCol="0">
            <a:spAutoFit/>
          </a:bodyPr>
          <a:lstStyle/>
          <a:p>
            <a:pPr defTabSz="886694">
              <a:defRPr/>
            </a:pPr>
            <a:r>
              <a:rPr lang="en-US" sz="2715" kern="0" dirty="0">
                <a:solidFill>
                  <a:schemeClr val="bg1"/>
                </a:solidFill>
                <a:latin typeface="Arial" panose="020B0604020202020204" pitchFamily="34" charset="0"/>
                <a:cs typeface="Arial" panose="020B0604020202020204" pitchFamily="34" charset="0"/>
              </a:rPr>
              <a:t>&lt;your name&gt;</a:t>
            </a:r>
          </a:p>
          <a:p>
            <a:pPr defTabSz="886694">
              <a:defRPr/>
            </a:pPr>
            <a:r>
              <a:rPr lang="en-US" sz="2715" kern="0" dirty="0">
                <a:solidFill>
                  <a:schemeClr val="bg1"/>
                </a:solidFill>
                <a:latin typeface="Arial" panose="020B0604020202020204" pitchFamily="34" charset="0"/>
                <a:cs typeface="Arial" panose="020B0604020202020204" pitchFamily="34" charset="0"/>
              </a:rPr>
              <a:t>&lt;your organization&gt;</a:t>
            </a:r>
          </a:p>
          <a:p>
            <a:pPr defTabSz="886694">
              <a:defRPr/>
            </a:pPr>
            <a:r>
              <a:rPr lang="en-US" sz="2715" kern="0" dirty="0">
                <a:solidFill>
                  <a:schemeClr val="bg1"/>
                </a:solidFill>
                <a:latin typeface="Arial" panose="020B0604020202020204" pitchFamily="34" charset="0"/>
                <a:cs typeface="Arial" panose="020B0604020202020204" pitchFamily="34" charset="0"/>
              </a:rPr>
              <a:t>Email:</a:t>
            </a:r>
          </a:p>
          <a:p>
            <a:pPr defTabSz="886694">
              <a:defRPr/>
            </a:pPr>
            <a:r>
              <a:rPr lang="en-US" sz="2715" kern="0" dirty="0">
                <a:solidFill>
                  <a:schemeClr val="bg1"/>
                </a:solidFill>
                <a:latin typeface="Arial" panose="020B0604020202020204" pitchFamily="34" charset="0"/>
                <a:cs typeface="Arial" panose="020B0604020202020204" pitchFamily="34" charset="0"/>
              </a:rPr>
              <a:t>Website:</a:t>
            </a:r>
          </a:p>
          <a:p>
            <a:pPr defTabSz="886694">
              <a:defRPr/>
            </a:pPr>
            <a:r>
              <a:rPr lang="en-US" sz="2715" kern="0" dirty="0">
                <a:solidFill>
                  <a:schemeClr val="bg1"/>
                </a:solidFill>
                <a:latin typeface="Arial" panose="020B0604020202020204" pitchFamily="34" charset="0"/>
                <a:cs typeface="Arial" panose="020B0604020202020204" pitchFamily="34" charset="0"/>
              </a:rPr>
              <a:t>Phone:</a:t>
            </a:r>
          </a:p>
        </p:txBody>
      </p:sp>
      <p:sp>
        <p:nvSpPr>
          <p:cNvPr id="7" name="TextBox 6"/>
          <p:cNvSpPr txBox="1"/>
          <p:nvPr/>
        </p:nvSpPr>
        <p:spPr>
          <a:xfrm>
            <a:off x="2320175" y="28762039"/>
            <a:ext cx="2174902" cy="723794"/>
          </a:xfrm>
          <a:prstGeom prst="rect">
            <a:avLst/>
          </a:prstGeom>
          <a:noFill/>
        </p:spPr>
        <p:txBody>
          <a:bodyPr wrap="none" lIns="66490" tIns="33245" rIns="66490" bIns="33245" rtlCol="0">
            <a:spAutoFit/>
          </a:bodyPr>
          <a:lstStyle/>
          <a:p>
            <a:pPr defTabSz="886694">
              <a:defRPr/>
            </a:pPr>
            <a:r>
              <a:rPr lang="en-US" sz="4267" b="1" kern="0" dirty="0">
                <a:solidFill>
                  <a:schemeClr val="bg1"/>
                </a:solidFill>
                <a:latin typeface="Arial" panose="020B0604020202020204" pitchFamily="34" charset="0"/>
                <a:cs typeface="Arial" panose="020B0604020202020204" pitchFamily="34" charset="0"/>
              </a:rPr>
              <a:t>Contact</a:t>
            </a:r>
          </a:p>
        </p:txBody>
      </p:sp>
      <p:sp>
        <p:nvSpPr>
          <p:cNvPr id="8" name="TextBox 7"/>
          <p:cNvSpPr txBox="1"/>
          <p:nvPr/>
        </p:nvSpPr>
        <p:spPr>
          <a:xfrm>
            <a:off x="15557852" y="29626559"/>
            <a:ext cx="18916072" cy="2128058"/>
          </a:xfrm>
          <a:prstGeom prst="rect">
            <a:avLst/>
          </a:prstGeom>
          <a:noFill/>
        </p:spPr>
        <p:txBody>
          <a:bodyPr wrap="square" lIns="66490" tIns="66490" rIns="66490" bIns="66490" numCol="1" spcCol="342842" rtlCol="0">
            <a:noAutofit/>
          </a:bodyPr>
          <a:lstStyle/>
          <a:p>
            <a:pPr marL="332454" indent="-332454" defTabSz="886694">
              <a:buFont typeface="+mj-lt"/>
              <a:buAutoNum type="arabicPeriod"/>
              <a:defRPr/>
            </a:pPr>
            <a:r>
              <a:rPr lang="en-US" sz="1357" kern="0" dirty="0">
                <a:solidFill>
                  <a:schemeClr val="bg1"/>
                </a:solidFill>
              </a:rPr>
              <a:t> </a:t>
            </a:r>
          </a:p>
          <a:p>
            <a:pPr marL="332454" indent="-332454" defTabSz="886694">
              <a:buFont typeface="+mj-lt"/>
              <a:buAutoNum type="arabicPeriod"/>
              <a:defRPr/>
            </a:pPr>
            <a:r>
              <a:rPr lang="en-US" sz="1357" kern="0" dirty="0">
                <a:solidFill>
                  <a:schemeClr val="bg1"/>
                </a:solidFill>
              </a:rPr>
              <a:t> </a:t>
            </a:r>
          </a:p>
          <a:p>
            <a:pPr marL="332454" indent="-332454" defTabSz="886694">
              <a:buFont typeface="+mj-lt"/>
              <a:buAutoNum type="arabicPeriod"/>
              <a:defRPr/>
            </a:pPr>
            <a:r>
              <a:rPr lang="en-US" sz="1357" kern="0" dirty="0">
                <a:solidFill>
                  <a:schemeClr val="bg1"/>
                </a:solidFill>
              </a:rPr>
              <a:t> </a:t>
            </a:r>
          </a:p>
          <a:p>
            <a:pPr marL="332454" indent="-332454" defTabSz="886694">
              <a:buFont typeface="+mj-lt"/>
              <a:buAutoNum type="arabicPeriod"/>
              <a:defRPr/>
            </a:pPr>
            <a:r>
              <a:rPr lang="en-US" sz="1357" kern="0" dirty="0">
                <a:solidFill>
                  <a:schemeClr val="bg1"/>
                </a:solidFill>
              </a:rPr>
              <a:t> </a:t>
            </a:r>
          </a:p>
          <a:p>
            <a:pPr marL="332454" indent="-332454" defTabSz="886694">
              <a:buFont typeface="+mj-lt"/>
              <a:buAutoNum type="arabicPeriod"/>
              <a:defRPr/>
            </a:pPr>
            <a:r>
              <a:rPr lang="en-US" sz="1357" kern="0" dirty="0">
                <a:solidFill>
                  <a:schemeClr val="bg1"/>
                </a:solidFill>
              </a:rPr>
              <a:t> </a:t>
            </a:r>
          </a:p>
          <a:p>
            <a:pPr marL="332454" indent="-332454" defTabSz="886694">
              <a:buFont typeface="+mj-lt"/>
              <a:buAutoNum type="arabicPeriod"/>
              <a:defRPr/>
            </a:pPr>
            <a:r>
              <a:rPr lang="en-US" sz="1357" kern="0" dirty="0">
                <a:solidFill>
                  <a:schemeClr val="bg1"/>
                </a:solidFill>
              </a:rPr>
              <a:t> </a:t>
            </a:r>
          </a:p>
          <a:p>
            <a:pPr marL="332454" indent="-332454" defTabSz="886694">
              <a:buFont typeface="+mj-lt"/>
              <a:buAutoNum type="arabicPeriod"/>
              <a:defRPr/>
            </a:pPr>
            <a:r>
              <a:rPr lang="en-US" sz="1357" kern="0" dirty="0">
                <a:solidFill>
                  <a:schemeClr val="bg1"/>
                </a:solidFill>
              </a:rPr>
              <a:t> </a:t>
            </a:r>
          </a:p>
          <a:p>
            <a:pPr marL="332454" indent="-332454" defTabSz="886694">
              <a:buFont typeface="+mj-lt"/>
              <a:buAutoNum type="arabicPeriod"/>
              <a:defRPr/>
            </a:pPr>
            <a:r>
              <a:rPr lang="en-US" sz="1357" kern="0" dirty="0">
                <a:solidFill>
                  <a:schemeClr val="bg1"/>
                </a:solidFill>
                <a:latin typeface="Arial" panose="020B0604020202020204" pitchFamily="34" charset="0"/>
                <a:cs typeface="Arial" panose="020B0604020202020204" pitchFamily="34" charset="0"/>
              </a:rPr>
              <a:t> </a:t>
            </a:r>
          </a:p>
          <a:p>
            <a:pPr marL="332454" indent="-332454" defTabSz="886694">
              <a:buFont typeface="+mj-lt"/>
              <a:buAutoNum type="arabicPeriod"/>
              <a:defRPr/>
            </a:pPr>
            <a:r>
              <a:rPr lang="en-US" sz="1357" kern="0" dirty="0">
                <a:solidFill>
                  <a:schemeClr val="bg1"/>
                </a:solidFill>
              </a:rPr>
              <a:t> </a:t>
            </a:r>
          </a:p>
          <a:p>
            <a:pPr marL="332454" indent="-332454" defTabSz="886694">
              <a:buFont typeface="+mj-lt"/>
              <a:buAutoNum type="arabicPeriod"/>
              <a:defRPr/>
            </a:pPr>
            <a:r>
              <a:rPr lang="en-US" sz="1357" kern="0" dirty="0">
                <a:solidFill>
                  <a:schemeClr val="bg1"/>
                </a:solidFill>
              </a:rPr>
              <a:t>  </a:t>
            </a:r>
          </a:p>
          <a:p>
            <a:pPr marL="332454" indent="-332454" defTabSz="886694">
              <a:buFont typeface="+mj-lt"/>
              <a:buAutoNum type="arabicPeriod"/>
              <a:defRPr/>
            </a:pPr>
            <a:endParaRPr lang="en-US" sz="1357" kern="0" dirty="0">
              <a:solidFill>
                <a:schemeClr val="bg1"/>
              </a:solidFill>
            </a:endParaRPr>
          </a:p>
        </p:txBody>
      </p:sp>
      <p:sp>
        <p:nvSpPr>
          <p:cNvPr id="9" name="TextBox 8"/>
          <p:cNvSpPr txBox="1"/>
          <p:nvPr/>
        </p:nvSpPr>
        <p:spPr>
          <a:xfrm>
            <a:off x="15557855" y="28762039"/>
            <a:ext cx="3088614" cy="723794"/>
          </a:xfrm>
          <a:prstGeom prst="rect">
            <a:avLst/>
          </a:prstGeom>
          <a:noFill/>
        </p:spPr>
        <p:txBody>
          <a:bodyPr wrap="none" lIns="66490" tIns="33245" rIns="66490" bIns="33245" rtlCol="0">
            <a:spAutoFit/>
          </a:bodyPr>
          <a:lstStyle/>
          <a:p>
            <a:pPr defTabSz="886694">
              <a:defRPr/>
            </a:pPr>
            <a:r>
              <a:rPr lang="en-US" sz="4267" b="1" kern="0" dirty="0">
                <a:solidFill>
                  <a:schemeClr val="bg1"/>
                </a:solidFill>
                <a:latin typeface="Arial" panose="020B0604020202020204" pitchFamily="34" charset="0"/>
                <a:cs typeface="Arial" panose="020B0604020202020204" pitchFamily="34" charset="0"/>
              </a:rPr>
              <a:t>References</a:t>
            </a:r>
          </a:p>
        </p:txBody>
      </p:sp>
      <p:sp>
        <p:nvSpPr>
          <p:cNvPr id="10" name="Text Box 189"/>
          <p:cNvSpPr txBox="1">
            <a:spLocks noChangeArrowheads="1"/>
          </p:cNvSpPr>
          <p:nvPr/>
        </p:nvSpPr>
        <p:spPr bwMode="auto">
          <a:xfrm>
            <a:off x="2083724" y="5818909"/>
            <a:ext cx="12768349" cy="6953596"/>
          </a:xfrm>
          <a:prstGeom prst="rect">
            <a:avLst/>
          </a:prstGeom>
          <a:solidFill>
            <a:sysClr val="window" lastClr="FFFFFF"/>
          </a:solidFill>
          <a:ln w="12700">
            <a:noFill/>
          </a:ln>
          <a:effectLst/>
        </p:spPr>
        <p:txBody>
          <a:bodyPr lIns="132982" tIns="132982" rIns="132982" bIns="132982">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defTabSz="886694" eaLnBrk="1" hangingPunct="1">
              <a:defRPr/>
            </a:pPr>
            <a:r>
              <a:rPr lang="en-US" sz="3103" kern="0" dirty="0">
                <a:solidFill>
                  <a:prstClr val="black"/>
                </a:solidFill>
                <a:latin typeface="Arial" panose="020B0604020202020204" pitchFamily="34" charset="0"/>
                <a:cs typeface="Arial" panose="020B0604020202020204" pitchFamily="34" charset="0"/>
              </a:rPr>
              <a:t>Click here to insert your Abstract text. Type it in or copy and paste from your Word document or other source.</a:t>
            </a:r>
          </a:p>
          <a:p>
            <a:pPr defTabSz="886694" eaLnBrk="1" hangingPunct="1">
              <a:defRPr/>
            </a:pPr>
            <a:endParaRPr lang="en-US" sz="3103" kern="0" dirty="0">
              <a:solidFill>
                <a:prstClr val="black"/>
              </a:solidFill>
              <a:latin typeface="Arial" panose="020B0604020202020204" pitchFamily="34" charset="0"/>
              <a:cs typeface="Arial" panose="020B0604020202020204" pitchFamily="34" charset="0"/>
            </a:endParaRPr>
          </a:p>
          <a:p>
            <a:pPr defTabSz="886694" eaLnBrk="1" hangingPunct="1">
              <a:defRPr/>
            </a:pPr>
            <a:r>
              <a:rPr lang="en-US" sz="3103" kern="0" dirty="0">
                <a:solidFill>
                  <a:prstClr val="black"/>
                </a:solidFill>
                <a:latin typeface="Arial" panose="020B0604020202020204" pitchFamily="34" charset="0"/>
                <a:cs typeface="Arial" panose="020B0604020202020204" pitchFamily="34" charset="0"/>
              </a:rPr>
              <a:t>This text box will automatically re-size to your text. To turn off that feature, right click inside this box and go to </a:t>
            </a:r>
            <a:r>
              <a:rPr lang="en-US" sz="3103" b="1" kern="0" dirty="0">
                <a:solidFill>
                  <a:prstClr val="black"/>
                </a:solidFill>
                <a:latin typeface="Arial" panose="020B0604020202020204" pitchFamily="34" charset="0"/>
                <a:cs typeface="Arial" panose="020B0604020202020204" pitchFamily="34" charset="0"/>
              </a:rPr>
              <a:t>Format Shape, Text Box, Autofit</a:t>
            </a:r>
            <a:r>
              <a:rPr lang="en-US" sz="3103" kern="0" dirty="0">
                <a:solidFill>
                  <a:prstClr val="black"/>
                </a:solidFill>
                <a:latin typeface="Arial" panose="020B0604020202020204" pitchFamily="34" charset="0"/>
                <a:cs typeface="Arial" panose="020B0604020202020204" pitchFamily="34" charset="0"/>
              </a:rPr>
              <a:t>, and select the “Do Not Autofit” radio button.</a:t>
            </a:r>
          </a:p>
          <a:p>
            <a:pPr defTabSz="886694" eaLnBrk="1" hangingPunct="1">
              <a:defRPr/>
            </a:pPr>
            <a:endParaRPr lang="en-US" sz="3103" kern="0" dirty="0">
              <a:solidFill>
                <a:prstClr val="black"/>
              </a:solidFill>
              <a:latin typeface="Arial" panose="020B0604020202020204" pitchFamily="34" charset="0"/>
              <a:cs typeface="Arial" panose="020B0604020202020204" pitchFamily="34" charset="0"/>
            </a:endParaRPr>
          </a:p>
          <a:p>
            <a:pPr defTabSz="886694" eaLnBrk="1" hangingPunct="1">
              <a:defRPr/>
            </a:pPr>
            <a:r>
              <a:rPr lang="en-US" sz="3103" kern="0" dirty="0">
                <a:solidFill>
                  <a:prstClr val="black"/>
                </a:solidFill>
                <a:latin typeface="Arial" panose="020B0604020202020204" pitchFamily="34" charset="0"/>
                <a:cs typeface="Arial" panose="020B0604020202020204" pitchFamily="34" charset="0"/>
              </a:rPr>
              <a:t>To change the font style of this text box: Click on the border once to highlight the entire text box, then select a different font or font size that suits you. This text is Calibri 32pt and is easily read up to 5 feet away on a 36x48 poster.</a:t>
            </a:r>
          </a:p>
          <a:p>
            <a:pPr defTabSz="886694" eaLnBrk="1" hangingPunct="1">
              <a:defRPr/>
            </a:pPr>
            <a:endParaRPr lang="en-US" sz="3103" kern="0" dirty="0">
              <a:solidFill>
                <a:prstClr val="black"/>
              </a:solidFill>
              <a:latin typeface="Arial" panose="020B0604020202020204" pitchFamily="34" charset="0"/>
              <a:cs typeface="Arial" panose="020B0604020202020204" pitchFamily="34" charset="0"/>
            </a:endParaRPr>
          </a:p>
          <a:p>
            <a:pPr defTabSz="886694" eaLnBrk="1" hangingPunct="1">
              <a:defRPr/>
            </a:pPr>
            <a:r>
              <a:rPr lang="en-US" sz="3103" kern="0" dirty="0">
                <a:solidFill>
                  <a:prstClr val="black"/>
                </a:solidFill>
                <a:latin typeface="Arial" panose="020B0604020202020204" pitchFamily="34" charset="0"/>
                <a:cs typeface="Arial" panose="020B0604020202020204" pitchFamily="34" charset="0"/>
              </a:rPr>
              <a:t>Zoom out to 100% to preview what this will look like on your printed poster.</a:t>
            </a:r>
          </a:p>
        </p:txBody>
      </p:sp>
      <p:sp>
        <p:nvSpPr>
          <p:cNvPr id="11" name="Rectangle 10"/>
          <p:cNvSpPr/>
          <p:nvPr/>
        </p:nvSpPr>
        <p:spPr>
          <a:xfrm>
            <a:off x="2083724" y="5153891"/>
            <a:ext cx="12768349" cy="665018"/>
          </a:xfrm>
          <a:prstGeom prst="rect">
            <a:avLst/>
          </a:prstGeom>
          <a:solidFill>
            <a:srgbClr val="006747"/>
          </a:solidFill>
          <a:ln w="12700" cap="flat" cmpd="sng" algn="ctr">
            <a:solidFill>
              <a:srgbClr val="006747">
                <a:lumMod val="75000"/>
              </a:srgbClr>
            </a:solidFill>
            <a:prstDash val="solid"/>
            <a:miter lim="800000"/>
          </a:ln>
          <a:effectLst/>
        </p:spPr>
        <p:txBody>
          <a:bodyPr lIns="66490" tIns="33245" rIns="66490" bIns="33245" rtlCol="0" anchor="ctr"/>
          <a:lstStyle/>
          <a:p>
            <a:pPr algn="ctr" defTabSz="886694">
              <a:defRPr/>
            </a:pPr>
            <a:r>
              <a:rPr lang="en-US" sz="4267" b="1" kern="0" dirty="0">
                <a:solidFill>
                  <a:prstClr val="white"/>
                </a:solidFill>
                <a:latin typeface="Arial" panose="020B0604020202020204" pitchFamily="34" charset="0"/>
                <a:cs typeface="Arial" panose="020B0604020202020204" pitchFamily="34" charset="0"/>
              </a:rPr>
              <a:t>Abstract</a:t>
            </a:r>
          </a:p>
        </p:txBody>
      </p:sp>
      <p:sp>
        <p:nvSpPr>
          <p:cNvPr id="12" name="Text Box 194"/>
          <p:cNvSpPr txBox="1">
            <a:spLocks noChangeArrowheads="1"/>
          </p:cNvSpPr>
          <p:nvPr/>
        </p:nvSpPr>
        <p:spPr bwMode="auto">
          <a:xfrm>
            <a:off x="15561426" y="13208001"/>
            <a:ext cx="12768349" cy="8863607"/>
          </a:xfrm>
          <a:prstGeom prst="rect">
            <a:avLst/>
          </a:prstGeom>
          <a:solidFill>
            <a:sysClr val="window" lastClr="FFFFFF"/>
          </a:solidFill>
          <a:ln w="12700">
            <a:noFill/>
          </a:ln>
          <a:effectLst/>
        </p:spPr>
        <p:txBody>
          <a:bodyPr lIns="132982" tIns="132982" rIns="132982" bIns="132982">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defTabSz="886694" eaLnBrk="1" hangingPunct="1">
              <a:defRPr/>
            </a:pPr>
            <a:r>
              <a:rPr lang="en-US" sz="3103" kern="0" dirty="0">
                <a:solidFill>
                  <a:prstClr val="black"/>
                </a:solidFill>
                <a:latin typeface="Arial" panose="020B0604020202020204" pitchFamily="34" charset="0"/>
                <a:cs typeface="Arial" panose="020B0604020202020204" pitchFamily="34" charset="0"/>
              </a:rPr>
              <a:t>Click here to insert your Results text. Type it in or copy and paste from your Word document or other source.</a:t>
            </a:r>
          </a:p>
          <a:p>
            <a:pPr defTabSz="886694" eaLnBrk="1" hangingPunct="1">
              <a:defRPr/>
            </a:pPr>
            <a:endParaRPr lang="en-US" sz="3103" kern="0" dirty="0">
              <a:solidFill>
                <a:prstClr val="black"/>
              </a:solidFill>
              <a:latin typeface="Arial" panose="020B0604020202020204" pitchFamily="34" charset="0"/>
              <a:cs typeface="Arial" panose="020B0604020202020204" pitchFamily="34" charset="0"/>
            </a:endParaRPr>
          </a:p>
          <a:p>
            <a:pPr defTabSz="886694" eaLnBrk="1" hangingPunct="1">
              <a:defRPr/>
            </a:pPr>
            <a:r>
              <a:rPr lang="en-US" sz="3103" kern="0" dirty="0">
                <a:solidFill>
                  <a:prstClr val="black"/>
                </a:solidFill>
                <a:latin typeface="Arial" panose="020B0604020202020204" pitchFamily="34" charset="0"/>
                <a:cs typeface="Arial" panose="020B0604020202020204" pitchFamily="34" charset="0"/>
              </a:rPr>
              <a:t>This text box will automatically re-size to your text. To turn off that feature, right click inside this box and go to </a:t>
            </a:r>
            <a:r>
              <a:rPr lang="en-US" sz="3103" b="1" kern="0" dirty="0">
                <a:solidFill>
                  <a:prstClr val="black"/>
                </a:solidFill>
                <a:latin typeface="Arial" panose="020B0604020202020204" pitchFamily="34" charset="0"/>
                <a:cs typeface="Arial" panose="020B0604020202020204" pitchFamily="34" charset="0"/>
              </a:rPr>
              <a:t>Format Shape, Text Box, Autofit</a:t>
            </a:r>
            <a:r>
              <a:rPr lang="en-US" sz="3103" kern="0" dirty="0">
                <a:solidFill>
                  <a:prstClr val="black"/>
                </a:solidFill>
                <a:latin typeface="Arial" panose="020B0604020202020204" pitchFamily="34" charset="0"/>
                <a:cs typeface="Arial" panose="020B0604020202020204" pitchFamily="34" charset="0"/>
              </a:rPr>
              <a:t>, and select the “Do Not Autofit” radio button.</a:t>
            </a:r>
          </a:p>
          <a:p>
            <a:pPr defTabSz="886694" eaLnBrk="1" hangingPunct="1">
              <a:defRPr/>
            </a:pPr>
            <a:endParaRPr lang="en-US" sz="3103" kern="0" dirty="0">
              <a:solidFill>
                <a:prstClr val="black"/>
              </a:solidFill>
              <a:latin typeface="Arial" panose="020B0604020202020204" pitchFamily="34" charset="0"/>
              <a:cs typeface="Arial" panose="020B0604020202020204" pitchFamily="34" charset="0"/>
            </a:endParaRPr>
          </a:p>
          <a:p>
            <a:pPr defTabSz="886694" eaLnBrk="1" hangingPunct="1">
              <a:defRPr/>
            </a:pPr>
            <a:r>
              <a:rPr lang="en-US" sz="3103" kern="0" dirty="0">
                <a:solidFill>
                  <a:prstClr val="black"/>
                </a:solidFill>
                <a:latin typeface="Arial" panose="020B0604020202020204" pitchFamily="34" charset="0"/>
                <a:cs typeface="Arial" panose="020B0604020202020204" pitchFamily="34" charset="0"/>
              </a:rPr>
              <a:t>To change the font style of this text box: Click on the border once to highlight the entire text box, then select a different font or font size that suits you. This text is Calibri 32pt and is easily read up to 5 feet away on a 36x48 poster.</a:t>
            </a:r>
          </a:p>
          <a:p>
            <a:pPr defTabSz="886694" eaLnBrk="1" hangingPunct="1">
              <a:defRPr/>
            </a:pPr>
            <a:endParaRPr lang="en-US" sz="3103" kern="0" dirty="0">
              <a:solidFill>
                <a:prstClr val="black"/>
              </a:solidFill>
              <a:latin typeface="Arial" panose="020B0604020202020204" pitchFamily="34" charset="0"/>
              <a:cs typeface="Arial" panose="020B0604020202020204" pitchFamily="34" charset="0"/>
            </a:endParaRPr>
          </a:p>
          <a:p>
            <a:pPr defTabSz="886694" eaLnBrk="1" hangingPunct="1">
              <a:defRPr/>
            </a:pPr>
            <a:r>
              <a:rPr lang="en-US" sz="3103" kern="0" dirty="0">
                <a:solidFill>
                  <a:prstClr val="black"/>
                </a:solidFill>
                <a:latin typeface="Arial" panose="020B0604020202020204" pitchFamily="34" charset="0"/>
                <a:cs typeface="Arial" panose="020B0604020202020204" pitchFamily="34" charset="0"/>
              </a:rPr>
              <a:t>Zoom out to 100% to preview what this will look like on your printed poster.</a:t>
            </a:r>
          </a:p>
          <a:p>
            <a:pPr defTabSz="886694" eaLnBrk="1" hangingPunct="1">
              <a:defRPr/>
            </a:pPr>
            <a:endParaRPr lang="en-US" sz="3103" kern="0" dirty="0">
              <a:solidFill>
                <a:prstClr val="black"/>
              </a:solidFill>
              <a:latin typeface="Arial" panose="020B0604020202020204" pitchFamily="34" charset="0"/>
              <a:cs typeface="Arial" panose="020B0604020202020204" pitchFamily="34" charset="0"/>
            </a:endParaRPr>
          </a:p>
          <a:p>
            <a:pPr defTabSz="886694" eaLnBrk="1" hangingPunct="1">
              <a:defRPr/>
            </a:pPr>
            <a:r>
              <a:rPr lang="en-US" sz="3103" kern="0" dirty="0">
                <a:solidFill>
                  <a:prstClr val="black"/>
                </a:solidFill>
                <a:latin typeface="Arial" panose="020B0604020202020204" pitchFamily="34" charset="0"/>
                <a:cs typeface="Arial" panose="020B0604020202020204" pitchFamily="34" charset="0"/>
              </a:rPr>
              <a:t>Speaking of Results, yours will look better if you remember to run a spell-check on your poster! After you’ve added your content click on </a:t>
            </a:r>
            <a:r>
              <a:rPr lang="en-US" sz="3103" b="1" kern="0" dirty="0">
                <a:solidFill>
                  <a:prstClr val="black"/>
                </a:solidFill>
                <a:latin typeface="Arial" panose="020B0604020202020204" pitchFamily="34" charset="0"/>
                <a:cs typeface="Arial" panose="020B0604020202020204" pitchFamily="34" charset="0"/>
              </a:rPr>
              <a:t>Review</a:t>
            </a:r>
            <a:r>
              <a:rPr lang="en-US" sz="3103" kern="0" dirty="0">
                <a:solidFill>
                  <a:prstClr val="black"/>
                </a:solidFill>
                <a:latin typeface="Arial" panose="020B0604020202020204" pitchFamily="34" charset="0"/>
                <a:cs typeface="Arial" panose="020B0604020202020204" pitchFamily="34" charset="0"/>
              </a:rPr>
              <a:t>, </a:t>
            </a:r>
            <a:r>
              <a:rPr lang="en-US" sz="3103" b="1" kern="0" dirty="0">
                <a:solidFill>
                  <a:prstClr val="black"/>
                </a:solidFill>
                <a:latin typeface="Arial" panose="020B0604020202020204" pitchFamily="34" charset="0"/>
                <a:cs typeface="Arial" panose="020B0604020202020204" pitchFamily="34" charset="0"/>
              </a:rPr>
              <a:t>Spelling</a:t>
            </a:r>
            <a:r>
              <a:rPr lang="en-US" sz="3103" kern="0" dirty="0">
                <a:solidFill>
                  <a:prstClr val="black"/>
                </a:solidFill>
                <a:latin typeface="Arial" panose="020B0604020202020204" pitchFamily="34" charset="0"/>
                <a:cs typeface="Arial" panose="020B0604020202020204" pitchFamily="34" charset="0"/>
              </a:rPr>
              <a:t>, or press F7.</a:t>
            </a:r>
          </a:p>
        </p:txBody>
      </p:sp>
      <p:sp>
        <p:nvSpPr>
          <p:cNvPr id="13" name="Rectangle 12"/>
          <p:cNvSpPr/>
          <p:nvPr/>
        </p:nvSpPr>
        <p:spPr>
          <a:xfrm>
            <a:off x="2083724" y="12542982"/>
            <a:ext cx="12768349" cy="665018"/>
          </a:xfrm>
          <a:prstGeom prst="rect">
            <a:avLst/>
          </a:prstGeom>
          <a:solidFill>
            <a:srgbClr val="006747"/>
          </a:solidFill>
          <a:ln w="12700" cap="flat" cmpd="sng" algn="ctr">
            <a:solidFill>
              <a:srgbClr val="006747">
                <a:lumMod val="75000"/>
              </a:srgbClr>
            </a:solidFill>
            <a:prstDash val="solid"/>
            <a:miter lim="800000"/>
          </a:ln>
          <a:effectLst/>
        </p:spPr>
        <p:txBody>
          <a:bodyPr lIns="66490" tIns="33245" rIns="66490" bIns="33245" rtlCol="0" anchor="ctr"/>
          <a:lstStyle/>
          <a:p>
            <a:pPr algn="ctr" defTabSz="886694">
              <a:defRPr/>
            </a:pPr>
            <a:r>
              <a:rPr lang="en-US" sz="4267" b="1" kern="0" dirty="0">
                <a:solidFill>
                  <a:prstClr val="white"/>
                </a:solidFill>
                <a:latin typeface="Arial" panose="020B0604020202020204" pitchFamily="34" charset="0"/>
                <a:cs typeface="Arial" panose="020B0604020202020204" pitchFamily="34" charset="0"/>
              </a:rPr>
              <a:t>Introduction</a:t>
            </a:r>
          </a:p>
        </p:txBody>
      </p:sp>
      <p:sp>
        <p:nvSpPr>
          <p:cNvPr id="14" name="Text Box 192"/>
          <p:cNvSpPr txBox="1">
            <a:spLocks noChangeArrowheads="1"/>
          </p:cNvSpPr>
          <p:nvPr/>
        </p:nvSpPr>
        <p:spPr bwMode="auto">
          <a:xfrm>
            <a:off x="15561426" y="5818909"/>
            <a:ext cx="12768349" cy="6953596"/>
          </a:xfrm>
          <a:prstGeom prst="rect">
            <a:avLst/>
          </a:prstGeom>
          <a:solidFill>
            <a:sysClr val="window" lastClr="FFFFFF"/>
          </a:solidFill>
          <a:ln w="12700">
            <a:noFill/>
          </a:ln>
          <a:effectLst/>
        </p:spPr>
        <p:txBody>
          <a:bodyPr lIns="132982" tIns="132982" rIns="132982" bIns="132982">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defTabSz="886694" eaLnBrk="1" hangingPunct="1">
              <a:defRPr/>
            </a:pPr>
            <a:r>
              <a:rPr lang="en-US" sz="3103" kern="0" dirty="0">
                <a:solidFill>
                  <a:prstClr val="black"/>
                </a:solidFill>
                <a:latin typeface="Arial" panose="020B0604020202020204" pitchFamily="34" charset="0"/>
                <a:cs typeface="Arial" panose="020B0604020202020204" pitchFamily="34" charset="0"/>
              </a:rPr>
              <a:t>Click here to insert your Methods and Materials text. Type it in or copy and paste from your Word document or other source.</a:t>
            </a:r>
          </a:p>
          <a:p>
            <a:pPr defTabSz="886694" eaLnBrk="1" hangingPunct="1">
              <a:defRPr/>
            </a:pPr>
            <a:endParaRPr lang="en-US" sz="3103" kern="0" dirty="0">
              <a:solidFill>
                <a:prstClr val="black"/>
              </a:solidFill>
              <a:latin typeface="Arial" panose="020B0604020202020204" pitchFamily="34" charset="0"/>
              <a:cs typeface="Arial" panose="020B0604020202020204" pitchFamily="34" charset="0"/>
            </a:endParaRPr>
          </a:p>
          <a:p>
            <a:pPr defTabSz="886694" eaLnBrk="1" hangingPunct="1">
              <a:defRPr/>
            </a:pPr>
            <a:r>
              <a:rPr lang="en-US" sz="3103" kern="0" dirty="0">
                <a:solidFill>
                  <a:prstClr val="black"/>
                </a:solidFill>
                <a:latin typeface="Arial" panose="020B0604020202020204" pitchFamily="34" charset="0"/>
                <a:cs typeface="Arial" panose="020B0604020202020204" pitchFamily="34" charset="0"/>
              </a:rPr>
              <a:t>This text box will automatically re-size to your text. To turn off that feature, right click inside this box and go to </a:t>
            </a:r>
            <a:r>
              <a:rPr lang="en-US" sz="3103" b="1" kern="0" dirty="0">
                <a:solidFill>
                  <a:prstClr val="black"/>
                </a:solidFill>
                <a:latin typeface="Arial" panose="020B0604020202020204" pitchFamily="34" charset="0"/>
                <a:cs typeface="Arial" panose="020B0604020202020204" pitchFamily="34" charset="0"/>
              </a:rPr>
              <a:t>Format Shape, Text Box, Autofit</a:t>
            </a:r>
            <a:r>
              <a:rPr lang="en-US" sz="3103" kern="0" dirty="0">
                <a:solidFill>
                  <a:prstClr val="black"/>
                </a:solidFill>
                <a:latin typeface="Arial" panose="020B0604020202020204" pitchFamily="34" charset="0"/>
                <a:cs typeface="Arial" panose="020B0604020202020204" pitchFamily="34" charset="0"/>
              </a:rPr>
              <a:t>, and select the “Do Not Autofit” radio button.</a:t>
            </a:r>
          </a:p>
          <a:p>
            <a:pPr defTabSz="886694" eaLnBrk="1" hangingPunct="1">
              <a:defRPr/>
            </a:pPr>
            <a:endParaRPr lang="en-US" sz="3103" kern="0" dirty="0">
              <a:solidFill>
                <a:prstClr val="black"/>
              </a:solidFill>
              <a:latin typeface="Arial" panose="020B0604020202020204" pitchFamily="34" charset="0"/>
              <a:cs typeface="Arial" panose="020B0604020202020204" pitchFamily="34" charset="0"/>
            </a:endParaRPr>
          </a:p>
          <a:p>
            <a:pPr defTabSz="886694" eaLnBrk="1" hangingPunct="1">
              <a:defRPr/>
            </a:pPr>
            <a:r>
              <a:rPr lang="en-US" sz="3103" kern="0" dirty="0">
                <a:solidFill>
                  <a:prstClr val="black"/>
                </a:solidFill>
                <a:latin typeface="Arial" panose="020B0604020202020204" pitchFamily="34" charset="0"/>
                <a:cs typeface="Arial" panose="020B0604020202020204" pitchFamily="34" charset="0"/>
              </a:rPr>
              <a:t>To change the font style of this text box: Click on the border once to highlight the entire text box, then select a different font or font size that suits you. This text is Calibri 32pt and is easily read up to 5 feet away on a 36x48 poster.</a:t>
            </a:r>
          </a:p>
          <a:p>
            <a:pPr defTabSz="886694" eaLnBrk="1" hangingPunct="1">
              <a:defRPr/>
            </a:pPr>
            <a:endParaRPr lang="en-US" sz="3103" kern="0" dirty="0">
              <a:solidFill>
                <a:prstClr val="black"/>
              </a:solidFill>
              <a:latin typeface="Arial" panose="020B0604020202020204" pitchFamily="34" charset="0"/>
              <a:cs typeface="Arial" panose="020B0604020202020204" pitchFamily="34" charset="0"/>
            </a:endParaRPr>
          </a:p>
          <a:p>
            <a:pPr defTabSz="886694" eaLnBrk="1" hangingPunct="1">
              <a:defRPr/>
            </a:pPr>
            <a:r>
              <a:rPr lang="en-US" sz="3103" kern="0" dirty="0">
                <a:solidFill>
                  <a:prstClr val="black"/>
                </a:solidFill>
                <a:latin typeface="Arial" panose="020B0604020202020204" pitchFamily="34" charset="0"/>
                <a:cs typeface="Arial" panose="020B0604020202020204" pitchFamily="34" charset="0"/>
              </a:rPr>
              <a:t>Zoom out to 100% to preview what this will look like on your printed poster.</a:t>
            </a:r>
          </a:p>
        </p:txBody>
      </p:sp>
      <p:sp>
        <p:nvSpPr>
          <p:cNvPr id="15" name="Rectangle 14"/>
          <p:cNvSpPr/>
          <p:nvPr/>
        </p:nvSpPr>
        <p:spPr>
          <a:xfrm>
            <a:off x="15561426" y="5153891"/>
            <a:ext cx="12768349" cy="665018"/>
          </a:xfrm>
          <a:prstGeom prst="rect">
            <a:avLst/>
          </a:prstGeom>
          <a:solidFill>
            <a:srgbClr val="006747"/>
          </a:solidFill>
          <a:ln w="12700" cap="flat" cmpd="sng" algn="ctr">
            <a:solidFill>
              <a:srgbClr val="006747">
                <a:lumMod val="75000"/>
              </a:srgbClr>
            </a:solidFill>
            <a:prstDash val="solid"/>
            <a:miter lim="800000"/>
          </a:ln>
          <a:effectLst/>
        </p:spPr>
        <p:txBody>
          <a:bodyPr lIns="66490" tIns="33245" rIns="66490" bIns="33245" rtlCol="0" anchor="ctr"/>
          <a:lstStyle/>
          <a:p>
            <a:pPr algn="ctr" defTabSz="886694">
              <a:defRPr/>
            </a:pPr>
            <a:r>
              <a:rPr lang="en-US" sz="4267" b="1" kern="0" dirty="0">
                <a:solidFill>
                  <a:prstClr val="white"/>
                </a:solidFill>
                <a:latin typeface="Arial" panose="020B0604020202020204" pitchFamily="34" charset="0"/>
                <a:cs typeface="Arial" panose="020B0604020202020204" pitchFamily="34" charset="0"/>
              </a:rPr>
              <a:t>Methods and Materials</a:t>
            </a:r>
          </a:p>
        </p:txBody>
      </p:sp>
      <p:sp>
        <p:nvSpPr>
          <p:cNvPr id="16" name="Text Box 191"/>
          <p:cNvSpPr txBox="1">
            <a:spLocks noChangeArrowheads="1"/>
          </p:cNvSpPr>
          <p:nvPr/>
        </p:nvSpPr>
        <p:spPr bwMode="auto">
          <a:xfrm>
            <a:off x="29039127" y="13208001"/>
            <a:ext cx="12768349" cy="6953596"/>
          </a:xfrm>
          <a:prstGeom prst="rect">
            <a:avLst/>
          </a:prstGeom>
          <a:solidFill>
            <a:sysClr val="window" lastClr="FFFFFF"/>
          </a:solidFill>
          <a:ln w="12700">
            <a:noFill/>
          </a:ln>
          <a:effectLst/>
        </p:spPr>
        <p:txBody>
          <a:bodyPr lIns="132982" tIns="132982" rIns="132982" bIns="132982">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defTabSz="886694" eaLnBrk="1" hangingPunct="1">
              <a:defRPr/>
            </a:pPr>
            <a:r>
              <a:rPr lang="en-US" sz="3103" kern="0" dirty="0">
                <a:solidFill>
                  <a:prstClr val="black"/>
                </a:solidFill>
                <a:latin typeface="Arial" panose="020B0604020202020204" pitchFamily="34" charset="0"/>
                <a:cs typeface="Arial" panose="020B0604020202020204" pitchFamily="34" charset="0"/>
              </a:rPr>
              <a:t>Click here to insert your Discussion text. Type it in or copy and paste from your Word document or other source.</a:t>
            </a:r>
          </a:p>
          <a:p>
            <a:pPr defTabSz="886694" eaLnBrk="1" hangingPunct="1">
              <a:defRPr/>
            </a:pPr>
            <a:endParaRPr lang="en-US" sz="3103" kern="0" dirty="0">
              <a:solidFill>
                <a:prstClr val="black"/>
              </a:solidFill>
              <a:latin typeface="Arial" panose="020B0604020202020204" pitchFamily="34" charset="0"/>
              <a:cs typeface="Arial" panose="020B0604020202020204" pitchFamily="34" charset="0"/>
            </a:endParaRPr>
          </a:p>
          <a:p>
            <a:pPr defTabSz="886694" eaLnBrk="1" hangingPunct="1">
              <a:defRPr/>
            </a:pPr>
            <a:r>
              <a:rPr lang="en-US" sz="3103" kern="0" dirty="0">
                <a:solidFill>
                  <a:prstClr val="black"/>
                </a:solidFill>
                <a:latin typeface="Arial" panose="020B0604020202020204" pitchFamily="34" charset="0"/>
                <a:cs typeface="Arial" panose="020B0604020202020204" pitchFamily="34" charset="0"/>
              </a:rPr>
              <a:t>This text box will automatically re-size to your text. To turn off that feature, right click inside this box and go to </a:t>
            </a:r>
            <a:r>
              <a:rPr lang="en-US" sz="3103" b="1" kern="0" dirty="0">
                <a:solidFill>
                  <a:prstClr val="black"/>
                </a:solidFill>
                <a:latin typeface="Arial" panose="020B0604020202020204" pitchFamily="34" charset="0"/>
                <a:cs typeface="Arial" panose="020B0604020202020204" pitchFamily="34" charset="0"/>
              </a:rPr>
              <a:t>Format Shape, Text Box, Autofit</a:t>
            </a:r>
            <a:r>
              <a:rPr lang="en-US" sz="3103" kern="0" dirty="0">
                <a:solidFill>
                  <a:prstClr val="black"/>
                </a:solidFill>
                <a:latin typeface="Arial" panose="020B0604020202020204" pitchFamily="34" charset="0"/>
                <a:cs typeface="Arial" panose="020B0604020202020204" pitchFamily="34" charset="0"/>
              </a:rPr>
              <a:t>, and select the “Do Not Autofit” radio button.</a:t>
            </a:r>
          </a:p>
          <a:p>
            <a:pPr defTabSz="886694" eaLnBrk="1" hangingPunct="1">
              <a:defRPr/>
            </a:pPr>
            <a:endParaRPr lang="en-US" sz="3103" kern="0" dirty="0">
              <a:solidFill>
                <a:prstClr val="black"/>
              </a:solidFill>
              <a:latin typeface="Arial" panose="020B0604020202020204" pitchFamily="34" charset="0"/>
              <a:cs typeface="Arial" panose="020B0604020202020204" pitchFamily="34" charset="0"/>
            </a:endParaRPr>
          </a:p>
          <a:p>
            <a:pPr defTabSz="886694" eaLnBrk="1" hangingPunct="1">
              <a:defRPr/>
            </a:pPr>
            <a:r>
              <a:rPr lang="en-US" sz="3103" kern="0" dirty="0">
                <a:solidFill>
                  <a:prstClr val="black"/>
                </a:solidFill>
                <a:latin typeface="Arial" panose="020B0604020202020204" pitchFamily="34" charset="0"/>
                <a:cs typeface="Arial" panose="020B0604020202020204" pitchFamily="34" charset="0"/>
              </a:rPr>
              <a:t>To change the font style of this text box: Click on the border once to highlight the entire text box, then select a different font or font size that suits you. This text is Calibri 32pt and is easily read up to 5 feet away on a 36x48 poster.</a:t>
            </a:r>
          </a:p>
          <a:p>
            <a:pPr defTabSz="886694" eaLnBrk="1" hangingPunct="1">
              <a:defRPr/>
            </a:pPr>
            <a:endParaRPr lang="en-US" sz="3103" kern="0" dirty="0">
              <a:solidFill>
                <a:prstClr val="black"/>
              </a:solidFill>
              <a:latin typeface="Arial" panose="020B0604020202020204" pitchFamily="34" charset="0"/>
              <a:cs typeface="Arial" panose="020B0604020202020204" pitchFamily="34" charset="0"/>
            </a:endParaRPr>
          </a:p>
          <a:p>
            <a:pPr defTabSz="886694" eaLnBrk="1" hangingPunct="1">
              <a:defRPr/>
            </a:pPr>
            <a:r>
              <a:rPr lang="en-US" sz="3103" kern="0" dirty="0">
                <a:solidFill>
                  <a:prstClr val="black"/>
                </a:solidFill>
                <a:latin typeface="Arial" panose="020B0604020202020204" pitchFamily="34" charset="0"/>
                <a:cs typeface="Arial" panose="020B0604020202020204" pitchFamily="34" charset="0"/>
              </a:rPr>
              <a:t>Zoom out to 100% to preview what this will look like on your printed poster.</a:t>
            </a:r>
          </a:p>
        </p:txBody>
      </p:sp>
      <p:sp>
        <p:nvSpPr>
          <p:cNvPr id="17" name="Rectangle 16"/>
          <p:cNvSpPr/>
          <p:nvPr/>
        </p:nvSpPr>
        <p:spPr>
          <a:xfrm>
            <a:off x="29039127" y="12542982"/>
            <a:ext cx="12768349" cy="665018"/>
          </a:xfrm>
          <a:prstGeom prst="rect">
            <a:avLst/>
          </a:prstGeom>
          <a:solidFill>
            <a:srgbClr val="006747"/>
          </a:solidFill>
          <a:ln w="12700" cap="flat" cmpd="sng" algn="ctr">
            <a:solidFill>
              <a:srgbClr val="006747">
                <a:lumMod val="75000"/>
              </a:srgbClr>
            </a:solidFill>
            <a:prstDash val="solid"/>
            <a:miter lim="800000"/>
          </a:ln>
          <a:effectLst/>
        </p:spPr>
        <p:txBody>
          <a:bodyPr lIns="66490" tIns="33245" rIns="66490" bIns="33245" rtlCol="0" anchor="ctr"/>
          <a:lstStyle/>
          <a:p>
            <a:pPr algn="ctr" defTabSz="886694">
              <a:defRPr/>
            </a:pPr>
            <a:r>
              <a:rPr lang="en-US" sz="4267" b="1" kern="0" dirty="0">
                <a:solidFill>
                  <a:prstClr val="white"/>
                </a:solidFill>
                <a:latin typeface="Arial" panose="020B0604020202020204" pitchFamily="34" charset="0"/>
                <a:cs typeface="Arial" panose="020B0604020202020204" pitchFamily="34" charset="0"/>
              </a:rPr>
              <a:t>Discussion</a:t>
            </a:r>
          </a:p>
        </p:txBody>
      </p:sp>
      <p:sp>
        <p:nvSpPr>
          <p:cNvPr id="18" name="Text Box 193"/>
          <p:cNvSpPr txBox="1">
            <a:spLocks noChangeArrowheads="1"/>
          </p:cNvSpPr>
          <p:nvPr/>
        </p:nvSpPr>
        <p:spPr bwMode="auto">
          <a:xfrm>
            <a:off x="29039127" y="21114328"/>
            <a:ext cx="12768349" cy="6953596"/>
          </a:xfrm>
          <a:prstGeom prst="rect">
            <a:avLst/>
          </a:prstGeom>
          <a:solidFill>
            <a:sysClr val="window" lastClr="FFFFFF"/>
          </a:solidFill>
          <a:ln w="12700">
            <a:noFill/>
          </a:ln>
          <a:effectLst/>
        </p:spPr>
        <p:txBody>
          <a:bodyPr lIns="132982" tIns="132982" rIns="132982" bIns="132982">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defTabSz="886694" eaLnBrk="1" hangingPunct="1">
              <a:defRPr/>
            </a:pPr>
            <a:r>
              <a:rPr lang="en-US" sz="3103" kern="0" dirty="0">
                <a:solidFill>
                  <a:prstClr val="black"/>
                </a:solidFill>
                <a:latin typeface="Arial" panose="020B0604020202020204" pitchFamily="34" charset="0"/>
                <a:cs typeface="Arial" panose="020B0604020202020204" pitchFamily="34" charset="0"/>
              </a:rPr>
              <a:t>Click here to insert your Conclusions text. Type it in or copy and paste from your Word document or other source.</a:t>
            </a:r>
          </a:p>
          <a:p>
            <a:pPr defTabSz="886694" eaLnBrk="1" hangingPunct="1">
              <a:defRPr/>
            </a:pPr>
            <a:endParaRPr lang="en-US" sz="3103" kern="0" dirty="0">
              <a:solidFill>
                <a:prstClr val="black"/>
              </a:solidFill>
              <a:latin typeface="Arial" panose="020B0604020202020204" pitchFamily="34" charset="0"/>
              <a:cs typeface="Arial" panose="020B0604020202020204" pitchFamily="34" charset="0"/>
            </a:endParaRPr>
          </a:p>
          <a:p>
            <a:pPr defTabSz="886694" eaLnBrk="1" hangingPunct="1">
              <a:defRPr/>
            </a:pPr>
            <a:r>
              <a:rPr lang="en-US" sz="3103" kern="0" dirty="0">
                <a:solidFill>
                  <a:prstClr val="black"/>
                </a:solidFill>
                <a:latin typeface="Arial" panose="020B0604020202020204" pitchFamily="34" charset="0"/>
                <a:cs typeface="Arial" panose="020B0604020202020204" pitchFamily="34" charset="0"/>
              </a:rPr>
              <a:t>This text box will automatically re-size to your text. To turn off that feature, right click inside this box and go to </a:t>
            </a:r>
            <a:r>
              <a:rPr lang="en-US" sz="3103" b="1" kern="0" dirty="0">
                <a:solidFill>
                  <a:prstClr val="black"/>
                </a:solidFill>
                <a:latin typeface="Arial" panose="020B0604020202020204" pitchFamily="34" charset="0"/>
                <a:cs typeface="Arial" panose="020B0604020202020204" pitchFamily="34" charset="0"/>
              </a:rPr>
              <a:t>Format Shape, Text Box, Autofit</a:t>
            </a:r>
            <a:r>
              <a:rPr lang="en-US" sz="3103" kern="0" dirty="0">
                <a:solidFill>
                  <a:prstClr val="black"/>
                </a:solidFill>
                <a:latin typeface="Arial" panose="020B0604020202020204" pitchFamily="34" charset="0"/>
                <a:cs typeface="Arial" panose="020B0604020202020204" pitchFamily="34" charset="0"/>
              </a:rPr>
              <a:t>, and select the “Do Not Autofit” radio button.</a:t>
            </a:r>
          </a:p>
          <a:p>
            <a:pPr defTabSz="886694" eaLnBrk="1" hangingPunct="1">
              <a:defRPr/>
            </a:pPr>
            <a:endParaRPr lang="en-US" sz="3103" kern="0" dirty="0">
              <a:solidFill>
                <a:prstClr val="black"/>
              </a:solidFill>
              <a:latin typeface="Arial" panose="020B0604020202020204" pitchFamily="34" charset="0"/>
              <a:cs typeface="Arial" panose="020B0604020202020204" pitchFamily="34" charset="0"/>
            </a:endParaRPr>
          </a:p>
          <a:p>
            <a:pPr defTabSz="886694" eaLnBrk="1" hangingPunct="1">
              <a:defRPr/>
            </a:pPr>
            <a:r>
              <a:rPr lang="en-US" sz="3103" kern="0" dirty="0">
                <a:solidFill>
                  <a:prstClr val="black"/>
                </a:solidFill>
                <a:latin typeface="Arial" panose="020B0604020202020204" pitchFamily="34" charset="0"/>
                <a:cs typeface="Arial" panose="020B0604020202020204" pitchFamily="34" charset="0"/>
              </a:rPr>
              <a:t>To change the font style of this text box: Click on the border once to highlight the entire text box, then select a different font or font size that suits you. This text is Calibri 32pt and is easily read up to 5 feet away on a 36x48 poster.</a:t>
            </a:r>
          </a:p>
          <a:p>
            <a:pPr defTabSz="886694" eaLnBrk="1" hangingPunct="1">
              <a:defRPr/>
            </a:pPr>
            <a:endParaRPr lang="en-US" sz="3103" kern="0" dirty="0">
              <a:solidFill>
                <a:prstClr val="black"/>
              </a:solidFill>
              <a:latin typeface="Arial" panose="020B0604020202020204" pitchFamily="34" charset="0"/>
              <a:cs typeface="Arial" panose="020B0604020202020204" pitchFamily="34" charset="0"/>
            </a:endParaRPr>
          </a:p>
          <a:p>
            <a:pPr defTabSz="886694" eaLnBrk="1" hangingPunct="1">
              <a:defRPr/>
            </a:pPr>
            <a:r>
              <a:rPr lang="en-US" sz="3103" kern="0" dirty="0">
                <a:solidFill>
                  <a:prstClr val="black"/>
                </a:solidFill>
                <a:latin typeface="Arial" panose="020B0604020202020204" pitchFamily="34" charset="0"/>
                <a:cs typeface="Arial" panose="020B0604020202020204" pitchFamily="34" charset="0"/>
              </a:rPr>
              <a:t>Zoom out to 100% to preview what this will look like on your printed poster.</a:t>
            </a:r>
          </a:p>
        </p:txBody>
      </p:sp>
      <p:sp>
        <p:nvSpPr>
          <p:cNvPr id="19" name="Rectangle 18"/>
          <p:cNvSpPr/>
          <p:nvPr/>
        </p:nvSpPr>
        <p:spPr>
          <a:xfrm>
            <a:off x="29039127" y="20449309"/>
            <a:ext cx="12768349" cy="665018"/>
          </a:xfrm>
          <a:prstGeom prst="rect">
            <a:avLst/>
          </a:prstGeom>
          <a:solidFill>
            <a:srgbClr val="006747"/>
          </a:solidFill>
          <a:ln w="12700" cap="flat" cmpd="sng" algn="ctr">
            <a:solidFill>
              <a:srgbClr val="006747">
                <a:lumMod val="75000"/>
              </a:srgbClr>
            </a:solidFill>
            <a:prstDash val="solid"/>
            <a:miter lim="800000"/>
          </a:ln>
          <a:effectLst/>
        </p:spPr>
        <p:txBody>
          <a:bodyPr lIns="66490" tIns="33245" rIns="66490" bIns="33245" rtlCol="0" anchor="ctr"/>
          <a:lstStyle/>
          <a:p>
            <a:pPr algn="ctr" defTabSz="886694">
              <a:defRPr/>
            </a:pPr>
            <a:r>
              <a:rPr lang="en-US" sz="4267" b="1" kern="0" dirty="0">
                <a:solidFill>
                  <a:prstClr val="white"/>
                </a:solidFill>
                <a:latin typeface="Arial" panose="020B0604020202020204" pitchFamily="34" charset="0"/>
                <a:cs typeface="Arial" panose="020B0604020202020204" pitchFamily="34" charset="0"/>
              </a:rPr>
              <a:t>Conclusions</a:t>
            </a:r>
          </a:p>
        </p:txBody>
      </p:sp>
      <p:graphicFrame>
        <p:nvGraphicFramePr>
          <p:cNvPr id="20" name="Content Placeholder 114" descr="Sample table with 4 columns, 7 rows." title="Sample Table"/>
          <p:cNvGraphicFramePr>
            <a:graphicFrameLocks/>
          </p:cNvGraphicFramePr>
          <p:nvPr>
            <p:extLst>
              <p:ext uri="{D42A27DB-BD31-4B8C-83A1-F6EECF244321}">
                <p14:modId xmlns:p14="http://schemas.microsoft.com/office/powerpoint/2010/main" val="4085876785"/>
              </p:ext>
            </p:extLst>
          </p:nvPr>
        </p:nvGraphicFramePr>
        <p:xfrm>
          <a:off x="15561426" y="22434060"/>
          <a:ext cx="12768348" cy="5275032"/>
        </p:xfrm>
        <a:graphic>
          <a:graphicData uri="http://schemas.openxmlformats.org/drawingml/2006/table">
            <a:tbl>
              <a:tblPr firstRow="1" bandRow="1"/>
              <a:tblGrid>
                <a:gridCol w="3192087">
                  <a:extLst>
                    <a:ext uri="{9D8B030D-6E8A-4147-A177-3AD203B41FA5}">
                      <a16:colId xmlns:a16="http://schemas.microsoft.com/office/drawing/2014/main" val="20000"/>
                    </a:ext>
                  </a:extLst>
                </a:gridCol>
                <a:gridCol w="3192087">
                  <a:extLst>
                    <a:ext uri="{9D8B030D-6E8A-4147-A177-3AD203B41FA5}">
                      <a16:colId xmlns:a16="http://schemas.microsoft.com/office/drawing/2014/main" val="20001"/>
                    </a:ext>
                  </a:extLst>
                </a:gridCol>
                <a:gridCol w="3192087">
                  <a:extLst>
                    <a:ext uri="{9D8B030D-6E8A-4147-A177-3AD203B41FA5}">
                      <a16:colId xmlns:a16="http://schemas.microsoft.com/office/drawing/2014/main" val="20002"/>
                    </a:ext>
                  </a:extLst>
                </a:gridCol>
                <a:gridCol w="3192087">
                  <a:extLst>
                    <a:ext uri="{9D8B030D-6E8A-4147-A177-3AD203B41FA5}">
                      <a16:colId xmlns:a16="http://schemas.microsoft.com/office/drawing/2014/main" val="20003"/>
                    </a:ext>
                  </a:extLst>
                </a:gridCol>
              </a:tblGrid>
              <a:tr h="753576">
                <a:tc>
                  <a:txBody>
                    <a:bodyPr/>
                    <a:lstStyle>
                      <a:lvl1pPr marL="0" algn="l" defTabSz="4389120" rtl="0" eaLnBrk="1" latinLnBrk="0" hangingPunct="1">
                        <a:defRPr sz="8640" b="1" kern="1200">
                          <a:solidFill>
                            <a:schemeClr val="lt1"/>
                          </a:solidFill>
                          <a:latin typeface="Calibri" panose="020F0502020204030204"/>
                        </a:defRPr>
                      </a:lvl1pPr>
                      <a:lvl2pPr marL="2194560" algn="l" defTabSz="4389120" rtl="0" eaLnBrk="1" latinLnBrk="0" hangingPunct="1">
                        <a:defRPr sz="8640" b="1" kern="1200">
                          <a:solidFill>
                            <a:schemeClr val="lt1"/>
                          </a:solidFill>
                          <a:latin typeface="Calibri" panose="020F0502020204030204"/>
                        </a:defRPr>
                      </a:lvl2pPr>
                      <a:lvl3pPr marL="4389120" algn="l" defTabSz="4389120" rtl="0" eaLnBrk="1" latinLnBrk="0" hangingPunct="1">
                        <a:defRPr sz="8640" b="1" kern="1200">
                          <a:solidFill>
                            <a:schemeClr val="lt1"/>
                          </a:solidFill>
                          <a:latin typeface="Calibri" panose="020F0502020204030204"/>
                        </a:defRPr>
                      </a:lvl3pPr>
                      <a:lvl4pPr marL="6583680" algn="l" defTabSz="4389120" rtl="0" eaLnBrk="1" latinLnBrk="0" hangingPunct="1">
                        <a:defRPr sz="8640" b="1" kern="1200">
                          <a:solidFill>
                            <a:schemeClr val="lt1"/>
                          </a:solidFill>
                          <a:latin typeface="Calibri" panose="020F0502020204030204"/>
                        </a:defRPr>
                      </a:lvl4pPr>
                      <a:lvl5pPr marL="8778240" algn="l" defTabSz="4389120" rtl="0" eaLnBrk="1" latinLnBrk="0" hangingPunct="1">
                        <a:defRPr sz="8640" b="1" kern="1200">
                          <a:solidFill>
                            <a:schemeClr val="lt1"/>
                          </a:solidFill>
                          <a:latin typeface="Calibri" panose="020F0502020204030204"/>
                        </a:defRPr>
                      </a:lvl5pPr>
                      <a:lvl6pPr marL="10972800" algn="l" defTabSz="4389120" rtl="0" eaLnBrk="1" latinLnBrk="0" hangingPunct="1">
                        <a:defRPr sz="8640" b="1" kern="1200">
                          <a:solidFill>
                            <a:schemeClr val="lt1"/>
                          </a:solidFill>
                          <a:latin typeface="Calibri" panose="020F0502020204030204"/>
                        </a:defRPr>
                      </a:lvl6pPr>
                      <a:lvl7pPr marL="13167360" algn="l" defTabSz="4389120" rtl="0" eaLnBrk="1" latinLnBrk="0" hangingPunct="1">
                        <a:defRPr sz="8640" b="1" kern="1200">
                          <a:solidFill>
                            <a:schemeClr val="lt1"/>
                          </a:solidFill>
                          <a:latin typeface="Calibri" panose="020F0502020204030204"/>
                        </a:defRPr>
                      </a:lvl7pPr>
                      <a:lvl8pPr marL="15361920" algn="l" defTabSz="4389120" rtl="0" eaLnBrk="1" latinLnBrk="0" hangingPunct="1">
                        <a:defRPr sz="8640" b="1" kern="1200">
                          <a:solidFill>
                            <a:schemeClr val="lt1"/>
                          </a:solidFill>
                          <a:latin typeface="Calibri" panose="020F0502020204030204"/>
                        </a:defRPr>
                      </a:lvl8pPr>
                      <a:lvl9pPr marL="17556480" algn="l" defTabSz="4389120" rtl="0" eaLnBrk="1" latinLnBrk="0" hangingPunct="1">
                        <a:defRPr sz="8640" b="1" kern="1200">
                          <a:solidFill>
                            <a:schemeClr val="lt1"/>
                          </a:solidFill>
                          <a:latin typeface="Calibri" panose="020F0502020204030204"/>
                        </a:defRPr>
                      </a:lvl9pPr>
                    </a:lstStyle>
                    <a:p>
                      <a:endParaRPr lang="en-US" sz="2600" dirty="0"/>
                    </a:p>
                  </a:txBody>
                  <a:tcPr marL="118225" marR="118225" marT="33251" marB="33251"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06747"/>
                    </a:solidFill>
                  </a:tcPr>
                </a:tc>
                <a:tc>
                  <a:txBody>
                    <a:bodyPr/>
                    <a:lstStyle>
                      <a:lvl1pPr marL="0" algn="l" defTabSz="4389120" rtl="0" eaLnBrk="1" latinLnBrk="0" hangingPunct="1">
                        <a:defRPr sz="8640" b="1" kern="1200">
                          <a:solidFill>
                            <a:schemeClr val="lt1"/>
                          </a:solidFill>
                          <a:latin typeface="Calibri" panose="020F0502020204030204"/>
                        </a:defRPr>
                      </a:lvl1pPr>
                      <a:lvl2pPr marL="2194560" algn="l" defTabSz="4389120" rtl="0" eaLnBrk="1" latinLnBrk="0" hangingPunct="1">
                        <a:defRPr sz="8640" b="1" kern="1200">
                          <a:solidFill>
                            <a:schemeClr val="lt1"/>
                          </a:solidFill>
                          <a:latin typeface="Calibri" panose="020F0502020204030204"/>
                        </a:defRPr>
                      </a:lvl2pPr>
                      <a:lvl3pPr marL="4389120" algn="l" defTabSz="4389120" rtl="0" eaLnBrk="1" latinLnBrk="0" hangingPunct="1">
                        <a:defRPr sz="8640" b="1" kern="1200">
                          <a:solidFill>
                            <a:schemeClr val="lt1"/>
                          </a:solidFill>
                          <a:latin typeface="Calibri" panose="020F0502020204030204"/>
                        </a:defRPr>
                      </a:lvl3pPr>
                      <a:lvl4pPr marL="6583680" algn="l" defTabSz="4389120" rtl="0" eaLnBrk="1" latinLnBrk="0" hangingPunct="1">
                        <a:defRPr sz="8640" b="1" kern="1200">
                          <a:solidFill>
                            <a:schemeClr val="lt1"/>
                          </a:solidFill>
                          <a:latin typeface="Calibri" panose="020F0502020204030204"/>
                        </a:defRPr>
                      </a:lvl4pPr>
                      <a:lvl5pPr marL="8778240" algn="l" defTabSz="4389120" rtl="0" eaLnBrk="1" latinLnBrk="0" hangingPunct="1">
                        <a:defRPr sz="8640" b="1" kern="1200">
                          <a:solidFill>
                            <a:schemeClr val="lt1"/>
                          </a:solidFill>
                          <a:latin typeface="Calibri" panose="020F0502020204030204"/>
                        </a:defRPr>
                      </a:lvl5pPr>
                      <a:lvl6pPr marL="10972800" algn="l" defTabSz="4389120" rtl="0" eaLnBrk="1" latinLnBrk="0" hangingPunct="1">
                        <a:defRPr sz="8640" b="1" kern="1200">
                          <a:solidFill>
                            <a:schemeClr val="lt1"/>
                          </a:solidFill>
                          <a:latin typeface="Calibri" panose="020F0502020204030204"/>
                        </a:defRPr>
                      </a:lvl6pPr>
                      <a:lvl7pPr marL="13167360" algn="l" defTabSz="4389120" rtl="0" eaLnBrk="1" latinLnBrk="0" hangingPunct="1">
                        <a:defRPr sz="8640" b="1" kern="1200">
                          <a:solidFill>
                            <a:schemeClr val="lt1"/>
                          </a:solidFill>
                          <a:latin typeface="Calibri" panose="020F0502020204030204"/>
                        </a:defRPr>
                      </a:lvl7pPr>
                      <a:lvl8pPr marL="15361920" algn="l" defTabSz="4389120" rtl="0" eaLnBrk="1" latinLnBrk="0" hangingPunct="1">
                        <a:defRPr sz="8640" b="1" kern="1200">
                          <a:solidFill>
                            <a:schemeClr val="lt1"/>
                          </a:solidFill>
                          <a:latin typeface="Calibri" panose="020F0502020204030204"/>
                        </a:defRPr>
                      </a:lvl8pPr>
                      <a:lvl9pPr marL="17556480" algn="l" defTabSz="4389120" rtl="0" eaLnBrk="1" latinLnBrk="0" hangingPunct="1">
                        <a:defRPr sz="8640" b="1" kern="1200">
                          <a:solidFill>
                            <a:schemeClr val="lt1"/>
                          </a:solidFill>
                          <a:latin typeface="Calibri" panose="020F0502020204030204"/>
                        </a:defRPr>
                      </a:lvl9pPr>
                    </a:lstStyle>
                    <a:p>
                      <a:pPr algn="ctr"/>
                      <a:r>
                        <a:rPr lang="en-US" sz="2600" dirty="0">
                          <a:latin typeface="Arial" panose="020B0604020202020204" pitchFamily="34" charset="0"/>
                          <a:cs typeface="Arial" panose="020B0604020202020204" pitchFamily="34" charset="0"/>
                        </a:rPr>
                        <a:t>Heading</a:t>
                      </a:r>
                    </a:p>
                  </a:txBody>
                  <a:tcPr marL="118225" marR="118225" marT="33251" marB="33251"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06747"/>
                    </a:solidFill>
                  </a:tcPr>
                </a:tc>
                <a:tc>
                  <a:txBody>
                    <a:bodyPr/>
                    <a:lstStyle>
                      <a:lvl1pPr marL="0" algn="l" defTabSz="4389120" rtl="0" eaLnBrk="1" latinLnBrk="0" hangingPunct="1">
                        <a:defRPr sz="8640" b="1" kern="1200">
                          <a:solidFill>
                            <a:schemeClr val="lt1"/>
                          </a:solidFill>
                          <a:latin typeface="Calibri" panose="020F0502020204030204"/>
                        </a:defRPr>
                      </a:lvl1pPr>
                      <a:lvl2pPr marL="2194560" algn="l" defTabSz="4389120" rtl="0" eaLnBrk="1" latinLnBrk="0" hangingPunct="1">
                        <a:defRPr sz="8640" b="1" kern="1200">
                          <a:solidFill>
                            <a:schemeClr val="lt1"/>
                          </a:solidFill>
                          <a:latin typeface="Calibri" panose="020F0502020204030204"/>
                        </a:defRPr>
                      </a:lvl2pPr>
                      <a:lvl3pPr marL="4389120" algn="l" defTabSz="4389120" rtl="0" eaLnBrk="1" latinLnBrk="0" hangingPunct="1">
                        <a:defRPr sz="8640" b="1" kern="1200">
                          <a:solidFill>
                            <a:schemeClr val="lt1"/>
                          </a:solidFill>
                          <a:latin typeface="Calibri" panose="020F0502020204030204"/>
                        </a:defRPr>
                      </a:lvl3pPr>
                      <a:lvl4pPr marL="6583680" algn="l" defTabSz="4389120" rtl="0" eaLnBrk="1" latinLnBrk="0" hangingPunct="1">
                        <a:defRPr sz="8640" b="1" kern="1200">
                          <a:solidFill>
                            <a:schemeClr val="lt1"/>
                          </a:solidFill>
                          <a:latin typeface="Calibri" panose="020F0502020204030204"/>
                        </a:defRPr>
                      </a:lvl4pPr>
                      <a:lvl5pPr marL="8778240" algn="l" defTabSz="4389120" rtl="0" eaLnBrk="1" latinLnBrk="0" hangingPunct="1">
                        <a:defRPr sz="8640" b="1" kern="1200">
                          <a:solidFill>
                            <a:schemeClr val="lt1"/>
                          </a:solidFill>
                          <a:latin typeface="Calibri" panose="020F0502020204030204"/>
                        </a:defRPr>
                      </a:lvl5pPr>
                      <a:lvl6pPr marL="10972800" algn="l" defTabSz="4389120" rtl="0" eaLnBrk="1" latinLnBrk="0" hangingPunct="1">
                        <a:defRPr sz="8640" b="1" kern="1200">
                          <a:solidFill>
                            <a:schemeClr val="lt1"/>
                          </a:solidFill>
                          <a:latin typeface="Calibri" panose="020F0502020204030204"/>
                        </a:defRPr>
                      </a:lvl6pPr>
                      <a:lvl7pPr marL="13167360" algn="l" defTabSz="4389120" rtl="0" eaLnBrk="1" latinLnBrk="0" hangingPunct="1">
                        <a:defRPr sz="8640" b="1" kern="1200">
                          <a:solidFill>
                            <a:schemeClr val="lt1"/>
                          </a:solidFill>
                          <a:latin typeface="Calibri" panose="020F0502020204030204"/>
                        </a:defRPr>
                      </a:lvl7pPr>
                      <a:lvl8pPr marL="15361920" algn="l" defTabSz="4389120" rtl="0" eaLnBrk="1" latinLnBrk="0" hangingPunct="1">
                        <a:defRPr sz="8640" b="1" kern="1200">
                          <a:solidFill>
                            <a:schemeClr val="lt1"/>
                          </a:solidFill>
                          <a:latin typeface="Calibri" panose="020F0502020204030204"/>
                        </a:defRPr>
                      </a:lvl8pPr>
                      <a:lvl9pPr marL="17556480" algn="l" defTabSz="4389120" rtl="0" eaLnBrk="1" latinLnBrk="0" hangingPunct="1">
                        <a:defRPr sz="8640" b="1" kern="1200">
                          <a:solidFill>
                            <a:schemeClr val="lt1"/>
                          </a:solidFill>
                          <a:latin typeface="Calibri" panose="020F0502020204030204"/>
                        </a:defRPr>
                      </a:lvl9pPr>
                    </a:lstStyle>
                    <a:p>
                      <a:pPr algn="ctr"/>
                      <a:r>
                        <a:rPr lang="en-US" sz="2600" dirty="0">
                          <a:latin typeface="Arial" panose="020B0604020202020204" pitchFamily="34" charset="0"/>
                          <a:cs typeface="Arial" panose="020B0604020202020204" pitchFamily="34" charset="0"/>
                        </a:rPr>
                        <a:t>Heading</a:t>
                      </a:r>
                    </a:p>
                  </a:txBody>
                  <a:tcPr marL="118225" marR="118225" marT="33251" marB="33251"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06747"/>
                    </a:solidFill>
                  </a:tcPr>
                </a:tc>
                <a:tc>
                  <a:txBody>
                    <a:bodyPr/>
                    <a:lstStyle>
                      <a:lvl1pPr marL="0" algn="l" defTabSz="4389120" rtl="0" eaLnBrk="1" latinLnBrk="0" hangingPunct="1">
                        <a:defRPr sz="8640" b="1" kern="1200">
                          <a:solidFill>
                            <a:schemeClr val="lt1"/>
                          </a:solidFill>
                          <a:latin typeface="Calibri" panose="020F0502020204030204"/>
                        </a:defRPr>
                      </a:lvl1pPr>
                      <a:lvl2pPr marL="2194560" algn="l" defTabSz="4389120" rtl="0" eaLnBrk="1" latinLnBrk="0" hangingPunct="1">
                        <a:defRPr sz="8640" b="1" kern="1200">
                          <a:solidFill>
                            <a:schemeClr val="lt1"/>
                          </a:solidFill>
                          <a:latin typeface="Calibri" panose="020F0502020204030204"/>
                        </a:defRPr>
                      </a:lvl2pPr>
                      <a:lvl3pPr marL="4389120" algn="l" defTabSz="4389120" rtl="0" eaLnBrk="1" latinLnBrk="0" hangingPunct="1">
                        <a:defRPr sz="8640" b="1" kern="1200">
                          <a:solidFill>
                            <a:schemeClr val="lt1"/>
                          </a:solidFill>
                          <a:latin typeface="Calibri" panose="020F0502020204030204"/>
                        </a:defRPr>
                      </a:lvl3pPr>
                      <a:lvl4pPr marL="6583680" algn="l" defTabSz="4389120" rtl="0" eaLnBrk="1" latinLnBrk="0" hangingPunct="1">
                        <a:defRPr sz="8640" b="1" kern="1200">
                          <a:solidFill>
                            <a:schemeClr val="lt1"/>
                          </a:solidFill>
                          <a:latin typeface="Calibri" panose="020F0502020204030204"/>
                        </a:defRPr>
                      </a:lvl4pPr>
                      <a:lvl5pPr marL="8778240" algn="l" defTabSz="4389120" rtl="0" eaLnBrk="1" latinLnBrk="0" hangingPunct="1">
                        <a:defRPr sz="8640" b="1" kern="1200">
                          <a:solidFill>
                            <a:schemeClr val="lt1"/>
                          </a:solidFill>
                          <a:latin typeface="Calibri" panose="020F0502020204030204"/>
                        </a:defRPr>
                      </a:lvl5pPr>
                      <a:lvl6pPr marL="10972800" algn="l" defTabSz="4389120" rtl="0" eaLnBrk="1" latinLnBrk="0" hangingPunct="1">
                        <a:defRPr sz="8640" b="1" kern="1200">
                          <a:solidFill>
                            <a:schemeClr val="lt1"/>
                          </a:solidFill>
                          <a:latin typeface="Calibri" panose="020F0502020204030204"/>
                        </a:defRPr>
                      </a:lvl6pPr>
                      <a:lvl7pPr marL="13167360" algn="l" defTabSz="4389120" rtl="0" eaLnBrk="1" latinLnBrk="0" hangingPunct="1">
                        <a:defRPr sz="8640" b="1" kern="1200">
                          <a:solidFill>
                            <a:schemeClr val="lt1"/>
                          </a:solidFill>
                          <a:latin typeface="Calibri" panose="020F0502020204030204"/>
                        </a:defRPr>
                      </a:lvl7pPr>
                      <a:lvl8pPr marL="15361920" algn="l" defTabSz="4389120" rtl="0" eaLnBrk="1" latinLnBrk="0" hangingPunct="1">
                        <a:defRPr sz="8640" b="1" kern="1200">
                          <a:solidFill>
                            <a:schemeClr val="lt1"/>
                          </a:solidFill>
                          <a:latin typeface="Calibri" panose="020F0502020204030204"/>
                        </a:defRPr>
                      </a:lvl8pPr>
                      <a:lvl9pPr marL="17556480" algn="l" defTabSz="4389120" rtl="0" eaLnBrk="1" latinLnBrk="0" hangingPunct="1">
                        <a:defRPr sz="8640" b="1" kern="1200">
                          <a:solidFill>
                            <a:schemeClr val="lt1"/>
                          </a:solidFill>
                          <a:latin typeface="Calibri" panose="020F0502020204030204"/>
                        </a:defRPr>
                      </a:lvl9pPr>
                    </a:lstStyle>
                    <a:p>
                      <a:pPr algn="ctr"/>
                      <a:r>
                        <a:rPr lang="en-US" sz="2600" dirty="0">
                          <a:latin typeface="Arial" panose="020B0604020202020204" pitchFamily="34" charset="0"/>
                          <a:cs typeface="Arial" panose="020B0604020202020204" pitchFamily="34" charset="0"/>
                        </a:rPr>
                        <a:t>Heading</a:t>
                      </a:r>
                    </a:p>
                  </a:txBody>
                  <a:tcPr marL="118225" marR="118225" marT="33251" marB="33251"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06747"/>
                    </a:solidFill>
                  </a:tcPr>
                </a:tc>
                <a:extLst>
                  <a:ext uri="{0D108BD9-81ED-4DB2-BD59-A6C34878D82A}">
                    <a16:rowId xmlns:a16="http://schemas.microsoft.com/office/drawing/2014/main" val="10000"/>
                  </a:ext>
                </a:extLst>
              </a:tr>
              <a:tr h="753576">
                <a:tc>
                  <a:txBody>
                    <a:bodyPr/>
                    <a:lstStyle>
                      <a:lvl1pPr marL="0" algn="l" defTabSz="4389120" rtl="0" eaLnBrk="1" latinLnBrk="0" hangingPunct="1">
                        <a:defRPr sz="8640" kern="1200">
                          <a:solidFill>
                            <a:schemeClr val="dk1"/>
                          </a:solidFill>
                          <a:latin typeface="Calibri" panose="020F0502020204030204"/>
                        </a:defRPr>
                      </a:lvl1pPr>
                      <a:lvl2pPr marL="2194560" algn="l" defTabSz="4389120" rtl="0" eaLnBrk="1" latinLnBrk="0" hangingPunct="1">
                        <a:defRPr sz="8640" kern="1200">
                          <a:solidFill>
                            <a:schemeClr val="dk1"/>
                          </a:solidFill>
                          <a:latin typeface="Calibri" panose="020F0502020204030204"/>
                        </a:defRPr>
                      </a:lvl2pPr>
                      <a:lvl3pPr marL="4389120" algn="l" defTabSz="4389120" rtl="0" eaLnBrk="1" latinLnBrk="0" hangingPunct="1">
                        <a:defRPr sz="8640" kern="1200">
                          <a:solidFill>
                            <a:schemeClr val="dk1"/>
                          </a:solidFill>
                          <a:latin typeface="Calibri" panose="020F0502020204030204"/>
                        </a:defRPr>
                      </a:lvl3pPr>
                      <a:lvl4pPr marL="6583680" algn="l" defTabSz="4389120" rtl="0" eaLnBrk="1" latinLnBrk="0" hangingPunct="1">
                        <a:defRPr sz="8640" kern="1200">
                          <a:solidFill>
                            <a:schemeClr val="dk1"/>
                          </a:solidFill>
                          <a:latin typeface="Calibri" panose="020F0502020204030204"/>
                        </a:defRPr>
                      </a:lvl4pPr>
                      <a:lvl5pPr marL="8778240" algn="l" defTabSz="4389120" rtl="0" eaLnBrk="1" latinLnBrk="0" hangingPunct="1">
                        <a:defRPr sz="8640" kern="1200">
                          <a:solidFill>
                            <a:schemeClr val="dk1"/>
                          </a:solidFill>
                          <a:latin typeface="Calibri" panose="020F0502020204030204"/>
                        </a:defRPr>
                      </a:lvl5pPr>
                      <a:lvl6pPr marL="10972800" algn="l" defTabSz="4389120" rtl="0" eaLnBrk="1" latinLnBrk="0" hangingPunct="1">
                        <a:defRPr sz="8640" kern="1200">
                          <a:solidFill>
                            <a:schemeClr val="dk1"/>
                          </a:solidFill>
                          <a:latin typeface="Calibri" panose="020F0502020204030204"/>
                        </a:defRPr>
                      </a:lvl6pPr>
                      <a:lvl7pPr marL="13167360" algn="l" defTabSz="4389120" rtl="0" eaLnBrk="1" latinLnBrk="0" hangingPunct="1">
                        <a:defRPr sz="8640" kern="1200">
                          <a:solidFill>
                            <a:schemeClr val="dk1"/>
                          </a:solidFill>
                          <a:latin typeface="Calibri" panose="020F0502020204030204"/>
                        </a:defRPr>
                      </a:lvl7pPr>
                      <a:lvl8pPr marL="15361920" algn="l" defTabSz="4389120" rtl="0" eaLnBrk="1" latinLnBrk="0" hangingPunct="1">
                        <a:defRPr sz="8640" kern="1200">
                          <a:solidFill>
                            <a:schemeClr val="dk1"/>
                          </a:solidFill>
                          <a:latin typeface="Calibri" panose="020F0502020204030204"/>
                        </a:defRPr>
                      </a:lvl8pPr>
                      <a:lvl9pPr marL="17556480" algn="l" defTabSz="4389120" rtl="0" eaLnBrk="1" latinLnBrk="0" hangingPunct="1">
                        <a:defRPr sz="8640" kern="1200">
                          <a:solidFill>
                            <a:schemeClr val="dk1"/>
                          </a:solidFill>
                          <a:latin typeface="Calibri" panose="020F0502020204030204"/>
                        </a:defRPr>
                      </a:lvl9pPr>
                    </a:lstStyle>
                    <a:p>
                      <a:r>
                        <a:rPr lang="en-US" sz="2600" dirty="0"/>
                        <a:t>Item</a:t>
                      </a:r>
                    </a:p>
                  </a:txBody>
                  <a:tcPr marL="118225" marR="118225" marT="33251" marB="33251"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95000"/>
                      </a:sysClr>
                    </a:solidFill>
                  </a:tcPr>
                </a:tc>
                <a:tc>
                  <a:txBody>
                    <a:bodyPr/>
                    <a:lstStyle>
                      <a:lvl1pPr marL="0" algn="l" defTabSz="4389120" rtl="0" eaLnBrk="1" latinLnBrk="0" hangingPunct="1">
                        <a:defRPr sz="8640" kern="1200">
                          <a:solidFill>
                            <a:schemeClr val="dk1"/>
                          </a:solidFill>
                          <a:latin typeface="Calibri" panose="020F0502020204030204"/>
                        </a:defRPr>
                      </a:lvl1pPr>
                      <a:lvl2pPr marL="2194560" algn="l" defTabSz="4389120" rtl="0" eaLnBrk="1" latinLnBrk="0" hangingPunct="1">
                        <a:defRPr sz="8640" kern="1200">
                          <a:solidFill>
                            <a:schemeClr val="dk1"/>
                          </a:solidFill>
                          <a:latin typeface="Calibri" panose="020F0502020204030204"/>
                        </a:defRPr>
                      </a:lvl2pPr>
                      <a:lvl3pPr marL="4389120" algn="l" defTabSz="4389120" rtl="0" eaLnBrk="1" latinLnBrk="0" hangingPunct="1">
                        <a:defRPr sz="8640" kern="1200">
                          <a:solidFill>
                            <a:schemeClr val="dk1"/>
                          </a:solidFill>
                          <a:latin typeface="Calibri" panose="020F0502020204030204"/>
                        </a:defRPr>
                      </a:lvl3pPr>
                      <a:lvl4pPr marL="6583680" algn="l" defTabSz="4389120" rtl="0" eaLnBrk="1" latinLnBrk="0" hangingPunct="1">
                        <a:defRPr sz="8640" kern="1200">
                          <a:solidFill>
                            <a:schemeClr val="dk1"/>
                          </a:solidFill>
                          <a:latin typeface="Calibri" panose="020F0502020204030204"/>
                        </a:defRPr>
                      </a:lvl4pPr>
                      <a:lvl5pPr marL="8778240" algn="l" defTabSz="4389120" rtl="0" eaLnBrk="1" latinLnBrk="0" hangingPunct="1">
                        <a:defRPr sz="8640" kern="1200">
                          <a:solidFill>
                            <a:schemeClr val="dk1"/>
                          </a:solidFill>
                          <a:latin typeface="Calibri" panose="020F0502020204030204"/>
                        </a:defRPr>
                      </a:lvl5pPr>
                      <a:lvl6pPr marL="10972800" algn="l" defTabSz="4389120" rtl="0" eaLnBrk="1" latinLnBrk="0" hangingPunct="1">
                        <a:defRPr sz="8640" kern="1200">
                          <a:solidFill>
                            <a:schemeClr val="dk1"/>
                          </a:solidFill>
                          <a:latin typeface="Calibri" panose="020F0502020204030204"/>
                        </a:defRPr>
                      </a:lvl6pPr>
                      <a:lvl7pPr marL="13167360" algn="l" defTabSz="4389120" rtl="0" eaLnBrk="1" latinLnBrk="0" hangingPunct="1">
                        <a:defRPr sz="8640" kern="1200">
                          <a:solidFill>
                            <a:schemeClr val="dk1"/>
                          </a:solidFill>
                          <a:latin typeface="Calibri" panose="020F0502020204030204"/>
                        </a:defRPr>
                      </a:lvl7pPr>
                      <a:lvl8pPr marL="15361920" algn="l" defTabSz="4389120" rtl="0" eaLnBrk="1" latinLnBrk="0" hangingPunct="1">
                        <a:defRPr sz="8640" kern="1200">
                          <a:solidFill>
                            <a:schemeClr val="dk1"/>
                          </a:solidFill>
                          <a:latin typeface="Calibri" panose="020F0502020204030204"/>
                        </a:defRPr>
                      </a:lvl8pPr>
                      <a:lvl9pPr marL="17556480" algn="l" defTabSz="4389120" rtl="0" eaLnBrk="1" latinLnBrk="0" hangingPunct="1">
                        <a:defRPr sz="8640" kern="1200">
                          <a:solidFill>
                            <a:schemeClr val="dk1"/>
                          </a:solidFill>
                          <a:latin typeface="Calibri" panose="020F0502020204030204"/>
                        </a:defRPr>
                      </a:lvl9pPr>
                    </a:lstStyle>
                    <a:p>
                      <a:pPr algn="ctr"/>
                      <a:r>
                        <a:rPr lang="en-US" sz="2600" dirty="0"/>
                        <a:t>800</a:t>
                      </a:r>
                    </a:p>
                  </a:txBody>
                  <a:tcPr marL="118225" marR="118225" marT="33251" marB="33251"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95000"/>
                      </a:sysClr>
                    </a:solidFill>
                  </a:tcPr>
                </a:tc>
                <a:tc>
                  <a:txBody>
                    <a:bodyPr/>
                    <a:lstStyle>
                      <a:lvl1pPr marL="0" algn="l" defTabSz="4389120" rtl="0" eaLnBrk="1" latinLnBrk="0" hangingPunct="1">
                        <a:defRPr sz="8640" kern="1200">
                          <a:solidFill>
                            <a:schemeClr val="dk1"/>
                          </a:solidFill>
                          <a:latin typeface="Calibri" panose="020F0502020204030204"/>
                        </a:defRPr>
                      </a:lvl1pPr>
                      <a:lvl2pPr marL="2194560" algn="l" defTabSz="4389120" rtl="0" eaLnBrk="1" latinLnBrk="0" hangingPunct="1">
                        <a:defRPr sz="8640" kern="1200">
                          <a:solidFill>
                            <a:schemeClr val="dk1"/>
                          </a:solidFill>
                          <a:latin typeface="Calibri" panose="020F0502020204030204"/>
                        </a:defRPr>
                      </a:lvl2pPr>
                      <a:lvl3pPr marL="4389120" algn="l" defTabSz="4389120" rtl="0" eaLnBrk="1" latinLnBrk="0" hangingPunct="1">
                        <a:defRPr sz="8640" kern="1200">
                          <a:solidFill>
                            <a:schemeClr val="dk1"/>
                          </a:solidFill>
                          <a:latin typeface="Calibri" panose="020F0502020204030204"/>
                        </a:defRPr>
                      </a:lvl3pPr>
                      <a:lvl4pPr marL="6583680" algn="l" defTabSz="4389120" rtl="0" eaLnBrk="1" latinLnBrk="0" hangingPunct="1">
                        <a:defRPr sz="8640" kern="1200">
                          <a:solidFill>
                            <a:schemeClr val="dk1"/>
                          </a:solidFill>
                          <a:latin typeface="Calibri" panose="020F0502020204030204"/>
                        </a:defRPr>
                      </a:lvl4pPr>
                      <a:lvl5pPr marL="8778240" algn="l" defTabSz="4389120" rtl="0" eaLnBrk="1" latinLnBrk="0" hangingPunct="1">
                        <a:defRPr sz="8640" kern="1200">
                          <a:solidFill>
                            <a:schemeClr val="dk1"/>
                          </a:solidFill>
                          <a:latin typeface="Calibri" panose="020F0502020204030204"/>
                        </a:defRPr>
                      </a:lvl5pPr>
                      <a:lvl6pPr marL="10972800" algn="l" defTabSz="4389120" rtl="0" eaLnBrk="1" latinLnBrk="0" hangingPunct="1">
                        <a:defRPr sz="8640" kern="1200">
                          <a:solidFill>
                            <a:schemeClr val="dk1"/>
                          </a:solidFill>
                          <a:latin typeface="Calibri" panose="020F0502020204030204"/>
                        </a:defRPr>
                      </a:lvl6pPr>
                      <a:lvl7pPr marL="13167360" algn="l" defTabSz="4389120" rtl="0" eaLnBrk="1" latinLnBrk="0" hangingPunct="1">
                        <a:defRPr sz="8640" kern="1200">
                          <a:solidFill>
                            <a:schemeClr val="dk1"/>
                          </a:solidFill>
                          <a:latin typeface="Calibri" panose="020F0502020204030204"/>
                        </a:defRPr>
                      </a:lvl7pPr>
                      <a:lvl8pPr marL="15361920" algn="l" defTabSz="4389120" rtl="0" eaLnBrk="1" latinLnBrk="0" hangingPunct="1">
                        <a:defRPr sz="8640" kern="1200">
                          <a:solidFill>
                            <a:schemeClr val="dk1"/>
                          </a:solidFill>
                          <a:latin typeface="Calibri" panose="020F0502020204030204"/>
                        </a:defRPr>
                      </a:lvl8pPr>
                      <a:lvl9pPr marL="17556480" algn="l" defTabSz="4389120" rtl="0" eaLnBrk="1" latinLnBrk="0" hangingPunct="1">
                        <a:defRPr sz="8640" kern="1200">
                          <a:solidFill>
                            <a:schemeClr val="dk1"/>
                          </a:solidFill>
                          <a:latin typeface="Calibri" panose="020F0502020204030204"/>
                        </a:defRPr>
                      </a:lvl9pPr>
                    </a:lstStyle>
                    <a:p>
                      <a:pPr algn="ctr"/>
                      <a:r>
                        <a:rPr lang="en-US" sz="2600" dirty="0"/>
                        <a:t>790</a:t>
                      </a:r>
                    </a:p>
                  </a:txBody>
                  <a:tcPr marL="118225" marR="118225" marT="33251" marB="33251"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95000"/>
                      </a:sysClr>
                    </a:solidFill>
                  </a:tcPr>
                </a:tc>
                <a:tc>
                  <a:txBody>
                    <a:bodyPr/>
                    <a:lstStyle>
                      <a:lvl1pPr marL="0" algn="l" defTabSz="4389120" rtl="0" eaLnBrk="1" latinLnBrk="0" hangingPunct="1">
                        <a:defRPr sz="8640" kern="1200">
                          <a:solidFill>
                            <a:schemeClr val="dk1"/>
                          </a:solidFill>
                          <a:latin typeface="Calibri" panose="020F0502020204030204"/>
                        </a:defRPr>
                      </a:lvl1pPr>
                      <a:lvl2pPr marL="2194560" algn="l" defTabSz="4389120" rtl="0" eaLnBrk="1" latinLnBrk="0" hangingPunct="1">
                        <a:defRPr sz="8640" kern="1200">
                          <a:solidFill>
                            <a:schemeClr val="dk1"/>
                          </a:solidFill>
                          <a:latin typeface="Calibri" panose="020F0502020204030204"/>
                        </a:defRPr>
                      </a:lvl2pPr>
                      <a:lvl3pPr marL="4389120" algn="l" defTabSz="4389120" rtl="0" eaLnBrk="1" latinLnBrk="0" hangingPunct="1">
                        <a:defRPr sz="8640" kern="1200">
                          <a:solidFill>
                            <a:schemeClr val="dk1"/>
                          </a:solidFill>
                          <a:latin typeface="Calibri" panose="020F0502020204030204"/>
                        </a:defRPr>
                      </a:lvl3pPr>
                      <a:lvl4pPr marL="6583680" algn="l" defTabSz="4389120" rtl="0" eaLnBrk="1" latinLnBrk="0" hangingPunct="1">
                        <a:defRPr sz="8640" kern="1200">
                          <a:solidFill>
                            <a:schemeClr val="dk1"/>
                          </a:solidFill>
                          <a:latin typeface="Calibri" panose="020F0502020204030204"/>
                        </a:defRPr>
                      </a:lvl4pPr>
                      <a:lvl5pPr marL="8778240" algn="l" defTabSz="4389120" rtl="0" eaLnBrk="1" latinLnBrk="0" hangingPunct="1">
                        <a:defRPr sz="8640" kern="1200">
                          <a:solidFill>
                            <a:schemeClr val="dk1"/>
                          </a:solidFill>
                          <a:latin typeface="Calibri" panose="020F0502020204030204"/>
                        </a:defRPr>
                      </a:lvl5pPr>
                      <a:lvl6pPr marL="10972800" algn="l" defTabSz="4389120" rtl="0" eaLnBrk="1" latinLnBrk="0" hangingPunct="1">
                        <a:defRPr sz="8640" kern="1200">
                          <a:solidFill>
                            <a:schemeClr val="dk1"/>
                          </a:solidFill>
                          <a:latin typeface="Calibri" panose="020F0502020204030204"/>
                        </a:defRPr>
                      </a:lvl6pPr>
                      <a:lvl7pPr marL="13167360" algn="l" defTabSz="4389120" rtl="0" eaLnBrk="1" latinLnBrk="0" hangingPunct="1">
                        <a:defRPr sz="8640" kern="1200">
                          <a:solidFill>
                            <a:schemeClr val="dk1"/>
                          </a:solidFill>
                          <a:latin typeface="Calibri" panose="020F0502020204030204"/>
                        </a:defRPr>
                      </a:lvl7pPr>
                      <a:lvl8pPr marL="15361920" algn="l" defTabSz="4389120" rtl="0" eaLnBrk="1" latinLnBrk="0" hangingPunct="1">
                        <a:defRPr sz="8640" kern="1200">
                          <a:solidFill>
                            <a:schemeClr val="dk1"/>
                          </a:solidFill>
                          <a:latin typeface="Calibri" panose="020F0502020204030204"/>
                        </a:defRPr>
                      </a:lvl8pPr>
                      <a:lvl9pPr marL="17556480" algn="l" defTabSz="4389120" rtl="0" eaLnBrk="1" latinLnBrk="0" hangingPunct="1">
                        <a:defRPr sz="8640" kern="1200">
                          <a:solidFill>
                            <a:schemeClr val="dk1"/>
                          </a:solidFill>
                          <a:latin typeface="Calibri" panose="020F0502020204030204"/>
                        </a:defRPr>
                      </a:lvl9pPr>
                    </a:lstStyle>
                    <a:p>
                      <a:pPr algn="ctr"/>
                      <a:r>
                        <a:rPr lang="en-US" sz="2600" dirty="0"/>
                        <a:t>4001</a:t>
                      </a:r>
                    </a:p>
                  </a:txBody>
                  <a:tcPr marL="118225" marR="118225" marT="33251" marB="33251"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95000"/>
                      </a:sysClr>
                    </a:solidFill>
                  </a:tcPr>
                </a:tc>
                <a:extLst>
                  <a:ext uri="{0D108BD9-81ED-4DB2-BD59-A6C34878D82A}">
                    <a16:rowId xmlns:a16="http://schemas.microsoft.com/office/drawing/2014/main" val="10001"/>
                  </a:ext>
                </a:extLst>
              </a:tr>
              <a:tr h="753576">
                <a:tc>
                  <a:txBody>
                    <a:bodyPr/>
                    <a:lstStyle>
                      <a:lvl1pPr marL="0" algn="l" defTabSz="4389120" rtl="0" eaLnBrk="1" latinLnBrk="0" hangingPunct="1">
                        <a:defRPr sz="8640" kern="1200">
                          <a:solidFill>
                            <a:schemeClr val="dk1"/>
                          </a:solidFill>
                          <a:latin typeface="Calibri" panose="020F0502020204030204"/>
                        </a:defRPr>
                      </a:lvl1pPr>
                      <a:lvl2pPr marL="2194560" algn="l" defTabSz="4389120" rtl="0" eaLnBrk="1" latinLnBrk="0" hangingPunct="1">
                        <a:defRPr sz="8640" kern="1200">
                          <a:solidFill>
                            <a:schemeClr val="dk1"/>
                          </a:solidFill>
                          <a:latin typeface="Calibri" panose="020F0502020204030204"/>
                        </a:defRPr>
                      </a:lvl2pPr>
                      <a:lvl3pPr marL="4389120" algn="l" defTabSz="4389120" rtl="0" eaLnBrk="1" latinLnBrk="0" hangingPunct="1">
                        <a:defRPr sz="8640" kern="1200">
                          <a:solidFill>
                            <a:schemeClr val="dk1"/>
                          </a:solidFill>
                          <a:latin typeface="Calibri" panose="020F0502020204030204"/>
                        </a:defRPr>
                      </a:lvl3pPr>
                      <a:lvl4pPr marL="6583680" algn="l" defTabSz="4389120" rtl="0" eaLnBrk="1" latinLnBrk="0" hangingPunct="1">
                        <a:defRPr sz="8640" kern="1200">
                          <a:solidFill>
                            <a:schemeClr val="dk1"/>
                          </a:solidFill>
                          <a:latin typeface="Calibri" panose="020F0502020204030204"/>
                        </a:defRPr>
                      </a:lvl4pPr>
                      <a:lvl5pPr marL="8778240" algn="l" defTabSz="4389120" rtl="0" eaLnBrk="1" latinLnBrk="0" hangingPunct="1">
                        <a:defRPr sz="8640" kern="1200">
                          <a:solidFill>
                            <a:schemeClr val="dk1"/>
                          </a:solidFill>
                          <a:latin typeface="Calibri" panose="020F0502020204030204"/>
                        </a:defRPr>
                      </a:lvl5pPr>
                      <a:lvl6pPr marL="10972800" algn="l" defTabSz="4389120" rtl="0" eaLnBrk="1" latinLnBrk="0" hangingPunct="1">
                        <a:defRPr sz="8640" kern="1200">
                          <a:solidFill>
                            <a:schemeClr val="dk1"/>
                          </a:solidFill>
                          <a:latin typeface="Calibri" panose="020F0502020204030204"/>
                        </a:defRPr>
                      </a:lvl6pPr>
                      <a:lvl7pPr marL="13167360" algn="l" defTabSz="4389120" rtl="0" eaLnBrk="1" latinLnBrk="0" hangingPunct="1">
                        <a:defRPr sz="8640" kern="1200">
                          <a:solidFill>
                            <a:schemeClr val="dk1"/>
                          </a:solidFill>
                          <a:latin typeface="Calibri" panose="020F0502020204030204"/>
                        </a:defRPr>
                      </a:lvl7pPr>
                      <a:lvl8pPr marL="15361920" algn="l" defTabSz="4389120" rtl="0" eaLnBrk="1" latinLnBrk="0" hangingPunct="1">
                        <a:defRPr sz="8640" kern="1200">
                          <a:solidFill>
                            <a:schemeClr val="dk1"/>
                          </a:solidFill>
                          <a:latin typeface="Calibri" panose="020F0502020204030204"/>
                        </a:defRPr>
                      </a:lvl8pPr>
                      <a:lvl9pPr marL="17556480" algn="l" defTabSz="4389120" rtl="0" eaLnBrk="1" latinLnBrk="0" hangingPunct="1">
                        <a:defRPr sz="8640" kern="1200">
                          <a:solidFill>
                            <a:schemeClr val="dk1"/>
                          </a:solidFill>
                          <a:latin typeface="Calibri" panose="020F0502020204030204"/>
                        </a:defRPr>
                      </a:lvl9pPr>
                    </a:lstStyle>
                    <a:p>
                      <a:r>
                        <a:rPr lang="en-US" sz="2600" dirty="0"/>
                        <a:t>Item</a:t>
                      </a:r>
                    </a:p>
                  </a:txBody>
                  <a:tcPr marL="118225" marR="118225" marT="33251" marB="33251"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95000"/>
                      </a:sysClr>
                    </a:solidFill>
                  </a:tcPr>
                </a:tc>
                <a:tc>
                  <a:txBody>
                    <a:bodyPr/>
                    <a:lstStyle>
                      <a:lvl1pPr marL="0" algn="l" defTabSz="4389120" rtl="0" eaLnBrk="1" latinLnBrk="0" hangingPunct="1">
                        <a:defRPr sz="8640" kern="1200">
                          <a:solidFill>
                            <a:schemeClr val="dk1"/>
                          </a:solidFill>
                          <a:latin typeface="Calibri" panose="020F0502020204030204"/>
                        </a:defRPr>
                      </a:lvl1pPr>
                      <a:lvl2pPr marL="2194560" algn="l" defTabSz="4389120" rtl="0" eaLnBrk="1" latinLnBrk="0" hangingPunct="1">
                        <a:defRPr sz="8640" kern="1200">
                          <a:solidFill>
                            <a:schemeClr val="dk1"/>
                          </a:solidFill>
                          <a:latin typeface="Calibri" panose="020F0502020204030204"/>
                        </a:defRPr>
                      </a:lvl2pPr>
                      <a:lvl3pPr marL="4389120" algn="l" defTabSz="4389120" rtl="0" eaLnBrk="1" latinLnBrk="0" hangingPunct="1">
                        <a:defRPr sz="8640" kern="1200">
                          <a:solidFill>
                            <a:schemeClr val="dk1"/>
                          </a:solidFill>
                          <a:latin typeface="Calibri" panose="020F0502020204030204"/>
                        </a:defRPr>
                      </a:lvl3pPr>
                      <a:lvl4pPr marL="6583680" algn="l" defTabSz="4389120" rtl="0" eaLnBrk="1" latinLnBrk="0" hangingPunct="1">
                        <a:defRPr sz="8640" kern="1200">
                          <a:solidFill>
                            <a:schemeClr val="dk1"/>
                          </a:solidFill>
                          <a:latin typeface="Calibri" panose="020F0502020204030204"/>
                        </a:defRPr>
                      </a:lvl4pPr>
                      <a:lvl5pPr marL="8778240" algn="l" defTabSz="4389120" rtl="0" eaLnBrk="1" latinLnBrk="0" hangingPunct="1">
                        <a:defRPr sz="8640" kern="1200">
                          <a:solidFill>
                            <a:schemeClr val="dk1"/>
                          </a:solidFill>
                          <a:latin typeface="Calibri" panose="020F0502020204030204"/>
                        </a:defRPr>
                      </a:lvl5pPr>
                      <a:lvl6pPr marL="10972800" algn="l" defTabSz="4389120" rtl="0" eaLnBrk="1" latinLnBrk="0" hangingPunct="1">
                        <a:defRPr sz="8640" kern="1200">
                          <a:solidFill>
                            <a:schemeClr val="dk1"/>
                          </a:solidFill>
                          <a:latin typeface="Calibri" panose="020F0502020204030204"/>
                        </a:defRPr>
                      </a:lvl6pPr>
                      <a:lvl7pPr marL="13167360" algn="l" defTabSz="4389120" rtl="0" eaLnBrk="1" latinLnBrk="0" hangingPunct="1">
                        <a:defRPr sz="8640" kern="1200">
                          <a:solidFill>
                            <a:schemeClr val="dk1"/>
                          </a:solidFill>
                          <a:latin typeface="Calibri" panose="020F0502020204030204"/>
                        </a:defRPr>
                      </a:lvl7pPr>
                      <a:lvl8pPr marL="15361920" algn="l" defTabSz="4389120" rtl="0" eaLnBrk="1" latinLnBrk="0" hangingPunct="1">
                        <a:defRPr sz="8640" kern="1200">
                          <a:solidFill>
                            <a:schemeClr val="dk1"/>
                          </a:solidFill>
                          <a:latin typeface="Calibri" panose="020F0502020204030204"/>
                        </a:defRPr>
                      </a:lvl8pPr>
                      <a:lvl9pPr marL="17556480" algn="l" defTabSz="4389120" rtl="0" eaLnBrk="1" latinLnBrk="0" hangingPunct="1">
                        <a:defRPr sz="8640" kern="1200">
                          <a:solidFill>
                            <a:schemeClr val="dk1"/>
                          </a:solidFill>
                          <a:latin typeface="Calibri" panose="020F0502020204030204"/>
                        </a:defRPr>
                      </a:lvl9pPr>
                    </a:lstStyle>
                    <a:p>
                      <a:pPr algn="ctr"/>
                      <a:r>
                        <a:rPr lang="en-US" sz="2600" dirty="0"/>
                        <a:t>356</a:t>
                      </a:r>
                    </a:p>
                  </a:txBody>
                  <a:tcPr marL="118225" marR="118225" marT="33251" marB="33251"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95000"/>
                      </a:sysClr>
                    </a:solidFill>
                  </a:tcPr>
                </a:tc>
                <a:tc>
                  <a:txBody>
                    <a:bodyPr/>
                    <a:lstStyle>
                      <a:lvl1pPr marL="0" algn="l" defTabSz="4389120" rtl="0" eaLnBrk="1" latinLnBrk="0" hangingPunct="1">
                        <a:defRPr sz="8640" kern="1200">
                          <a:solidFill>
                            <a:schemeClr val="dk1"/>
                          </a:solidFill>
                          <a:latin typeface="Calibri" panose="020F0502020204030204"/>
                        </a:defRPr>
                      </a:lvl1pPr>
                      <a:lvl2pPr marL="2194560" algn="l" defTabSz="4389120" rtl="0" eaLnBrk="1" latinLnBrk="0" hangingPunct="1">
                        <a:defRPr sz="8640" kern="1200">
                          <a:solidFill>
                            <a:schemeClr val="dk1"/>
                          </a:solidFill>
                          <a:latin typeface="Calibri" panose="020F0502020204030204"/>
                        </a:defRPr>
                      </a:lvl2pPr>
                      <a:lvl3pPr marL="4389120" algn="l" defTabSz="4389120" rtl="0" eaLnBrk="1" latinLnBrk="0" hangingPunct="1">
                        <a:defRPr sz="8640" kern="1200">
                          <a:solidFill>
                            <a:schemeClr val="dk1"/>
                          </a:solidFill>
                          <a:latin typeface="Calibri" panose="020F0502020204030204"/>
                        </a:defRPr>
                      </a:lvl3pPr>
                      <a:lvl4pPr marL="6583680" algn="l" defTabSz="4389120" rtl="0" eaLnBrk="1" latinLnBrk="0" hangingPunct="1">
                        <a:defRPr sz="8640" kern="1200">
                          <a:solidFill>
                            <a:schemeClr val="dk1"/>
                          </a:solidFill>
                          <a:latin typeface="Calibri" panose="020F0502020204030204"/>
                        </a:defRPr>
                      </a:lvl4pPr>
                      <a:lvl5pPr marL="8778240" algn="l" defTabSz="4389120" rtl="0" eaLnBrk="1" latinLnBrk="0" hangingPunct="1">
                        <a:defRPr sz="8640" kern="1200">
                          <a:solidFill>
                            <a:schemeClr val="dk1"/>
                          </a:solidFill>
                          <a:latin typeface="Calibri" panose="020F0502020204030204"/>
                        </a:defRPr>
                      </a:lvl5pPr>
                      <a:lvl6pPr marL="10972800" algn="l" defTabSz="4389120" rtl="0" eaLnBrk="1" latinLnBrk="0" hangingPunct="1">
                        <a:defRPr sz="8640" kern="1200">
                          <a:solidFill>
                            <a:schemeClr val="dk1"/>
                          </a:solidFill>
                          <a:latin typeface="Calibri" panose="020F0502020204030204"/>
                        </a:defRPr>
                      </a:lvl6pPr>
                      <a:lvl7pPr marL="13167360" algn="l" defTabSz="4389120" rtl="0" eaLnBrk="1" latinLnBrk="0" hangingPunct="1">
                        <a:defRPr sz="8640" kern="1200">
                          <a:solidFill>
                            <a:schemeClr val="dk1"/>
                          </a:solidFill>
                          <a:latin typeface="Calibri" panose="020F0502020204030204"/>
                        </a:defRPr>
                      </a:lvl7pPr>
                      <a:lvl8pPr marL="15361920" algn="l" defTabSz="4389120" rtl="0" eaLnBrk="1" latinLnBrk="0" hangingPunct="1">
                        <a:defRPr sz="8640" kern="1200">
                          <a:solidFill>
                            <a:schemeClr val="dk1"/>
                          </a:solidFill>
                          <a:latin typeface="Calibri" panose="020F0502020204030204"/>
                        </a:defRPr>
                      </a:lvl8pPr>
                      <a:lvl9pPr marL="17556480" algn="l" defTabSz="4389120" rtl="0" eaLnBrk="1" latinLnBrk="0" hangingPunct="1">
                        <a:defRPr sz="8640" kern="1200">
                          <a:solidFill>
                            <a:schemeClr val="dk1"/>
                          </a:solidFill>
                          <a:latin typeface="Calibri" panose="020F0502020204030204"/>
                        </a:defRPr>
                      </a:lvl9pPr>
                    </a:lstStyle>
                    <a:p>
                      <a:pPr algn="ctr"/>
                      <a:r>
                        <a:rPr lang="en-US" sz="2600" dirty="0"/>
                        <a:t>856</a:t>
                      </a:r>
                    </a:p>
                  </a:txBody>
                  <a:tcPr marL="118225" marR="118225" marT="33251" marB="33251"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95000"/>
                      </a:sysClr>
                    </a:solidFill>
                  </a:tcPr>
                </a:tc>
                <a:tc>
                  <a:txBody>
                    <a:bodyPr/>
                    <a:lstStyle>
                      <a:lvl1pPr marL="0" algn="l" defTabSz="4389120" rtl="0" eaLnBrk="1" latinLnBrk="0" hangingPunct="1">
                        <a:defRPr sz="8640" kern="1200">
                          <a:solidFill>
                            <a:schemeClr val="dk1"/>
                          </a:solidFill>
                          <a:latin typeface="Calibri" panose="020F0502020204030204"/>
                        </a:defRPr>
                      </a:lvl1pPr>
                      <a:lvl2pPr marL="2194560" algn="l" defTabSz="4389120" rtl="0" eaLnBrk="1" latinLnBrk="0" hangingPunct="1">
                        <a:defRPr sz="8640" kern="1200">
                          <a:solidFill>
                            <a:schemeClr val="dk1"/>
                          </a:solidFill>
                          <a:latin typeface="Calibri" panose="020F0502020204030204"/>
                        </a:defRPr>
                      </a:lvl2pPr>
                      <a:lvl3pPr marL="4389120" algn="l" defTabSz="4389120" rtl="0" eaLnBrk="1" latinLnBrk="0" hangingPunct="1">
                        <a:defRPr sz="8640" kern="1200">
                          <a:solidFill>
                            <a:schemeClr val="dk1"/>
                          </a:solidFill>
                          <a:latin typeface="Calibri" panose="020F0502020204030204"/>
                        </a:defRPr>
                      </a:lvl3pPr>
                      <a:lvl4pPr marL="6583680" algn="l" defTabSz="4389120" rtl="0" eaLnBrk="1" latinLnBrk="0" hangingPunct="1">
                        <a:defRPr sz="8640" kern="1200">
                          <a:solidFill>
                            <a:schemeClr val="dk1"/>
                          </a:solidFill>
                          <a:latin typeface="Calibri" panose="020F0502020204030204"/>
                        </a:defRPr>
                      </a:lvl4pPr>
                      <a:lvl5pPr marL="8778240" algn="l" defTabSz="4389120" rtl="0" eaLnBrk="1" latinLnBrk="0" hangingPunct="1">
                        <a:defRPr sz="8640" kern="1200">
                          <a:solidFill>
                            <a:schemeClr val="dk1"/>
                          </a:solidFill>
                          <a:latin typeface="Calibri" panose="020F0502020204030204"/>
                        </a:defRPr>
                      </a:lvl5pPr>
                      <a:lvl6pPr marL="10972800" algn="l" defTabSz="4389120" rtl="0" eaLnBrk="1" latinLnBrk="0" hangingPunct="1">
                        <a:defRPr sz="8640" kern="1200">
                          <a:solidFill>
                            <a:schemeClr val="dk1"/>
                          </a:solidFill>
                          <a:latin typeface="Calibri" panose="020F0502020204030204"/>
                        </a:defRPr>
                      </a:lvl6pPr>
                      <a:lvl7pPr marL="13167360" algn="l" defTabSz="4389120" rtl="0" eaLnBrk="1" latinLnBrk="0" hangingPunct="1">
                        <a:defRPr sz="8640" kern="1200">
                          <a:solidFill>
                            <a:schemeClr val="dk1"/>
                          </a:solidFill>
                          <a:latin typeface="Calibri" panose="020F0502020204030204"/>
                        </a:defRPr>
                      </a:lvl7pPr>
                      <a:lvl8pPr marL="15361920" algn="l" defTabSz="4389120" rtl="0" eaLnBrk="1" latinLnBrk="0" hangingPunct="1">
                        <a:defRPr sz="8640" kern="1200">
                          <a:solidFill>
                            <a:schemeClr val="dk1"/>
                          </a:solidFill>
                          <a:latin typeface="Calibri" panose="020F0502020204030204"/>
                        </a:defRPr>
                      </a:lvl8pPr>
                      <a:lvl9pPr marL="17556480" algn="l" defTabSz="4389120" rtl="0" eaLnBrk="1" latinLnBrk="0" hangingPunct="1">
                        <a:defRPr sz="8640" kern="1200">
                          <a:solidFill>
                            <a:schemeClr val="dk1"/>
                          </a:solidFill>
                          <a:latin typeface="Calibri" panose="020F0502020204030204"/>
                        </a:defRPr>
                      </a:lvl9pPr>
                    </a:lstStyle>
                    <a:p>
                      <a:pPr algn="ctr"/>
                      <a:r>
                        <a:rPr lang="en-US" sz="2600" dirty="0"/>
                        <a:t>290</a:t>
                      </a:r>
                    </a:p>
                  </a:txBody>
                  <a:tcPr marL="118225" marR="118225" marT="33251" marB="33251"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95000"/>
                      </a:sysClr>
                    </a:solidFill>
                  </a:tcPr>
                </a:tc>
                <a:extLst>
                  <a:ext uri="{0D108BD9-81ED-4DB2-BD59-A6C34878D82A}">
                    <a16:rowId xmlns:a16="http://schemas.microsoft.com/office/drawing/2014/main" val="10002"/>
                  </a:ext>
                </a:extLst>
              </a:tr>
              <a:tr h="753576">
                <a:tc>
                  <a:txBody>
                    <a:bodyPr/>
                    <a:lstStyle>
                      <a:lvl1pPr marL="0" algn="l" defTabSz="4389120" rtl="0" eaLnBrk="1" latinLnBrk="0" hangingPunct="1">
                        <a:defRPr sz="8640" kern="1200">
                          <a:solidFill>
                            <a:schemeClr val="dk1"/>
                          </a:solidFill>
                          <a:latin typeface="Calibri" panose="020F0502020204030204"/>
                        </a:defRPr>
                      </a:lvl1pPr>
                      <a:lvl2pPr marL="2194560" algn="l" defTabSz="4389120" rtl="0" eaLnBrk="1" latinLnBrk="0" hangingPunct="1">
                        <a:defRPr sz="8640" kern="1200">
                          <a:solidFill>
                            <a:schemeClr val="dk1"/>
                          </a:solidFill>
                          <a:latin typeface="Calibri" panose="020F0502020204030204"/>
                        </a:defRPr>
                      </a:lvl2pPr>
                      <a:lvl3pPr marL="4389120" algn="l" defTabSz="4389120" rtl="0" eaLnBrk="1" latinLnBrk="0" hangingPunct="1">
                        <a:defRPr sz="8640" kern="1200">
                          <a:solidFill>
                            <a:schemeClr val="dk1"/>
                          </a:solidFill>
                          <a:latin typeface="Calibri" panose="020F0502020204030204"/>
                        </a:defRPr>
                      </a:lvl3pPr>
                      <a:lvl4pPr marL="6583680" algn="l" defTabSz="4389120" rtl="0" eaLnBrk="1" latinLnBrk="0" hangingPunct="1">
                        <a:defRPr sz="8640" kern="1200">
                          <a:solidFill>
                            <a:schemeClr val="dk1"/>
                          </a:solidFill>
                          <a:latin typeface="Calibri" panose="020F0502020204030204"/>
                        </a:defRPr>
                      </a:lvl4pPr>
                      <a:lvl5pPr marL="8778240" algn="l" defTabSz="4389120" rtl="0" eaLnBrk="1" latinLnBrk="0" hangingPunct="1">
                        <a:defRPr sz="8640" kern="1200">
                          <a:solidFill>
                            <a:schemeClr val="dk1"/>
                          </a:solidFill>
                          <a:latin typeface="Calibri" panose="020F0502020204030204"/>
                        </a:defRPr>
                      </a:lvl5pPr>
                      <a:lvl6pPr marL="10972800" algn="l" defTabSz="4389120" rtl="0" eaLnBrk="1" latinLnBrk="0" hangingPunct="1">
                        <a:defRPr sz="8640" kern="1200">
                          <a:solidFill>
                            <a:schemeClr val="dk1"/>
                          </a:solidFill>
                          <a:latin typeface="Calibri" panose="020F0502020204030204"/>
                        </a:defRPr>
                      </a:lvl6pPr>
                      <a:lvl7pPr marL="13167360" algn="l" defTabSz="4389120" rtl="0" eaLnBrk="1" latinLnBrk="0" hangingPunct="1">
                        <a:defRPr sz="8640" kern="1200">
                          <a:solidFill>
                            <a:schemeClr val="dk1"/>
                          </a:solidFill>
                          <a:latin typeface="Calibri" panose="020F0502020204030204"/>
                        </a:defRPr>
                      </a:lvl7pPr>
                      <a:lvl8pPr marL="15361920" algn="l" defTabSz="4389120" rtl="0" eaLnBrk="1" latinLnBrk="0" hangingPunct="1">
                        <a:defRPr sz="8640" kern="1200">
                          <a:solidFill>
                            <a:schemeClr val="dk1"/>
                          </a:solidFill>
                          <a:latin typeface="Calibri" panose="020F0502020204030204"/>
                        </a:defRPr>
                      </a:lvl8pPr>
                      <a:lvl9pPr marL="17556480" algn="l" defTabSz="4389120" rtl="0" eaLnBrk="1" latinLnBrk="0" hangingPunct="1">
                        <a:defRPr sz="8640" kern="1200">
                          <a:solidFill>
                            <a:schemeClr val="dk1"/>
                          </a:solidFill>
                          <a:latin typeface="Calibri" panose="020F0502020204030204"/>
                        </a:defRPr>
                      </a:lvl9pPr>
                    </a:lstStyle>
                    <a:p>
                      <a:r>
                        <a:rPr lang="en-US" sz="2600" dirty="0"/>
                        <a:t>Item</a:t>
                      </a:r>
                    </a:p>
                  </a:txBody>
                  <a:tcPr marL="118225" marR="118225" marT="33251" marB="33251"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95000"/>
                      </a:sysClr>
                    </a:solidFill>
                  </a:tcPr>
                </a:tc>
                <a:tc>
                  <a:txBody>
                    <a:bodyPr/>
                    <a:lstStyle>
                      <a:lvl1pPr marL="0" algn="l" defTabSz="4389120" rtl="0" eaLnBrk="1" latinLnBrk="0" hangingPunct="1">
                        <a:defRPr sz="8640" kern="1200">
                          <a:solidFill>
                            <a:schemeClr val="dk1"/>
                          </a:solidFill>
                          <a:latin typeface="Calibri" panose="020F0502020204030204"/>
                        </a:defRPr>
                      </a:lvl1pPr>
                      <a:lvl2pPr marL="2194560" algn="l" defTabSz="4389120" rtl="0" eaLnBrk="1" latinLnBrk="0" hangingPunct="1">
                        <a:defRPr sz="8640" kern="1200">
                          <a:solidFill>
                            <a:schemeClr val="dk1"/>
                          </a:solidFill>
                          <a:latin typeface="Calibri" panose="020F0502020204030204"/>
                        </a:defRPr>
                      </a:lvl2pPr>
                      <a:lvl3pPr marL="4389120" algn="l" defTabSz="4389120" rtl="0" eaLnBrk="1" latinLnBrk="0" hangingPunct="1">
                        <a:defRPr sz="8640" kern="1200">
                          <a:solidFill>
                            <a:schemeClr val="dk1"/>
                          </a:solidFill>
                          <a:latin typeface="Calibri" panose="020F0502020204030204"/>
                        </a:defRPr>
                      </a:lvl3pPr>
                      <a:lvl4pPr marL="6583680" algn="l" defTabSz="4389120" rtl="0" eaLnBrk="1" latinLnBrk="0" hangingPunct="1">
                        <a:defRPr sz="8640" kern="1200">
                          <a:solidFill>
                            <a:schemeClr val="dk1"/>
                          </a:solidFill>
                          <a:latin typeface="Calibri" panose="020F0502020204030204"/>
                        </a:defRPr>
                      </a:lvl4pPr>
                      <a:lvl5pPr marL="8778240" algn="l" defTabSz="4389120" rtl="0" eaLnBrk="1" latinLnBrk="0" hangingPunct="1">
                        <a:defRPr sz="8640" kern="1200">
                          <a:solidFill>
                            <a:schemeClr val="dk1"/>
                          </a:solidFill>
                          <a:latin typeface="Calibri" panose="020F0502020204030204"/>
                        </a:defRPr>
                      </a:lvl5pPr>
                      <a:lvl6pPr marL="10972800" algn="l" defTabSz="4389120" rtl="0" eaLnBrk="1" latinLnBrk="0" hangingPunct="1">
                        <a:defRPr sz="8640" kern="1200">
                          <a:solidFill>
                            <a:schemeClr val="dk1"/>
                          </a:solidFill>
                          <a:latin typeface="Calibri" panose="020F0502020204030204"/>
                        </a:defRPr>
                      </a:lvl6pPr>
                      <a:lvl7pPr marL="13167360" algn="l" defTabSz="4389120" rtl="0" eaLnBrk="1" latinLnBrk="0" hangingPunct="1">
                        <a:defRPr sz="8640" kern="1200">
                          <a:solidFill>
                            <a:schemeClr val="dk1"/>
                          </a:solidFill>
                          <a:latin typeface="Calibri" panose="020F0502020204030204"/>
                        </a:defRPr>
                      </a:lvl7pPr>
                      <a:lvl8pPr marL="15361920" algn="l" defTabSz="4389120" rtl="0" eaLnBrk="1" latinLnBrk="0" hangingPunct="1">
                        <a:defRPr sz="8640" kern="1200">
                          <a:solidFill>
                            <a:schemeClr val="dk1"/>
                          </a:solidFill>
                          <a:latin typeface="Calibri" panose="020F0502020204030204"/>
                        </a:defRPr>
                      </a:lvl8pPr>
                      <a:lvl9pPr marL="17556480" algn="l" defTabSz="4389120" rtl="0" eaLnBrk="1" latinLnBrk="0" hangingPunct="1">
                        <a:defRPr sz="8640" kern="1200">
                          <a:solidFill>
                            <a:schemeClr val="dk1"/>
                          </a:solidFill>
                          <a:latin typeface="Calibri" panose="020F0502020204030204"/>
                        </a:defRPr>
                      </a:lvl9pPr>
                    </a:lstStyle>
                    <a:p>
                      <a:pPr algn="ctr"/>
                      <a:r>
                        <a:rPr lang="en-US" sz="2600" dirty="0"/>
                        <a:t>228</a:t>
                      </a:r>
                    </a:p>
                  </a:txBody>
                  <a:tcPr marL="118225" marR="118225" marT="33251" marB="33251"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95000"/>
                      </a:sysClr>
                    </a:solidFill>
                  </a:tcPr>
                </a:tc>
                <a:tc>
                  <a:txBody>
                    <a:bodyPr/>
                    <a:lstStyle>
                      <a:lvl1pPr marL="0" algn="l" defTabSz="4389120" rtl="0" eaLnBrk="1" latinLnBrk="0" hangingPunct="1">
                        <a:defRPr sz="8640" kern="1200">
                          <a:solidFill>
                            <a:schemeClr val="dk1"/>
                          </a:solidFill>
                          <a:latin typeface="Calibri" panose="020F0502020204030204"/>
                        </a:defRPr>
                      </a:lvl1pPr>
                      <a:lvl2pPr marL="2194560" algn="l" defTabSz="4389120" rtl="0" eaLnBrk="1" latinLnBrk="0" hangingPunct="1">
                        <a:defRPr sz="8640" kern="1200">
                          <a:solidFill>
                            <a:schemeClr val="dk1"/>
                          </a:solidFill>
                          <a:latin typeface="Calibri" panose="020F0502020204030204"/>
                        </a:defRPr>
                      </a:lvl2pPr>
                      <a:lvl3pPr marL="4389120" algn="l" defTabSz="4389120" rtl="0" eaLnBrk="1" latinLnBrk="0" hangingPunct="1">
                        <a:defRPr sz="8640" kern="1200">
                          <a:solidFill>
                            <a:schemeClr val="dk1"/>
                          </a:solidFill>
                          <a:latin typeface="Calibri" panose="020F0502020204030204"/>
                        </a:defRPr>
                      </a:lvl3pPr>
                      <a:lvl4pPr marL="6583680" algn="l" defTabSz="4389120" rtl="0" eaLnBrk="1" latinLnBrk="0" hangingPunct="1">
                        <a:defRPr sz="8640" kern="1200">
                          <a:solidFill>
                            <a:schemeClr val="dk1"/>
                          </a:solidFill>
                          <a:latin typeface="Calibri" panose="020F0502020204030204"/>
                        </a:defRPr>
                      </a:lvl4pPr>
                      <a:lvl5pPr marL="8778240" algn="l" defTabSz="4389120" rtl="0" eaLnBrk="1" latinLnBrk="0" hangingPunct="1">
                        <a:defRPr sz="8640" kern="1200">
                          <a:solidFill>
                            <a:schemeClr val="dk1"/>
                          </a:solidFill>
                          <a:latin typeface="Calibri" panose="020F0502020204030204"/>
                        </a:defRPr>
                      </a:lvl5pPr>
                      <a:lvl6pPr marL="10972800" algn="l" defTabSz="4389120" rtl="0" eaLnBrk="1" latinLnBrk="0" hangingPunct="1">
                        <a:defRPr sz="8640" kern="1200">
                          <a:solidFill>
                            <a:schemeClr val="dk1"/>
                          </a:solidFill>
                          <a:latin typeface="Calibri" panose="020F0502020204030204"/>
                        </a:defRPr>
                      </a:lvl6pPr>
                      <a:lvl7pPr marL="13167360" algn="l" defTabSz="4389120" rtl="0" eaLnBrk="1" latinLnBrk="0" hangingPunct="1">
                        <a:defRPr sz="8640" kern="1200">
                          <a:solidFill>
                            <a:schemeClr val="dk1"/>
                          </a:solidFill>
                          <a:latin typeface="Calibri" panose="020F0502020204030204"/>
                        </a:defRPr>
                      </a:lvl7pPr>
                      <a:lvl8pPr marL="15361920" algn="l" defTabSz="4389120" rtl="0" eaLnBrk="1" latinLnBrk="0" hangingPunct="1">
                        <a:defRPr sz="8640" kern="1200">
                          <a:solidFill>
                            <a:schemeClr val="dk1"/>
                          </a:solidFill>
                          <a:latin typeface="Calibri" panose="020F0502020204030204"/>
                        </a:defRPr>
                      </a:lvl8pPr>
                      <a:lvl9pPr marL="17556480" algn="l" defTabSz="4389120" rtl="0" eaLnBrk="1" latinLnBrk="0" hangingPunct="1">
                        <a:defRPr sz="8640" kern="1200">
                          <a:solidFill>
                            <a:schemeClr val="dk1"/>
                          </a:solidFill>
                          <a:latin typeface="Calibri" panose="020F0502020204030204"/>
                        </a:defRPr>
                      </a:lvl9pPr>
                    </a:lstStyle>
                    <a:p>
                      <a:pPr algn="ctr"/>
                      <a:r>
                        <a:rPr lang="en-US" sz="2600" dirty="0"/>
                        <a:t>134</a:t>
                      </a:r>
                    </a:p>
                  </a:txBody>
                  <a:tcPr marL="118225" marR="118225" marT="33251" marB="33251"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95000"/>
                      </a:sysClr>
                    </a:solidFill>
                  </a:tcPr>
                </a:tc>
                <a:tc>
                  <a:txBody>
                    <a:bodyPr/>
                    <a:lstStyle>
                      <a:lvl1pPr marL="0" algn="l" defTabSz="4389120" rtl="0" eaLnBrk="1" latinLnBrk="0" hangingPunct="1">
                        <a:defRPr sz="8640" kern="1200">
                          <a:solidFill>
                            <a:schemeClr val="dk1"/>
                          </a:solidFill>
                          <a:latin typeface="Calibri" panose="020F0502020204030204"/>
                        </a:defRPr>
                      </a:lvl1pPr>
                      <a:lvl2pPr marL="2194560" algn="l" defTabSz="4389120" rtl="0" eaLnBrk="1" latinLnBrk="0" hangingPunct="1">
                        <a:defRPr sz="8640" kern="1200">
                          <a:solidFill>
                            <a:schemeClr val="dk1"/>
                          </a:solidFill>
                          <a:latin typeface="Calibri" panose="020F0502020204030204"/>
                        </a:defRPr>
                      </a:lvl2pPr>
                      <a:lvl3pPr marL="4389120" algn="l" defTabSz="4389120" rtl="0" eaLnBrk="1" latinLnBrk="0" hangingPunct="1">
                        <a:defRPr sz="8640" kern="1200">
                          <a:solidFill>
                            <a:schemeClr val="dk1"/>
                          </a:solidFill>
                          <a:latin typeface="Calibri" panose="020F0502020204030204"/>
                        </a:defRPr>
                      </a:lvl3pPr>
                      <a:lvl4pPr marL="6583680" algn="l" defTabSz="4389120" rtl="0" eaLnBrk="1" latinLnBrk="0" hangingPunct="1">
                        <a:defRPr sz="8640" kern="1200">
                          <a:solidFill>
                            <a:schemeClr val="dk1"/>
                          </a:solidFill>
                          <a:latin typeface="Calibri" panose="020F0502020204030204"/>
                        </a:defRPr>
                      </a:lvl4pPr>
                      <a:lvl5pPr marL="8778240" algn="l" defTabSz="4389120" rtl="0" eaLnBrk="1" latinLnBrk="0" hangingPunct="1">
                        <a:defRPr sz="8640" kern="1200">
                          <a:solidFill>
                            <a:schemeClr val="dk1"/>
                          </a:solidFill>
                          <a:latin typeface="Calibri" panose="020F0502020204030204"/>
                        </a:defRPr>
                      </a:lvl5pPr>
                      <a:lvl6pPr marL="10972800" algn="l" defTabSz="4389120" rtl="0" eaLnBrk="1" latinLnBrk="0" hangingPunct="1">
                        <a:defRPr sz="8640" kern="1200">
                          <a:solidFill>
                            <a:schemeClr val="dk1"/>
                          </a:solidFill>
                          <a:latin typeface="Calibri" panose="020F0502020204030204"/>
                        </a:defRPr>
                      </a:lvl6pPr>
                      <a:lvl7pPr marL="13167360" algn="l" defTabSz="4389120" rtl="0" eaLnBrk="1" latinLnBrk="0" hangingPunct="1">
                        <a:defRPr sz="8640" kern="1200">
                          <a:solidFill>
                            <a:schemeClr val="dk1"/>
                          </a:solidFill>
                          <a:latin typeface="Calibri" panose="020F0502020204030204"/>
                        </a:defRPr>
                      </a:lvl7pPr>
                      <a:lvl8pPr marL="15361920" algn="l" defTabSz="4389120" rtl="0" eaLnBrk="1" latinLnBrk="0" hangingPunct="1">
                        <a:defRPr sz="8640" kern="1200">
                          <a:solidFill>
                            <a:schemeClr val="dk1"/>
                          </a:solidFill>
                          <a:latin typeface="Calibri" panose="020F0502020204030204"/>
                        </a:defRPr>
                      </a:lvl8pPr>
                      <a:lvl9pPr marL="17556480" algn="l" defTabSz="4389120" rtl="0" eaLnBrk="1" latinLnBrk="0" hangingPunct="1">
                        <a:defRPr sz="8640" kern="1200">
                          <a:solidFill>
                            <a:schemeClr val="dk1"/>
                          </a:solidFill>
                          <a:latin typeface="Calibri" panose="020F0502020204030204"/>
                        </a:defRPr>
                      </a:lvl9pPr>
                    </a:lstStyle>
                    <a:p>
                      <a:pPr algn="ctr"/>
                      <a:r>
                        <a:rPr lang="en-US" sz="2600" dirty="0"/>
                        <a:t>238</a:t>
                      </a:r>
                    </a:p>
                  </a:txBody>
                  <a:tcPr marL="118225" marR="118225" marT="33251" marB="33251"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95000"/>
                      </a:sysClr>
                    </a:solidFill>
                  </a:tcPr>
                </a:tc>
                <a:extLst>
                  <a:ext uri="{0D108BD9-81ED-4DB2-BD59-A6C34878D82A}">
                    <a16:rowId xmlns:a16="http://schemas.microsoft.com/office/drawing/2014/main" val="10003"/>
                  </a:ext>
                </a:extLst>
              </a:tr>
              <a:tr h="753576">
                <a:tc>
                  <a:txBody>
                    <a:bodyPr/>
                    <a:lstStyle>
                      <a:lvl1pPr marL="0" algn="l" defTabSz="4389120" rtl="0" eaLnBrk="1" latinLnBrk="0" hangingPunct="1">
                        <a:defRPr sz="8640" kern="1200">
                          <a:solidFill>
                            <a:schemeClr val="dk1"/>
                          </a:solidFill>
                          <a:latin typeface="Calibri" panose="020F0502020204030204"/>
                        </a:defRPr>
                      </a:lvl1pPr>
                      <a:lvl2pPr marL="2194560" algn="l" defTabSz="4389120" rtl="0" eaLnBrk="1" latinLnBrk="0" hangingPunct="1">
                        <a:defRPr sz="8640" kern="1200">
                          <a:solidFill>
                            <a:schemeClr val="dk1"/>
                          </a:solidFill>
                          <a:latin typeface="Calibri" panose="020F0502020204030204"/>
                        </a:defRPr>
                      </a:lvl2pPr>
                      <a:lvl3pPr marL="4389120" algn="l" defTabSz="4389120" rtl="0" eaLnBrk="1" latinLnBrk="0" hangingPunct="1">
                        <a:defRPr sz="8640" kern="1200">
                          <a:solidFill>
                            <a:schemeClr val="dk1"/>
                          </a:solidFill>
                          <a:latin typeface="Calibri" panose="020F0502020204030204"/>
                        </a:defRPr>
                      </a:lvl3pPr>
                      <a:lvl4pPr marL="6583680" algn="l" defTabSz="4389120" rtl="0" eaLnBrk="1" latinLnBrk="0" hangingPunct="1">
                        <a:defRPr sz="8640" kern="1200">
                          <a:solidFill>
                            <a:schemeClr val="dk1"/>
                          </a:solidFill>
                          <a:latin typeface="Calibri" panose="020F0502020204030204"/>
                        </a:defRPr>
                      </a:lvl4pPr>
                      <a:lvl5pPr marL="8778240" algn="l" defTabSz="4389120" rtl="0" eaLnBrk="1" latinLnBrk="0" hangingPunct="1">
                        <a:defRPr sz="8640" kern="1200">
                          <a:solidFill>
                            <a:schemeClr val="dk1"/>
                          </a:solidFill>
                          <a:latin typeface="Calibri" panose="020F0502020204030204"/>
                        </a:defRPr>
                      </a:lvl5pPr>
                      <a:lvl6pPr marL="10972800" algn="l" defTabSz="4389120" rtl="0" eaLnBrk="1" latinLnBrk="0" hangingPunct="1">
                        <a:defRPr sz="8640" kern="1200">
                          <a:solidFill>
                            <a:schemeClr val="dk1"/>
                          </a:solidFill>
                          <a:latin typeface="Calibri" panose="020F0502020204030204"/>
                        </a:defRPr>
                      </a:lvl6pPr>
                      <a:lvl7pPr marL="13167360" algn="l" defTabSz="4389120" rtl="0" eaLnBrk="1" latinLnBrk="0" hangingPunct="1">
                        <a:defRPr sz="8640" kern="1200">
                          <a:solidFill>
                            <a:schemeClr val="dk1"/>
                          </a:solidFill>
                          <a:latin typeface="Calibri" panose="020F0502020204030204"/>
                        </a:defRPr>
                      </a:lvl7pPr>
                      <a:lvl8pPr marL="15361920" algn="l" defTabSz="4389120" rtl="0" eaLnBrk="1" latinLnBrk="0" hangingPunct="1">
                        <a:defRPr sz="8640" kern="1200">
                          <a:solidFill>
                            <a:schemeClr val="dk1"/>
                          </a:solidFill>
                          <a:latin typeface="Calibri" panose="020F0502020204030204"/>
                        </a:defRPr>
                      </a:lvl8pPr>
                      <a:lvl9pPr marL="17556480" algn="l" defTabSz="4389120" rtl="0" eaLnBrk="1" latinLnBrk="0" hangingPunct="1">
                        <a:defRPr sz="8640" kern="1200">
                          <a:solidFill>
                            <a:schemeClr val="dk1"/>
                          </a:solidFill>
                          <a:latin typeface="Calibri" panose="020F0502020204030204"/>
                        </a:defRPr>
                      </a:lvl9pPr>
                    </a:lstStyle>
                    <a:p>
                      <a:r>
                        <a:rPr lang="en-US" sz="2600" dirty="0"/>
                        <a:t>Item</a:t>
                      </a:r>
                    </a:p>
                  </a:txBody>
                  <a:tcPr marL="118225" marR="118225" marT="33251" marB="33251"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95000"/>
                      </a:sysClr>
                    </a:solidFill>
                  </a:tcPr>
                </a:tc>
                <a:tc>
                  <a:txBody>
                    <a:bodyPr/>
                    <a:lstStyle>
                      <a:lvl1pPr marL="0" algn="l" defTabSz="4389120" rtl="0" eaLnBrk="1" latinLnBrk="0" hangingPunct="1">
                        <a:defRPr sz="8640" kern="1200">
                          <a:solidFill>
                            <a:schemeClr val="dk1"/>
                          </a:solidFill>
                          <a:latin typeface="Calibri" panose="020F0502020204030204"/>
                        </a:defRPr>
                      </a:lvl1pPr>
                      <a:lvl2pPr marL="2194560" algn="l" defTabSz="4389120" rtl="0" eaLnBrk="1" latinLnBrk="0" hangingPunct="1">
                        <a:defRPr sz="8640" kern="1200">
                          <a:solidFill>
                            <a:schemeClr val="dk1"/>
                          </a:solidFill>
                          <a:latin typeface="Calibri" panose="020F0502020204030204"/>
                        </a:defRPr>
                      </a:lvl2pPr>
                      <a:lvl3pPr marL="4389120" algn="l" defTabSz="4389120" rtl="0" eaLnBrk="1" latinLnBrk="0" hangingPunct="1">
                        <a:defRPr sz="8640" kern="1200">
                          <a:solidFill>
                            <a:schemeClr val="dk1"/>
                          </a:solidFill>
                          <a:latin typeface="Calibri" panose="020F0502020204030204"/>
                        </a:defRPr>
                      </a:lvl3pPr>
                      <a:lvl4pPr marL="6583680" algn="l" defTabSz="4389120" rtl="0" eaLnBrk="1" latinLnBrk="0" hangingPunct="1">
                        <a:defRPr sz="8640" kern="1200">
                          <a:solidFill>
                            <a:schemeClr val="dk1"/>
                          </a:solidFill>
                          <a:latin typeface="Calibri" panose="020F0502020204030204"/>
                        </a:defRPr>
                      </a:lvl4pPr>
                      <a:lvl5pPr marL="8778240" algn="l" defTabSz="4389120" rtl="0" eaLnBrk="1" latinLnBrk="0" hangingPunct="1">
                        <a:defRPr sz="8640" kern="1200">
                          <a:solidFill>
                            <a:schemeClr val="dk1"/>
                          </a:solidFill>
                          <a:latin typeface="Calibri" panose="020F0502020204030204"/>
                        </a:defRPr>
                      </a:lvl5pPr>
                      <a:lvl6pPr marL="10972800" algn="l" defTabSz="4389120" rtl="0" eaLnBrk="1" latinLnBrk="0" hangingPunct="1">
                        <a:defRPr sz="8640" kern="1200">
                          <a:solidFill>
                            <a:schemeClr val="dk1"/>
                          </a:solidFill>
                          <a:latin typeface="Calibri" panose="020F0502020204030204"/>
                        </a:defRPr>
                      </a:lvl6pPr>
                      <a:lvl7pPr marL="13167360" algn="l" defTabSz="4389120" rtl="0" eaLnBrk="1" latinLnBrk="0" hangingPunct="1">
                        <a:defRPr sz="8640" kern="1200">
                          <a:solidFill>
                            <a:schemeClr val="dk1"/>
                          </a:solidFill>
                          <a:latin typeface="Calibri" panose="020F0502020204030204"/>
                        </a:defRPr>
                      </a:lvl7pPr>
                      <a:lvl8pPr marL="15361920" algn="l" defTabSz="4389120" rtl="0" eaLnBrk="1" latinLnBrk="0" hangingPunct="1">
                        <a:defRPr sz="8640" kern="1200">
                          <a:solidFill>
                            <a:schemeClr val="dk1"/>
                          </a:solidFill>
                          <a:latin typeface="Calibri" panose="020F0502020204030204"/>
                        </a:defRPr>
                      </a:lvl8pPr>
                      <a:lvl9pPr marL="17556480" algn="l" defTabSz="4389120" rtl="0" eaLnBrk="1" latinLnBrk="0" hangingPunct="1">
                        <a:defRPr sz="8640" kern="1200">
                          <a:solidFill>
                            <a:schemeClr val="dk1"/>
                          </a:solidFill>
                          <a:latin typeface="Calibri" panose="020F0502020204030204"/>
                        </a:defRPr>
                      </a:lvl9pPr>
                    </a:lstStyle>
                    <a:p>
                      <a:pPr algn="ctr"/>
                      <a:r>
                        <a:rPr lang="en-US" sz="2600" dirty="0"/>
                        <a:t>954</a:t>
                      </a:r>
                    </a:p>
                  </a:txBody>
                  <a:tcPr marL="118225" marR="118225" marT="33251" marB="33251"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95000"/>
                      </a:sysClr>
                    </a:solidFill>
                  </a:tcPr>
                </a:tc>
                <a:tc>
                  <a:txBody>
                    <a:bodyPr/>
                    <a:lstStyle>
                      <a:lvl1pPr marL="0" algn="l" defTabSz="4389120" rtl="0" eaLnBrk="1" latinLnBrk="0" hangingPunct="1">
                        <a:defRPr sz="8640" kern="1200">
                          <a:solidFill>
                            <a:schemeClr val="dk1"/>
                          </a:solidFill>
                          <a:latin typeface="Calibri" panose="020F0502020204030204"/>
                        </a:defRPr>
                      </a:lvl1pPr>
                      <a:lvl2pPr marL="2194560" algn="l" defTabSz="4389120" rtl="0" eaLnBrk="1" latinLnBrk="0" hangingPunct="1">
                        <a:defRPr sz="8640" kern="1200">
                          <a:solidFill>
                            <a:schemeClr val="dk1"/>
                          </a:solidFill>
                          <a:latin typeface="Calibri" panose="020F0502020204030204"/>
                        </a:defRPr>
                      </a:lvl2pPr>
                      <a:lvl3pPr marL="4389120" algn="l" defTabSz="4389120" rtl="0" eaLnBrk="1" latinLnBrk="0" hangingPunct="1">
                        <a:defRPr sz="8640" kern="1200">
                          <a:solidFill>
                            <a:schemeClr val="dk1"/>
                          </a:solidFill>
                          <a:latin typeface="Calibri" panose="020F0502020204030204"/>
                        </a:defRPr>
                      </a:lvl3pPr>
                      <a:lvl4pPr marL="6583680" algn="l" defTabSz="4389120" rtl="0" eaLnBrk="1" latinLnBrk="0" hangingPunct="1">
                        <a:defRPr sz="8640" kern="1200">
                          <a:solidFill>
                            <a:schemeClr val="dk1"/>
                          </a:solidFill>
                          <a:latin typeface="Calibri" panose="020F0502020204030204"/>
                        </a:defRPr>
                      </a:lvl4pPr>
                      <a:lvl5pPr marL="8778240" algn="l" defTabSz="4389120" rtl="0" eaLnBrk="1" latinLnBrk="0" hangingPunct="1">
                        <a:defRPr sz="8640" kern="1200">
                          <a:solidFill>
                            <a:schemeClr val="dk1"/>
                          </a:solidFill>
                          <a:latin typeface="Calibri" panose="020F0502020204030204"/>
                        </a:defRPr>
                      </a:lvl5pPr>
                      <a:lvl6pPr marL="10972800" algn="l" defTabSz="4389120" rtl="0" eaLnBrk="1" latinLnBrk="0" hangingPunct="1">
                        <a:defRPr sz="8640" kern="1200">
                          <a:solidFill>
                            <a:schemeClr val="dk1"/>
                          </a:solidFill>
                          <a:latin typeface="Calibri" panose="020F0502020204030204"/>
                        </a:defRPr>
                      </a:lvl6pPr>
                      <a:lvl7pPr marL="13167360" algn="l" defTabSz="4389120" rtl="0" eaLnBrk="1" latinLnBrk="0" hangingPunct="1">
                        <a:defRPr sz="8640" kern="1200">
                          <a:solidFill>
                            <a:schemeClr val="dk1"/>
                          </a:solidFill>
                          <a:latin typeface="Calibri" panose="020F0502020204030204"/>
                        </a:defRPr>
                      </a:lvl7pPr>
                      <a:lvl8pPr marL="15361920" algn="l" defTabSz="4389120" rtl="0" eaLnBrk="1" latinLnBrk="0" hangingPunct="1">
                        <a:defRPr sz="8640" kern="1200">
                          <a:solidFill>
                            <a:schemeClr val="dk1"/>
                          </a:solidFill>
                          <a:latin typeface="Calibri" panose="020F0502020204030204"/>
                        </a:defRPr>
                      </a:lvl8pPr>
                      <a:lvl9pPr marL="17556480" algn="l" defTabSz="4389120" rtl="0" eaLnBrk="1" latinLnBrk="0" hangingPunct="1">
                        <a:defRPr sz="8640" kern="1200">
                          <a:solidFill>
                            <a:schemeClr val="dk1"/>
                          </a:solidFill>
                          <a:latin typeface="Calibri" panose="020F0502020204030204"/>
                        </a:defRPr>
                      </a:lvl9pPr>
                    </a:lstStyle>
                    <a:p>
                      <a:pPr algn="ctr"/>
                      <a:r>
                        <a:rPr lang="en-US" sz="2600" dirty="0"/>
                        <a:t>875</a:t>
                      </a:r>
                    </a:p>
                  </a:txBody>
                  <a:tcPr marL="118225" marR="118225" marT="33251" marB="33251"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95000"/>
                      </a:sysClr>
                    </a:solidFill>
                  </a:tcPr>
                </a:tc>
                <a:tc>
                  <a:txBody>
                    <a:bodyPr/>
                    <a:lstStyle>
                      <a:lvl1pPr marL="0" algn="l" defTabSz="4389120" rtl="0" eaLnBrk="1" latinLnBrk="0" hangingPunct="1">
                        <a:defRPr sz="8640" kern="1200">
                          <a:solidFill>
                            <a:schemeClr val="dk1"/>
                          </a:solidFill>
                          <a:latin typeface="Calibri" panose="020F0502020204030204"/>
                        </a:defRPr>
                      </a:lvl1pPr>
                      <a:lvl2pPr marL="2194560" algn="l" defTabSz="4389120" rtl="0" eaLnBrk="1" latinLnBrk="0" hangingPunct="1">
                        <a:defRPr sz="8640" kern="1200">
                          <a:solidFill>
                            <a:schemeClr val="dk1"/>
                          </a:solidFill>
                          <a:latin typeface="Calibri" panose="020F0502020204030204"/>
                        </a:defRPr>
                      </a:lvl2pPr>
                      <a:lvl3pPr marL="4389120" algn="l" defTabSz="4389120" rtl="0" eaLnBrk="1" latinLnBrk="0" hangingPunct="1">
                        <a:defRPr sz="8640" kern="1200">
                          <a:solidFill>
                            <a:schemeClr val="dk1"/>
                          </a:solidFill>
                          <a:latin typeface="Calibri" panose="020F0502020204030204"/>
                        </a:defRPr>
                      </a:lvl3pPr>
                      <a:lvl4pPr marL="6583680" algn="l" defTabSz="4389120" rtl="0" eaLnBrk="1" latinLnBrk="0" hangingPunct="1">
                        <a:defRPr sz="8640" kern="1200">
                          <a:solidFill>
                            <a:schemeClr val="dk1"/>
                          </a:solidFill>
                          <a:latin typeface="Calibri" panose="020F0502020204030204"/>
                        </a:defRPr>
                      </a:lvl4pPr>
                      <a:lvl5pPr marL="8778240" algn="l" defTabSz="4389120" rtl="0" eaLnBrk="1" latinLnBrk="0" hangingPunct="1">
                        <a:defRPr sz="8640" kern="1200">
                          <a:solidFill>
                            <a:schemeClr val="dk1"/>
                          </a:solidFill>
                          <a:latin typeface="Calibri" panose="020F0502020204030204"/>
                        </a:defRPr>
                      </a:lvl5pPr>
                      <a:lvl6pPr marL="10972800" algn="l" defTabSz="4389120" rtl="0" eaLnBrk="1" latinLnBrk="0" hangingPunct="1">
                        <a:defRPr sz="8640" kern="1200">
                          <a:solidFill>
                            <a:schemeClr val="dk1"/>
                          </a:solidFill>
                          <a:latin typeface="Calibri" panose="020F0502020204030204"/>
                        </a:defRPr>
                      </a:lvl6pPr>
                      <a:lvl7pPr marL="13167360" algn="l" defTabSz="4389120" rtl="0" eaLnBrk="1" latinLnBrk="0" hangingPunct="1">
                        <a:defRPr sz="8640" kern="1200">
                          <a:solidFill>
                            <a:schemeClr val="dk1"/>
                          </a:solidFill>
                          <a:latin typeface="Calibri" panose="020F0502020204030204"/>
                        </a:defRPr>
                      </a:lvl7pPr>
                      <a:lvl8pPr marL="15361920" algn="l" defTabSz="4389120" rtl="0" eaLnBrk="1" latinLnBrk="0" hangingPunct="1">
                        <a:defRPr sz="8640" kern="1200">
                          <a:solidFill>
                            <a:schemeClr val="dk1"/>
                          </a:solidFill>
                          <a:latin typeface="Calibri" panose="020F0502020204030204"/>
                        </a:defRPr>
                      </a:lvl8pPr>
                      <a:lvl9pPr marL="17556480" algn="l" defTabSz="4389120" rtl="0" eaLnBrk="1" latinLnBrk="0" hangingPunct="1">
                        <a:defRPr sz="8640" kern="1200">
                          <a:solidFill>
                            <a:schemeClr val="dk1"/>
                          </a:solidFill>
                          <a:latin typeface="Calibri" panose="020F0502020204030204"/>
                        </a:defRPr>
                      </a:lvl9pPr>
                    </a:lstStyle>
                    <a:p>
                      <a:pPr algn="ctr"/>
                      <a:r>
                        <a:rPr lang="en-US" sz="2600" dirty="0"/>
                        <a:t>976</a:t>
                      </a:r>
                    </a:p>
                  </a:txBody>
                  <a:tcPr marL="118225" marR="118225" marT="33251" marB="33251"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95000"/>
                      </a:sysClr>
                    </a:solidFill>
                  </a:tcPr>
                </a:tc>
                <a:extLst>
                  <a:ext uri="{0D108BD9-81ED-4DB2-BD59-A6C34878D82A}">
                    <a16:rowId xmlns:a16="http://schemas.microsoft.com/office/drawing/2014/main" val="10004"/>
                  </a:ext>
                </a:extLst>
              </a:tr>
              <a:tr h="753576">
                <a:tc>
                  <a:txBody>
                    <a:bodyPr/>
                    <a:lstStyle>
                      <a:lvl1pPr marL="0" algn="l" defTabSz="4389120" rtl="0" eaLnBrk="1" latinLnBrk="0" hangingPunct="1">
                        <a:defRPr sz="8640" kern="1200">
                          <a:solidFill>
                            <a:schemeClr val="dk1"/>
                          </a:solidFill>
                          <a:latin typeface="Calibri" panose="020F0502020204030204"/>
                        </a:defRPr>
                      </a:lvl1pPr>
                      <a:lvl2pPr marL="2194560" algn="l" defTabSz="4389120" rtl="0" eaLnBrk="1" latinLnBrk="0" hangingPunct="1">
                        <a:defRPr sz="8640" kern="1200">
                          <a:solidFill>
                            <a:schemeClr val="dk1"/>
                          </a:solidFill>
                          <a:latin typeface="Calibri" panose="020F0502020204030204"/>
                        </a:defRPr>
                      </a:lvl2pPr>
                      <a:lvl3pPr marL="4389120" algn="l" defTabSz="4389120" rtl="0" eaLnBrk="1" latinLnBrk="0" hangingPunct="1">
                        <a:defRPr sz="8640" kern="1200">
                          <a:solidFill>
                            <a:schemeClr val="dk1"/>
                          </a:solidFill>
                          <a:latin typeface="Calibri" panose="020F0502020204030204"/>
                        </a:defRPr>
                      </a:lvl3pPr>
                      <a:lvl4pPr marL="6583680" algn="l" defTabSz="4389120" rtl="0" eaLnBrk="1" latinLnBrk="0" hangingPunct="1">
                        <a:defRPr sz="8640" kern="1200">
                          <a:solidFill>
                            <a:schemeClr val="dk1"/>
                          </a:solidFill>
                          <a:latin typeface="Calibri" panose="020F0502020204030204"/>
                        </a:defRPr>
                      </a:lvl4pPr>
                      <a:lvl5pPr marL="8778240" algn="l" defTabSz="4389120" rtl="0" eaLnBrk="1" latinLnBrk="0" hangingPunct="1">
                        <a:defRPr sz="8640" kern="1200">
                          <a:solidFill>
                            <a:schemeClr val="dk1"/>
                          </a:solidFill>
                          <a:latin typeface="Calibri" panose="020F0502020204030204"/>
                        </a:defRPr>
                      </a:lvl5pPr>
                      <a:lvl6pPr marL="10972800" algn="l" defTabSz="4389120" rtl="0" eaLnBrk="1" latinLnBrk="0" hangingPunct="1">
                        <a:defRPr sz="8640" kern="1200">
                          <a:solidFill>
                            <a:schemeClr val="dk1"/>
                          </a:solidFill>
                          <a:latin typeface="Calibri" panose="020F0502020204030204"/>
                        </a:defRPr>
                      </a:lvl6pPr>
                      <a:lvl7pPr marL="13167360" algn="l" defTabSz="4389120" rtl="0" eaLnBrk="1" latinLnBrk="0" hangingPunct="1">
                        <a:defRPr sz="8640" kern="1200">
                          <a:solidFill>
                            <a:schemeClr val="dk1"/>
                          </a:solidFill>
                          <a:latin typeface="Calibri" panose="020F0502020204030204"/>
                        </a:defRPr>
                      </a:lvl7pPr>
                      <a:lvl8pPr marL="15361920" algn="l" defTabSz="4389120" rtl="0" eaLnBrk="1" latinLnBrk="0" hangingPunct="1">
                        <a:defRPr sz="8640" kern="1200">
                          <a:solidFill>
                            <a:schemeClr val="dk1"/>
                          </a:solidFill>
                          <a:latin typeface="Calibri" panose="020F0502020204030204"/>
                        </a:defRPr>
                      </a:lvl8pPr>
                      <a:lvl9pPr marL="17556480" algn="l" defTabSz="4389120" rtl="0" eaLnBrk="1" latinLnBrk="0" hangingPunct="1">
                        <a:defRPr sz="8640" kern="1200">
                          <a:solidFill>
                            <a:schemeClr val="dk1"/>
                          </a:solidFill>
                          <a:latin typeface="Calibri" panose="020F0502020204030204"/>
                        </a:defRPr>
                      </a:lvl9pPr>
                    </a:lstStyle>
                    <a:p>
                      <a:r>
                        <a:rPr lang="en-US" sz="2600" dirty="0"/>
                        <a:t>Item</a:t>
                      </a:r>
                    </a:p>
                  </a:txBody>
                  <a:tcPr marL="118225" marR="118225" marT="33251" marB="33251"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95000"/>
                      </a:sysClr>
                    </a:solidFill>
                  </a:tcPr>
                </a:tc>
                <a:tc>
                  <a:txBody>
                    <a:bodyPr/>
                    <a:lstStyle>
                      <a:lvl1pPr marL="0" algn="l" defTabSz="4389120" rtl="0" eaLnBrk="1" latinLnBrk="0" hangingPunct="1">
                        <a:defRPr sz="8640" kern="1200">
                          <a:solidFill>
                            <a:schemeClr val="dk1"/>
                          </a:solidFill>
                          <a:latin typeface="Calibri" panose="020F0502020204030204"/>
                        </a:defRPr>
                      </a:lvl1pPr>
                      <a:lvl2pPr marL="2194560" algn="l" defTabSz="4389120" rtl="0" eaLnBrk="1" latinLnBrk="0" hangingPunct="1">
                        <a:defRPr sz="8640" kern="1200">
                          <a:solidFill>
                            <a:schemeClr val="dk1"/>
                          </a:solidFill>
                          <a:latin typeface="Calibri" panose="020F0502020204030204"/>
                        </a:defRPr>
                      </a:lvl2pPr>
                      <a:lvl3pPr marL="4389120" algn="l" defTabSz="4389120" rtl="0" eaLnBrk="1" latinLnBrk="0" hangingPunct="1">
                        <a:defRPr sz="8640" kern="1200">
                          <a:solidFill>
                            <a:schemeClr val="dk1"/>
                          </a:solidFill>
                          <a:latin typeface="Calibri" panose="020F0502020204030204"/>
                        </a:defRPr>
                      </a:lvl3pPr>
                      <a:lvl4pPr marL="6583680" algn="l" defTabSz="4389120" rtl="0" eaLnBrk="1" latinLnBrk="0" hangingPunct="1">
                        <a:defRPr sz="8640" kern="1200">
                          <a:solidFill>
                            <a:schemeClr val="dk1"/>
                          </a:solidFill>
                          <a:latin typeface="Calibri" panose="020F0502020204030204"/>
                        </a:defRPr>
                      </a:lvl4pPr>
                      <a:lvl5pPr marL="8778240" algn="l" defTabSz="4389120" rtl="0" eaLnBrk="1" latinLnBrk="0" hangingPunct="1">
                        <a:defRPr sz="8640" kern="1200">
                          <a:solidFill>
                            <a:schemeClr val="dk1"/>
                          </a:solidFill>
                          <a:latin typeface="Calibri" panose="020F0502020204030204"/>
                        </a:defRPr>
                      </a:lvl5pPr>
                      <a:lvl6pPr marL="10972800" algn="l" defTabSz="4389120" rtl="0" eaLnBrk="1" latinLnBrk="0" hangingPunct="1">
                        <a:defRPr sz="8640" kern="1200">
                          <a:solidFill>
                            <a:schemeClr val="dk1"/>
                          </a:solidFill>
                          <a:latin typeface="Calibri" panose="020F0502020204030204"/>
                        </a:defRPr>
                      </a:lvl6pPr>
                      <a:lvl7pPr marL="13167360" algn="l" defTabSz="4389120" rtl="0" eaLnBrk="1" latinLnBrk="0" hangingPunct="1">
                        <a:defRPr sz="8640" kern="1200">
                          <a:solidFill>
                            <a:schemeClr val="dk1"/>
                          </a:solidFill>
                          <a:latin typeface="Calibri" panose="020F0502020204030204"/>
                        </a:defRPr>
                      </a:lvl7pPr>
                      <a:lvl8pPr marL="15361920" algn="l" defTabSz="4389120" rtl="0" eaLnBrk="1" latinLnBrk="0" hangingPunct="1">
                        <a:defRPr sz="8640" kern="1200">
                          <a:solidFill>
                            <a:schemeClr val="dk1"/>
                          </a:solidFill>
                          <a:latin typeface="Calibri" panose="020F0502020204030204"/>
                        </a:defRPr>
                      </a:lvl8pPr>
                      <a:lvl9pPr marL="17556480" algn="l" defTabSz="4389120" rtl="0" eaLnBrk="1" latinLnBrk="0" hangingPunct="1">
                        <a:defRPr sz="8640" kern="1200">
                          <a:solidFill>
                            <a:schemeClr val="dk1"/>
                          </a:solidFill>
                          <a:latin typeface="Calibri" panose="020F0502020204030204"/>
                        </a:defRPr>
                      </a:lvl9pPr>
                    </a:lstStyle>
                    <a:p>
                      <a:pPr algn="ctr"/>
                      <a:r>
                        <a:rPr lang="en-US" sz="2600" dirty="0"/>
                        <a:t>324</a:t>
                      </a:r>
                    </a:p>
                  </a:txBody>
                  <a:tcPr marL="118225" marR="118225" marT="33251" marB="33251"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95000"/>
                      </a:sysClr>
                    </a:solidFill>
                  </a:tcPr>
                </a:tc>
                <a:tc>
                  <a:txBody>
                    <a:bodyPr/>
                    <a:lstStyle>
                      <a:lvl1pPr marL="0" algn="l" defTabSz="4389120" rtl="0" eaLnBrk="1" latinLnBrk="0" hangingPunct="1">
                        <a:defRPr sz="8640" kern="1200">
                          <a:solidFill>
                            <a:schemeClr val="dk1"/>
                          </a:solidFill>
                          <a:latin typeface="Calibri" panose="020F0502020204030204"/>
                        </a:defRPr>
                      </a:lvl1pPr>
                      <a:lvl2pPr marL="2194560" algn="l" defTabSz="4389120" rtl="0" eaLnBrk="1" latinLnBrk="0" hangingPunct="1">
                        <a:defRPr sz="8640" kern="1200">
                          <a:solidFill>
                            <a:schemeClr val="dk1"/>
                          </a:solidFill>
                          <a:latin typeface="Calibri" panose="020F0502020204030204"/>
                        </a:defRPr>
                      </a:lvl2pPr>
                      <a:lvl3pPr marL="4389120" algn="l" defTabSz="4389120" rtl="0" eaLnBrk="1" latinLnBrk="0" hangingPunct="1">
                        <a:defRPr sz="8640" kern="1200">
                          <a:solidFill>
                            <a:schemeClr val="dk1"/>
                          </a:solidFill>
                          <a:latin typeface="Calibri" panose="020F0502020204030204"/>
                        </a:defRPr>
                      </a:lvl3pPr>
                      <a:lvl4pPr marL="6583680" algn="l" defTabSz="4389120" rtl="0" eaLnBrk="1" latinLnBrk="0" hangingPunct="1">
                        <a:defRPr sz="8640" kern="1200">
                          <a:solidFill>
                            <a:schemeClr val="dk1"/>
                          </a:solidFill>
                          <a:latin typeface="Calibri" panose="020F0502020204030204"/>
                        </a:defRPr>
                      </a:lvl4pPr>
                      <a:lvl5pPr marL="8778240" algn="l" defTabSz="4389120" rtl="0" eaLnBrk="1" latinLnBrk="0" hangingPunct="1">
                        <a:defRPr sz="8640" kern="1200">
                          <a:solidFill>
                            <a:schemeClr val="dk1"/>
                          </a:solidFill>
                          <a:latin typeface="Calibri" panose="020F0502020204030204"/>
                        </a:defRPr>
                      </a:lvl5pPr>
                      <a:lvl6pPr marL="10972800" algn="l" defTabSz="4389120" rtl="0" eaLnBrk="1" latinLnBrk="0" hangingPunct="1">
                        <a:defRPr sz="8640" kern="1200">
                          <a:solidFill>
                            <a:schemeClr val="dk1"/>
                          </a:solidFill>
                          <a:latin typeface="Calibri" panose="020F0502020204030204"/>
                        </a:defRPr>
                      </a:lvl6pPr>
                      <a:lvl7pPr marL="13167360" algn="l" defTabSz="4389120" rtl="0" eaLnBrk="1" latinLnBrk="0" hangingPunct="1">
                        <a:defRPr sz="8640" kern="1200">
                          <a:solidFill>
                            <a:schemeClr val="dk1"/>
                          </a:solidFill>
                          <a:latin typeface="Calibri" panose="020F0502020204030204"/>
                        </a:defRPr>
                      </a:lvl7pPr>
                      <a:lvl8pPr marL="15361920" algn="l" defTabSz="4389120" rtl="0" eaLnBrk="1" latinLnBrk="0" hangingPunct="1">
                        <a:defRPr sz="8640" kern="1200">
                          <a:solidFill>
                            <a:schemeClr val="dk1"/>
                          </a:solidFill>
                          <a:latin typeface="Calibri" panose="020F0502020204030204"/>
                        </a:defRPr>
                      </a:lvl8pPr>
                      <a:lvl9pPr marL="17556480" algn="l" defTabSz="4389120" rtl="0" eaLnBrk="1" latinLnBrk="0" hangingPunct="1">
                        <a:defRPr sz="8640" kern="1200">
                          <a:solidFill>
                            <a:schemeClr val="dk1"/>
                          </a:solidFill>
                          <a:latin typeface="Calibri" panose="020F0502020204030204"/>
                        </a:defRPr>
                      </a:lvl9pPr>
                    </a:lstStyle>
                    <a:p>
                      <a:pPr algn="ctr"/>
                      <a:r>
                        <a:rPr lang="en-US" sz="2600" dirty="0"/>
                        <a:t>325</a:t>
                      </a:r>
                    </a:p>
                  </a:txBody>
                  <a:tcPr marL="118225" marR="118225" marT="33251" marB="33251"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95000"/>
                      </a:sysClr>
                    </a:solidFill>
                  </a:tcPr>
                </a:tc>
                <a:tc>
                  <a:txBody>
                    <a:bodyPr/>
                    <a:lstStyle>
                      <a:lvl1pPr marL="0" algn="l" defTabSz="4389120" rtl="0" eaLnBrk="1" latinLnBrk="0" hangingPunct="1">
                        <a:defRPr sz="8640" kern="1200">
                          <a:solidFill>
                            <a:schemeClr val="dk1"/>
                          </a:solidFill>
                          <a:latin typeface="Calibri" panose="020F0502020204030204"/>
                        </a:defRPr>
                      </a:lvl1pPr>
                      <a:lvl2pPr marL="2194560" algn="l" defTabSz="4389120" rtl="0" eaLnBrk="1" latinLnBrk="0" hangingPunct="1">
                        <a:defRPr sz="8640" kern="1200">
                          <a:solidFill>
                            <a:schemeClr val="dk1"/>
                          </a:solidFill>
                          <a:latin typeface="Calibri" panose="020F0502020204030204"/>
                        </a:defRPr>
                      </a:lvl2pPr>
                      <a:lvl3pPr marL="4389120" algn="l" defTabSz="4389120" rtl="0" eaLnBrk="1" latinLnBrk="0" hangingPunct="1">
                        <a:defRPr sz="8640" kern="1200">
                          <a:solidFill>
                            <a:schemeClr val="dk1"/>
                          </a:solidFill>
                          <a:latin typeface="Calibri" panose="020F0502020204030204"/>
                        </a:defRPr>
                      </a:lvl3pPr>
                      <a:lvl4pPr marL="6583680" algn="l" defTabSz="4389120" rtl="0" eaLnBrk="1" latinLnBrk="0" hangingPunct="1">
                        <a:defRPr sz="8640" kern="1200">
                          <a:solidFill>
                            <a:schemeClr val="dk1"/>
                          </a:solidFill>
                          <a:latin typeface="Calibri" panose="020F0502020204030204"/>
                        </a:defRPr>
                      </a:lvl4pPr>
                      <a:lvl5pPr marL="8778240" algn="l" defTabSz="4389120" rtl="0" eaLnBrk="1" latinLnBrk="0" hangingPunct="1">
                        <a:defRPr sz="8640" kern="1200">
                          <a:solidFill>
                            <a:schemeClr val="dk1"/>
                          </a:solidFill>
                          <a:latin typeface="Calibri" panose="020F0502020204030204"/>
                        </a:defRPr>
                      </a:lvl5pPr>
                      <a:lvl6pPr marL="10972800" algn="l" defTabSz="4389120" rtl="0" eaLnBrk="1" latinLnBrk="0" hangingPunct="1">
                        <a:defRPr sz="8640" kern="1200">
                          <a:solidFill>
                            <a:schemeClr val="dk1"/>
                          </a:solidFill>
                          <a:latin typeface="Calibri" panose="020F0502020204030204"/>
                        </a:defRPr>
                      </a:lvl6pPr>
                      <a:lvl7pPr marL="13167360" algn="l" defTabSz="4389120" rtl="0" eaLnBrk="1" latinLnBrk="0" hangingPunct="1">
                        <a:defRPr sz="8640" kern="1200">
                          <a:solidFill>
                            <a:schemeClr val="dk1"/>
                          </a:solidFill>
                          <a:latin typeface="Calibri" panose="020F0502020204030204"/>
                        </a:defRPr>
                      </a:lvl7pPr>
                      <a:lvl8pPr marL="15361920" algn="l" defTabSz="4389120" rtl="0" eaLnBrk="1" latinLnBrk="0" hangingPunct="1">
                        <a:defRPr sz="8640" kern="1200">
                          <a:solidFill>
                            <a:schemeClr val="dk1"/>
                          </a:solidFill>
                          <a:latin typeface="Calibri" panose="020F0502020204030204"/>
                        </a:defRPr>
                      </a:lvl8pPr>
                      <a:lvl9pPr marL="17556480" algn="l" defTabSz="4389120" rtl="0" eaLnBrk="1" latinLnBrk="0" hangingPunct="1">
                        <a:defRPr sz="8640" kern="1200">
                          <a:solidFill>
                            <a:schemeClr val="dk1"/>
                          </a:solidFill>
                          <a:latin typeface="Calibri" panose="020F0502020204030204"/>
                        </a:defRPr>
                      </a:lvl9pPr>
                    </a:lstStyle>
                    <a:p>
                      <a:pPr algn="ctr"/>
                      <a:r>
                        <a:rPr lang="en-US" sz="2600" dirty="0"/>
                        <a:t>301</a:t>
                      </a:r>
                    </a:p>
                  </a:txBody>
                  <a:tcPr marL="118225" marR="118225" marT="33251" marB="33251"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95000"/>
                      </a:sysClr>
                    </a:solidFill>
                  </a:tcPr>
                </a:tc>
                <a:extLst>
                  <a:ext uri="{0D108BD9-81ED-4DB2-BD59-A6C34878D82A}">
                    <a16:rowId xmlns:a16="http://schemas.microsoft.com/office/drawing/2014/main" val="10005"/>
                  </a:ext>
                </a:extLst>
              </a:tr>
              <a:tr h="753576">
                <a:tc>
                  <a:txBody>
                    <a:bodyPr/>
                    <a:lstStyle>
                      <a:lvl1pPr marL="0" algn="l" defTabSz="4389120" rtl="0" eaLnBrk="1" latinLnBrk="0" hangingPunct="1">
                        <a:defRPr sz="8640" kern="1200">
                          <a:solidFill>
                            <a:schemeClr val="dk1"/>
                          </a:solidFill>
                          <a:latin typeface="Calibri" panose="020F0502020204030204"/>
                        </a:defRPr>
                      </a:lvl1pPr>
                      <a:lvl2pPr marL="2194560" algn="l" defTabSz="4389120" rtl="0" eaLnBrk="1" latinLnBrk="0" hangingPunct="1">
                        <a:defRPr sz="8640" kern="1200">
                          <a:solidFill>
                            <a:schemeClr val="dk1"/>
                          </a:solidFill>
                          <a:latin typeface="Calibri" panose="020F0502020204030204"/>
                        </a:defRPr>
                      </a:lvl2pPr>
                      <a:lvl3pPr marL="4389120" algn="l" defTabSz="4389120" rtl="0" eaLnBrk="1" latinLnBrk="0" hangingPunct="1">
                        <a:defRPr sz="8640" kern="1200">
                          <a:solidFill>
                            <a:schemeClr val="dk1"/>
                          </a:solidFill>
                          <a:latin typeface="Calibri" panose="020F0502020204030204"/>
                        </a:defRPr>
                      </a:lvl3pPr>
                      <a:lvl4pPr marL="6583680" algn="l" defTabSz="4389120" rtl="0" eaLnBrk="1" latinLnBrk="0" hangingPunct="1">
                        <a:defRPr sz="8640" kern="1200">
                          <a:solidFill>
                            <a:schemeClr val="dk1"/>
                          </a:solidFill>
                          <a:latin typeface="Calibri" panose="020F0502020204030204"/>
                        </a:defRPr>
                      </a:lvl4pPr>
                      <a:lvl5pPr marL="8778240" algn="l" defTabSz="4389120" rtl="0" eaLnBrk="1" latinLnBrk="0" hangingPunct="1">
                        <a:defRPr sz="8640" kern="1200">
                          <a:solidFill>
                            <a:schemeClr val="dk1"/>
                          </a:solidFill>
                          <a:latin typeface="Calibri" panose="020F0502020204030204"/>
                        </a:defRPr>
                      </a:lvl5pPr>
                      <a:lvl6pPr marL="10972800" algn="l" defTabSz="4389120" rtl="0" eaLnBrk="1" latinLnBrk="0" hangingPunct="1">
                        <a:defRPr sz="8640" kern="1200">
                          <a:solidFill>
                            <a:schemeClr val="dk1"/>
                          </a:solidFill>
                          <a:latin typeface="Calibri" panose="020F0502020204030204"/>
                        </a:defRPr>
                      </a:lvl6pPr>
                      <a:lvl7pPr marL="13167360" algn="l" defTabSz="4389120" rtl="0" eaLnBrk="1" latinLnBrk="0" hangingPunct="1">
                        <a:defRPr sz="8640" kern="1200">
                          <a:solidFill>
                            <a:schemeClr val="dk1"/>
                          </a:solidFill>
                          <a:latin typeface="Calibri" panose="020F0502020204030204"/>
                        </a:defRPr>
                      </a:lvl7pPr>
                      <a:lvl8pPr marL="15361920" algn="l" defTabSz="4389120" rtl="0" eaLnBrk="1" latinLnBrk="0" hangingPunct="1">
                        <a:defRPr sz="8640" kern="1200">
                          <a:solidFill>
                            <a:schemeClr val="dk1"/>
                          </a:solidFill>
                          <a:latin typeface="Calibri" panose="020F0502020204030204"/>
                        </a:defRPr>
                      </a:lvl8pPr>
                      <a:lvl9pPr marL="17556480" algn="l" defTabSz="4389120" rtl="0" eaLnBrk="1" latinLnBrk="0" hangingPunct="1">
                        <a:defRPr sz="8640" kern="1200">
                          <a:solidFill>
                            <a:schemeClr val="dk1"/>
                          </a:solidFill>
                          <a:latin typeface="Calibri" panose="020F0502020204030204"/>
                        </a:defRPr>
                      </a:lvl9pPr>
                    </a:lstStyle>
                    <a:p>
                      <a:r>
                        <a:rPr lang="en-US" sz="2600" b="1" dirty="0"/>
                        <a:t>Total</a:t>
                      </a:r>
                    </a:p>
                  </a:txBody>
                  <a:tcPr marL="118225" marR="118225" marT="33251" marB="33251"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95000"/>
                      </a:sysClr>
                    </a:solidFill>
                  </a:tcPr>
                </a:tc>
                <a:tc>
                  <a:txBody>
                    <a:bodyPr/>
                    <a:lstStyle>
                      <a:lvl1pPr marL="0" algn="l" defTabSz="4389120" rtl="0" eaLnBrk="1" latinLnBrk="0" hangingPunct="1">
                        <a:defRPr sz="8640" kern="1200">
                          <a:solidFill>
                            <a:schemeClr val="dk1"/>
                          </a:solidFill>
                          <a:latin typeface="Calibri" panose="020F0502020204030204"/>
                        </a:defRPr>
                      </a:lvl1pPr>
                      <a:lvl2pPr marL="2194560" algn="l" defTabSz="4389120" rtl="0" eaLnBrk="1" latinLnBrk="0" hangingPunct="1">
                        <a:defRPr sz="8640" kern="1200">
                          <a:solidFill>
                            <a:schemeClr val="dk1"/>
                          </a:solidFill>
                          <a:latin typeface="Calibri" panose="020F0502020204030204"/>
                        </a:defRPr>
                      </a:lvl2pPr>
                      <a:lvl3pPr marL="4389120" algn="l" defTabSz="4389120" rtl="0" eaLnBrk="1" latinLnBrk="0" hangingPunct="1">
                        <a:defRPr sz="8640" kern="1200">
                          <a:solidFill>
                            <a:schemeClr val="dk1"/>
                          </a:solidFill>
                          <a:latin typeface="Calibri" panose="020F0502020204030204"/>
                        </a:defRPr>
                      </a:lvl3pPr>
                      <a:lvl4pPr marL="6583680" algn="l" defTabSz="4389120" rtl="0" eaLnBrk="1" latinLnBrk="0" hangingPunct="1">
                        <a:defRPr sz="8640" kern="1200">
                          <a:solidFill>
                            <a:schemeClr val="dk1"/>
                          </a:solidFill>
                          <a:latin typeface="Calibri" panose="020F0502020204030204"/>
                        </a:defRPr>
                      </a:lvl4pPr>
                      <a:lvl5pPr marL="8778240" algn="l" defTabSz="4389120" rtl="0" eaLnBrk="1" latinLnBrk="0" hangingPunct="1">
                        <a:defRPr sz="8640" kern="1200">
                          <a:solidFill>
                            <a:schemeClr val="dk1"/>
                          </a:solidFill>
                          <a:latin typeface="Calibri" panose="020F0502020204030204"/>
                        </a:defRPr>
                      </a:lvl5pPr>
                      <a:lvl6pPr marL="10972800" algn="l" defTabSz="4389120" rtl="0" eaLnBrk="1" latinLnBrk="0" hangingPunct="1">
                        <a:defRPr sz="8640" kern="1200">
                          <a:solidFill>
                            <a:schemeClr val="dk1"/>
                          </a:solidFill>
                          <a:latin typeface="Calibri" panose="020F0502020204030204"/>
                        </a:defRPr>
                      </a:lvl6pPr>
                      <a:lvl7pPr marL="13167360" algn="l" defTabSz="4389120" rtl="0" eaLnBrk="1" latinLnBrk="0" hangingPunct="1">
                        <a:defRPr sz="8640" kern="1200">
                          <a:solidFill>
                            <a:schemeClr val="dk1"/>
                          </a:solidFill>
                          <a:latin typeface="Calibri" panose="020F0502020204030204"/>
                        </a:defRPr>
                      </a:lvl7pPr>
                      <a:lvl8pPr marL="15361920" algn="l" defTabSz="4389120" rtl="0" eaLnBrk="1" latinLnBrk="0" hangingPunct="1">
                        <a:defRPr sz="8640" kern="1200">
                          <a:solidFill>
                            <a:schemeClr val="dk1"/>
                          </a:solidFill>
                          <a:latin typeface="Calibri" panose="020F0502020204030204"/>
                        </a:defRPr>
                      </a:lvl8pPr>
                      <a:lvl9pPr marL="17556480" algn="l" defTabSz="4389120" rtl="0" eaLnBrk="1" latinLnBrk="0" hangingPunct="1">
                        <a:defRPr sz="8640" kern="1200">
                          <a:solidFill>
                            <a:schemeClr val="dk1"/>
                          </a:solidFill>
                          <a:latin typeface="Calibri" panose="020F0502020204030204"/>
                        </a:defRPr>
                      </a:lvl9pPr>
                    </a:lstStyle>
                    <a:p>
                      <a:pPr algn="ctr"/>
                      <a:r>
                        <a:rPr lang="en-US" sz="2600" b="1" dirty="0"/>
                        <a:t>199</a:t>
                      </a:r>
                    </a:p>
                  </a:txBody>
                  <a:tcPr marL="118225" marR="118225" marT="33251" marB="33251"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95000"/>
                      </a:sysClr>
                    </a:solidFill>
                  </a:tcPr>
                </a:tc>
                <a:tc>
                  <a:txBody>
                    <a:bodyPr/>
                    <a:lstStyle>
                      <a:lvl1pPr marL="0" algn="l" defTabSz="4389120" rtl="0" eaLnBrk="1" latinLnBrk="0" hangingPunct="1">
                        <a:defRPr sz="8640" kern="1200">
                          <a:solidFill>
                            <a:schemeClr val="dk1"/>
                          </a:solidFill>
                          <a:latin typeface="Calibri" panose="020F0502020204030204"/>
                        </a:defRPr>
                      </a:lvl1pPr>
                      <a:lvl2pPr marL="2194560" algn="l" defTabSz="4389120" rtl="0" eaLnBrk="1" latinLnBrk="0" hangingPunct="1">
                        <a:defRPr sz="8640" kern="1200">
                          <a:solidFill>
                            <a:schemeClr val="dk1"/>
                          </a:solidFill>
                          <a:latin typeface="Calibri" panose="020F0502020204030204"/>
                        </a:defRPr>
                      </a:lvl2pPr>
                      <a:lvl3pPr marL="4389120" algn="l" defTabSz="4389120" rtl="0" eaLnBrk="1" latinLnBrk="0" hangingPunct="1">
                        <a:defRPr sz="8640" kern="1200">
                          <a:solidFill>
                            <a:schemeClr val="dk1"/>
                          </a:solidFill>
                          <a:latin typeface="Calibri" panose="020F0502020204030204"/>
                        </a:defRPr>
                      </a:lvl3pPr>
                      <a:lvl4pPr marL="6583680" algn="l" defTabSz="4389120" rtl="0" eaLnBrk="1" latinLnBrk="0" hangingPunct="1">
                        <a:defRPr sz="8640" kern="1200">
                          <a:solidFill>
                            <a:schemeClr val="dk1"/>
                          </a:solidFill>
                          <a:latin typeface="Calibri" panose="020F0502020204030204"/>
                        </a:defRPr>
                      </a:lvl4pPr>
                      <a:lvl5pPr marL="8778240" algn="l" defTabSz="4389120" rtl="0" eaLnBrk="1" latinLnBrk="0" hangingPunct="1">
                        <a:defRPr sz="8640" kern="1200">
                          <a:solidFill>
                            <a:schemeClr val="dk1"/>
                          </a:solidFill>
                          <a:latin typeface="Calibri" panose="020F0502020204030204"/>
                        </a:defRPr>
                      </a:lvl5pPr>
                      <a:lvl6pPr marL="10972800" algn="l" defTabSz="4389120" rtl="0" eaLnBrk="1" latinLnBrk="0" hangingPunct="1">
                        <a:defRPr sz="8640" kern="1200">
                          <a:solidFill>
                            <a:schemeClr val="dk1"/>
                          </a:solidFill>
                          <a:latin typeface="Calibri" panose="020F0502020204030204"/>
                        </a:defRPr>
                      </a:lvl6pPr>
                      <a:lvl7pPr marL="13167360" algn="l" defTabSz="4389120" rtl="0" eaLnBrk="1" latinLnBrk="0" hangingPunct="1">
                        <a:defRPr sz="8640" kern="1200">
                          <a:solidFill>
                            <a:schemeClr val="dk1"/>
                          </a:solidFill>
                          <a:latin typeface="Calibri" panose="020F0502020204030204"/>
                        </a:defRPr>
                      </a:lvl7pPr>
                      <a:lvl8pPr marL="15361920" algn="l" defTabSz="4389120" rtl="0" eaLnBrk="1" latinLnBrk="0" hangingPunct="1">
                        <a:defRPr sz="8640" kern="1200">
                          <a:solidFill>
                            <a:schemeClr val="dk1"/>
                          </a:solidFill>
                          <a:latin typeface="Calibri" panose="020F0502020204030204"/>
                        </a:defRPr>
                      </a:lvl8pPr>
                      <a:lvl9pPr marL="17556480" algn="l" defTabSz="4389120" rtl="0" eaLnBrk="1" latinLnBrk="0" hangingPunct="1">
                        <a:defRPr sz="8640" kern="1200">
                          <a:solidFill>
                            <a:schemeClr val="dk1"/>
                          </a:solidFill>
                          <a:latin typeface="Calibri" panose="020F0502020204030204"/>
                        </a:defRPr>
                      </a:lvl9pPr>
                    </a:lstStyle>
                    <a:p>
                      <a:pPr algn="ctr"/>
                      <a:r>
                        <a:rPr lang="en-US" sz="2600" b="1" dirty="0"/>
                        <a:t>137</a:t>
                      </a:r>
                    </a:p>
                  </a:txBody>
                  <a:tcPr marL="118225" marR="118225" marT="33251" marB="33251"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95000"/>
                      </a:sysClr>
                    </a:solidFill>
                  </a:tcPr>
                </a:tc>
                <a:tc>
                  <a:txBody>
                    <a:bodyPr/>
                    <a:lstStyle>
                      <a:lvl1pPr marL="0" algn="l" defTabSz="4389120" rtl="0" eaLnBrk="1" latinLnBrk="0" hangingPunct="1">
                        <a:defRPr sz="8640" kern="1200">
                          <a:solidFill>
                            <a:schemeClr val="dk1"/>
                          </a:solidFill>
                          <a:latin typeface="Calibri" panose="020F0502020204030204"/>
                        </a:defRPr>
                      </a:lvl1pPr>
                      <a:lvl2pPr marL="2194560" algn="l" defTabSz="4389120" rtl="0" eaLnBrk="1" latinLnBrk="0" hangingPunct="1">
                        <a:defRPr sz="8640" kern="1200">
                          <a:solidFill>
                            <a:schemeClr val="dk1"/>
                          </a:solidFill>
                          <a:latin typeface="Calibri" panose="020F0502020204030204"/>
                        </a:defRPr>
                      </a:lvl2pPr>
                      <a:lvl3pPr marL="4389120" algn="l" defTabSz="4389120" rtl="0" eaLnBrk="1" latinLnBrk="0" hangingPunct="1">
                        <a:defRPr sz="8640" kern="1200">
                          <a:solidFill>
                            <a:schemeClr val="dk1"/>
                          </a:solidFill>
                          <a:latin typeface="Calibri" panose="020F0502020204030204"/>
                        </a:defRPr>
                      </a:lvl3pPr>
                      <a:lvl4pPr marL="6583680" algn="l" defTabSz="4389120" rtl="0" eaLnBrk="1" latinLnBrk="0" hangingPunct="1">
                        <a:defRPr sz="8640" kern="1200">
                          <a:solidFill>
                            <a:schemeClr val="dk1"/>
                          </a:solidFill>
                          <a:latin typeface="Calibri" panose="020F0502020204030204"/>
                        </a:defRPr>
                      </a:lvl4pPr>
                      <a:lvl5pPr marL="8778240" algn="l" defTabSz="4389120" rtl="0" eaLnBrk="1" latinLnBrk="0" hangingPunct="1">
                        <a:defRPr sz="8640" kern="1200">
                          <a:solidFill>
                            <a:schemeClr val="dk1"/>
                          </a:solidFill>
                          <a:latin typeface="Calibri" panose="020F0502020204030204"/>
                        </a:defRPr>
                      </a:lvl5pPr>
                      <a:lvl6pPr marL="10972800" algn="l" defTabSz="4389120" rtl="0" eaLnBrk="1" latinLnBrk="0" hangingPunct="1">
                        <a:defRPr sz="8640" kern="1200">
                          <a:solidFill>
                            <a:schemeClr val="dk1"/>
                          </a:solidFill>
                          <a:latin typeface="Calibri" panose="020F0502020204030204"/>
                        </a:defRPr>
                      </a:lvl6pPr>
                      <a:lvl7pPr marL="13167360" algn="l" defTabSz="4389120" rtl="0" eaLnBrk="1" latinLnBrk="0" hangingPunct="1">
                        <a:defRPr sz="8640" kern="1200">
                          <a:solidFill>
                            <a:schemeClr val="dk1"/>
                          </a:solidFill>
                          <a:latin typeface="Calibri" panose="020F0502020204030204"/>
                        </a:defRPr>
                      </a:lvl7pPr>
                      <a:lvl8pPr marL="15361920" algn="l" defTabSz="4389120" rtl="0" eaLnBrk="1" latinLnBrk="0" hangingPunct="1">
                        <a:defRPr sz="8640" kern="1200">
                          <a:solidFill>
                            <a:schemeClr val="dk1"/>
                          </a:solidFill>
                          <a:latin typeface="Calibri" panose="020F0502020204030204"/>
                        </a:defRPr>
                      </a:lvl8pPr>
                      <a:lvl9pPr marL="17556480" algn="l" defTabSz="4389120" rtl="0" eaLnBrk="1" latinLnBrk="0" hangingPunct="1">
                        <a:defRPr sz="8640" kern="1200">
                          <a:solidFill>
                            <a:schemeClr val="dk1"/>
                          </a:solidFill>
                          <a:latin typeface="Calibri" panose="020F0502020204030204"/>
                        </a:defRPr>
                      </a:lvl9pPr>
                    </a:lstStyle>
                    <a:p>
                      <a:pPr algn="ctr"/>
                      <a:r>
                        <a:rPr lang="en-US" sz="2600" b="1" dirty="0"/>
                        <a:t>186</a:t>
                      </a:r>
                    </a:p>
                  </a:txBody>
                  <a:tcPr marL="118225" marR="118225" marT="33251" marB="33251"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95000"/>
                      </a:sysClr>
                    </a:solidFill>
                  </a:tcPr>
                </a:tc>
                <a:extLst>
                  <a:ext uri="{0D108BD9-81ED-4DB2-BD59-A6C34878D82A}">
                    <a16:rowId xmlns:a16="http://schemas.microsoft.com/office/drawing/2014/main" val="10006"/>
                  </a:ext>
                </a:extLst>
              </a:tr>
            </a:tbl>
          </a:graphicData>
        </a:graphic>
      </p:graphicFrame>
      <mc:AlternateContent xmlns:mc="http://schemas.openxmlformats.org/markup-compatibility/2006">
        <mc:Choice xmlns:a14="http://schemas.microsoft.com/office/drawing/2010/main" Requires="a14">
          <p:sp>
            <p:nvSpPr>
              <p:cNvPr id="21" name="Text Box 190"/>
              <p:cNvSpPr txBox="1">
                <a:spLocks noChangeArrowheads="1"/>
              </p:cNvSpPr>
              <p:nvPr/>
            </p:nvSpPr>
            <p:spPr bwMode="auto">
              <a:xfrm>
                <a:off x="2083724" y="13208005"/>
                <a:ext cx="12768349" cy="11283949"/>
              </a:xfrm>
              <a:prstGeom prst="rect">
                <a:avLst/>
              </a:prstGeom>
              <a:solidFill>
                <a:sysClr val="window" lastClr="FFFFFF"/>
              </a:solidFill>
              <a:ln w="12700">
                <a:noFill/>
              </a:ln>
              <a:effectLst/>
            </p:spPr>
            <p:txBody>
              <a:bodyPr lIns="132982" tIns="132982" rIns="132982" bIns="132982">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defTabSz="886694" eaLnBrk="1" hangingPunct="1">
                  <a:defRPr/>
                </a:pPr>
                <a:r>
                  <a:rPr lang="en-US" sz="3103" b="1" kern="0" dirty="0">
                    <a:solidFill>
                      <a:prstClr val="black"/>
                    </a:solidFill>
                    <a:latin typeface="Arial" panose="020B0604020202020204" pitchFamily="34" charset="0"/>
                    <a:cs typeface="Arial" panose="020B0604020202020204" pitchFamily="34" charset="0"/>
                  </a:rPr>
                  <a:t>Genigraphics®</a:t>
                </a:r>
                <a:r>
                  <a:rPr lang="en-US" sz="3103" kern="0" dirty="0">
                    <a:solidFill>
                      <a:prstClr val="black"/>
                    </a:solidFill>
                    <a:latin typeface="Arial" panose="020B0604020202020204" pitchFamily="34" charset="0"/>
                    <a:cs typeface="Arial" panose="020B0604020202020204" pitchFamily="34" charset="0"/>
                  </a:rPr>
                  <a:t> has provided this template to assist in preparation of a medical or scientific research poster. The dimensions are set to 36” high by 48” wide but prints can be scaled up or down in size to any dimension with a 3:4 aspect ratio. For example, if you order a 30” x 40” poster using this template, we will print the file at 83.3% of its original size. </a:t>
                </a:r>
                <a:r>
                  <a:rPr lang="en-US" sz="3103" b="1" kern="0" dirty="0">
                    <a:solidFill>
                      <a:prstClr val="black"/>
                    </a:solidFill>
                    <a:latin typeface="Arial" panose="020B0604020202020204" pitchFamily="34" charset="0"/>
                    <a:cs typeface="Arial" panose="020B0604020202020204" pitchFamily="34" charset="0"/>
                  </a:rPr>
                  <a:t>The most critical factor is that your template and poster dimensions must be proportional:</a:t>
                </a:r>
              </a:p>
              <a:p>
                <a:pPr defTabSz="886694" eaLnBrk="1" hangingPunct="1">
                  <a:defRPr/>
                </a:pPr>
                <a:endParaRPr lang="en-US" sz="3103" b="1" kern="0" dirty="0">
                  <a:solidFill>
                    <a:prstClr val="black"/>
                  </a:solidFill>
                  <a:latin typeface="Arial" panose="020B0604020202020204" pitchFamily="34" charset="0"/>
                  <a:cs typeface="Arial" panose="020B0604020202020204" pitchFamily="34" charset="0"/>
                </a:endParaRPr>
              </a:p>
              <a:p>
                <a:pPr defTabSz="886694" eaLnBrk="1" hangingPunct="1">
                  <a:defRPr/>
                </a:pPr>
                <a14:m>
                  <m:oMathPara xmlns:m="http://schemas.openxmlformats.org/officeDocument/2006/math">
                    <m:oMathParaPr>
                      <m:jc m:val="centerGroup"/>
                    </m:oMathParaPr>
                    <m:oMath xmlns:m="http://schemas.openxmlformats.org/officeDocument/2006/math">
                      <m:box>
                        <m:boxPr>
                          <m:ctrlPr>
                            <a:rPr lang="en-US" sz="3103" b="1" i="1" kern="0">
                              <a:solidFill>
                                <a:prstClr val="black"/>
                              </a:solidFill>
                              <a:latin typeface="Cambria Math" panose="02040503050406030204" pitchFamily="18" charset="0"/>
                            </a:rPr>
                          </m:ctrlPr>
                        </m:boxPr>
                        <m:e>
                          <m:f>
                            <m:fPr>
                              <m:ctrlPr>
                                <a:rPr lang="en-US" sz="3103" b="1" i="1" kern="0">
                                  <a:solidFill>
                                    <a:prstClr val="black"/>
                                  </a:solidFill>
                                  <a:latin typeface="Cambria Math" panose="02040503050406030204" pitchFamily="18" charset="0"/>
                                </a:rPr>
                              </m:ctrlPr>
                            </m:fPr>
                            <m:num>
                              <m:r>
                                <a:rPr lang="en-US" sz="3103" b="1" i="1" kern="0">
                                  <a:solidFill>
                                    <a:prstClr val="black"/>
                                  </a:solidFill>
                                  <a:latin typeface="Cambria Math"/>
                                </a:rPr>
                                <m:t>𝒕𝒆𝒎𝒑𝒍𝒂𝒕𝒆</m:t>
                              </m:r>
                              <m:r>
                                <a:rPr lang="en-US" sz="3103" b="1" i="1" kern="0">
                                  <a:solidFill>
                                    <a:prstClr val="black"/>
                                  </a:solidFill>
                                  <a:latin typeface="Cambria Math"/>
                                </a:rPr>
                                <m:t> </m:t>
                              </m:r>
                              <m:r>
                                <a:rPr lang="en-US" sz="3103" b="1" i="1" kern="0">
                                  <a:solidFill>
                                    <a:prstClr val="black"/>
                                  </a:solidFill>
                                  <a:latin typeface="Cambria Math"/>
                                </a:rPr>
                                <m:t>𝒉𝒆𝒊𝒈𝒉𝒕</m:t>
                              </m:r>
                            </m:num>
                            <m:den>
                              <m:r>
                                <a:rPr lang="en-US" sz="3103" b="1" i="1" kern="0">
                                  <a:solidFill>
                                    <a:prstClr val="black"/>
                                  </a:solidFill>
                                  <a:latin typeface="Cambria Math"/>
                                </a:rPr>
                                <m:t>𝒕𝒆𝒎𝒑𝒍𝒂𝒕𝒆</m:t>
                              </m:r>
                              <m:r>
                                <a:rPr lang="en-US" sz="3103" b="1" i="1" kern="0">
                                  <a:solidFill>
                                    <a:prstClr val="black"/>
                                  </a:solidFill>
                                  <a:latin typeface="Cambria Math"/>
                                </a:rPr>
                                <m:t> </m:t>
                              </m:r>
                              <m:r>
                                <a:rPr lang="en-US" sz="3103" b="1" i="1" kern="0">
                                  <a:solidFill>
                                    <a:prstClr val="black"/>
                                  </a:solidFill>
                                  <a:latin typeface="Cambria Math"/>
                                </a:rPr>
                                <m:t>𝒘𝒊𝒅𝒕𝒉</m:t>
                              </m:r>
                            </m:den>
                          </m:f>
                        </m:e>
                      </m:box>
                      <m:r>
                        <a:rPr lang="en-US" sz="3103" b="1" i="1" kern="0">
                          <a:solidFill>
                            <a:prstClr val="black"/>
                          </a:solidFill>
                          <a:latin typeface="Cambria Math"/>
                        </a:rPr>
                        <m:t> = </m:t>
                      </m:r>
                      <m:box>
                        <m:boxPr>
                          <m:ctrlPr>
                            <a:rPr lang="en-US" sz="3103" b="1" i="1" kern="0">
                              <a:solidFill>
                                <a:prstClr val="black"/>
                              </a:solidFill>
                              <a:latin typeface="Cambria Math" panose="02040503050406030204" pitchFamily="18" charset="0"/>
                            </a:rPr>
                          </m:ctrlPr>
                        </m:boxPr>
                        <m:e>
                          <m:f>
                            <m:fPr>
                              <m:ctrlPr>
                                <a:rPr lang="en-US" sz="3103" b="1" i="1" kern="0">
                                  <a:solidFill>
                                    <a:prstClr val="black"/>
                                  </a:solidFill>
                                  <a:latin typeface="Cambria Math" panose="02040503050406030204" pitchFamily="18" charset="0"/>
                                </a:rPr>
                              </m:ctrlPr>
                            </m:fPr>
                            <m:num>
                              <m:r>
                                <a:rPr lang="en-US" sz="3103" b="1" i="1" kern="0">
                                  <a:solidFill>
                                    <a:prstClr val="black"/>
                                  </a:solidFill>
                                  <a:latin typeface="Cambria Math"/>
                                </a:rPr>
                                <m:t>𝒅𝒆𝒔𝒊𝒓𝒆𝒅</m:t>
                              </m:r>
                              <m:r>
                                <a:rPr lang="en-US" sz="3103" b="1" i="1" kern="0">
                                  <a:solidFill>
                                    <a:prstClr val="black"/>
                                  </a:solidFill>
                                  <a:latin typeface="Cambria Math"/>
                                </a:rPr>
                                <m:t> </m:t>
                              </m:r>
                              <m:r>
                                <a:rPr lang="en-US" sz="3103" b="1" i="1" kern="0">
                                  <a:solidFill>
                                    <a:prstClr val="black"/>
                                  </a:solidFill>
                                  <a:latin typeface="Cambria Math"/>
                                </a:rPr>
                                <m:t>𝒑𝒓𝒊𝒏𝒕</m:t>
                              </m:r>
                              <m:r>
                                <a:rPr lang="en-US" sz="3103" b="1" i="1" kern="0">
                                  <a:solidFill>
                                    <a:prstClr val="black"/>
                                  </a:solidFill>
                                  <a:latin typeface="Cambria Math"/>
                                </a:rPr>
                                <m:t> </m:t>
                              </m:r>
                              <m:r>
                                <a:rPr lang="en-US" sz="3103" b="1" i="1" kern="0">
                                  <a:solidFill>
                                    <a:prstClr val="black"/>
                                  </a:solidFill>
                                  <a:latin typeface="Cambria Math"/>
                                </a:rPr>
                                <m:t>𝒉𝒆𝒊𝒈𝒉𝒕</m:t>
                              </m:r>
                            </m:num>
                            <m:den>
                              <m:r>
                                <a:rPr lang="en-US" sz="3103" b="1" i="1" kern="0">
                                  <a:solidFill>
                                    <a:prstClr val="black"/>
                                  </a:solidFill>
                                  <a:latin typeface="Cambria Math"/>
                                </a:rPr>
                                <m:t>𝒅𝒆𝒔𝒊𝒓𝒆𝒅</m:t>
                              </m:r>
                              <m:r>
                                <a:rPr lang="en-US" sz="3103" b="1" i="1" kern="0">
                                  <a:solidFill>
                                    <a:prstClr val="black"/>
                                  </a:solidFill>
                                  <a:latin typeface="Cambria Math"/>
                                </a:rPr>
                                <m:t> </m:t>
                              </m:r>
                              <m:r>
                                <a:rPr lang="en-US" sz="3103" b="1" i="1" kern="0">
                                  <a:solidFill>
                                    <a:prstClr val="black"/>
                                  </a:solidFill>
                                  <a:latin typeface="Cambria Math"/>
                                </a:rPr>
                                <m:t>𝒑𝒓𝒊𝒏𝒕</m:t>
                              </m:r>
                              <m:r>
                                <a:rPr lang="en-US" sz="3103" b="1" i="1" kern="0">
                                  <a:solidFill>
                                    <a:prstClr val="black"/>
                                  </a:solidFill>
                                  <a:latin typeface="Cambria Math"/>
                                </a:rPr>
                                <m:t> </m:t>
                              </m:r>
                              <m:r>
                                <a:rPr lang="en-US" sz="3103" b="1" i="1" kern="0">
                                  <a:solidFill>
                                    <a:prstClr val="black"/>
                                  </a:solidFill>
                                  <a:latin typeface="Cambria Math"/>
                                </a:rPr>
                                <m:t>𝒘𝒊𝒅𝒕𝒉</m:t>
                              </m:r>
                            </m:den>
                          </m:f>
                        </m:e>
                      </m:box>
                    </m:oMath>
                  </m:oMathPara>
                </a14:m>
                <a:endParaRPr lang="en-US" sz="3103" b="1" kern="0" dirty="0">
                  <a:solidFill>
                    <a:prstClr val="black"/>
                  </a:solidFill>
                  <a:latin typeface="Arial" panose="020B0604020202020204" pitchFamily="34" charset="0"/>
                  <a:cs typeface="Arial" panose="020B0604020202020204" pitchFamily="34" charset="0"/>
                </a:endParaRPr>
              </a:p>
              <a:p>
                <a:pPr defTabSz="886694" eaLnBrk="1" hangingPunct="1">
                  <a:defRPr/>
                </a:pPr>
                <a:endParaRPr lang="en-US" sz="3103" kern="0" dirty="0">
                  <a:solidFill>
                    <a:prstClr val="black"/>
                  </a:solidFill>
                  <a:latin typeface="Arial" panose="020B0604020202020204" pitchFamily="34" charset="0"/>
                  <a:cs typeface="Arial" panose="020B0604020202020204" pitchFamily="34" charset="0"/>
                </a:endParaRPr>
              </a:p>
              <a:p>
                <a:pPr defTabSz="886694" eaLnBrk="1" hangingPunct="1">
                  <a:defRPr/>
                </a:pPr>
                <a:r>
                  <a:rPr lang="en-US" sz="3103" kern="0" dirty="0">
                    <a:solidFill>
                      <a:prstClr val="black"/>
                    </a:solidFill>
                    <a:latin typeface="Arial" panose="020B0604020202020204" pitchFamily="34" charset="0"/>
                    <a:cs typeface="Arial" panose="020B0604020202020204" pitchFamily="34" charset="0"/>
                  </a:rPr>
                  <a:t>Order your poster from Genigraphics and we will perform a free design review and advise you if we see anything that may be a concern for printing. We’ll even help tidy things up.</a:t>
                </a:r>
              </a:p>
              <a:p>
                <a:pPr defTabSz="886694" eaLnBrk="1" hangingPunct="1">
                  <a:defRPr/>
                </a:pPr>
                <a:r>
                  <a:rPr lang="en-US" sz="3103" kern="0" dirty="0">
                    <a:solidFill>
                      <a:prstClr val="black"/>
                    </a:solidFill>
                    <a:latin typeface="Arial" panose="020B0604020202020204" pitchFamily="34" charset="0"/>
                    <a:cs typeface="Arial" panose="020B0604020202020204" pitchFamily="34" charset="0"/>
                  </a:rPr>
                  <a:t>We have more history with PowerPoint® than any other printing company. In fact, we helped Microsoft® design the software and we created all of the original color themes, templates, and clip art galleries. We know how to make your printed poster look just like it does on screen. Other printing companies and copy centers will blindly convert your file to another format prior to printing. This can result in text shifting, symbols changing, and altered colors. We know the secrets to avoid those issues. So choose Genigraphics for the most accurate reproduction available.</a:t>
                </a:r>
              </a:p>
            </p:txBody>
          </p:sp>
        </mc:Choice>
        <mc:Fallback>
          <p:sp>
            <p:nvSpPr>
              <p:cNvPr id="21" name="Text Box 190"/>
              <p:cNvSpPr txBox="1">
                <a:spLocks noRot="1" noChangeAspect="1" noMove="1" noResize="1" noEditPoints="1" noAdjustHandles="1" noChangeArrowheads="1" noChangeShapeType="1" noTextEdit="1"/>
              </p:cNvSpPr>
              <p:nvPr/>
            </p:nvSpPr>
            <p:spPr bwMode="auto">
              <a:xfrm>
                <a:off x="2083724" y="13208005"/>
                <a:ext cx="12768349" cy="11283949"/>
              </a:xfrm>
              <a:prstGeom prst="rect">
                <a:avLst/>
              </a:prstGeom>
              <a:blipFill>
                <a:blip r:embed="rId2"/>
                <a:stretch>
                  <a:fillRect l="-860" r="-1051"/>
                </a:stretch>
              </a:blipFill>
              <a:ln w="12700">
                <a:noFill/>
              </a:ln>
              <a:effectLst/>
            </p:spPr>
            <p:txBody>
              <a:bodyPr/>
              <a:lstStyle/>
              <a:p>
                <a:r>
                  <a:rPr lang="en-US">
                    <a:noFill/>
                  </a:rPr>
                  <a:t> </a:t>
                </a:r>
              </a:p>
            </p:txBody>
          </p:sp>
        </mc:Fallback>
      </mc:AlternateContent>
      <p:sp>
        <p:nvSpPr>
          <p:cNvPr id="22" name="Rectangle 21"/>
          <p:cNvSpPr/>
          <p:nvPr/>
        </p:nvSpPr>
        <p:spPr>
          <a:xfrm>
            <a:off x="15561426" y="12542982"/>
            <a:ext cx="12768349" cy="665018"/>
          </a:xfrm>
          <a:prstGeom prst="rect">
            <a:avLst/>
          </a:prstGeom>
          <a:solidFill>
            <a:srgbClr val="006747"/>
          </a:solidFill>
          <a:ln w="12700" cap="flat" cmpd="sng" algn="ctr">
            <a:solidFill>
              <a:srgbClr val="006747">
                <a:lumMod val="75000"/>
              </a:srgbClr>
            </a:solidFill>
            <a:prstDash val="solid"/>
            <a:miter lim="800000"/>
          </a:ln>
          <a:effectLst/>
        </p:spPr>
        <p:txBody>
          <a:bodyPr lIns="66490" tIns="33245" rIns="66490" bIns="33245" rtlCol="0" anchor="ctr"/>
          <a:lstStyle/>
          <a:p>
            <a:pPr algn="ctr" defTabSz="886694">
              <a:defRPr/>
            </a:pPr>
            <a:r>
              <a:rPr lang="en-US" sz="4267" b="1" kern="0" dirty="0">
                <a:solidFill>
                  <a:schemeClr val="bg1"/>
                </a:solidFill>
                <a:latin typeface="Arial" panose="020B0604020202020204" pitchFamily="34" charset="0"/>
                <a:cs typeface="Arial" panose="020B0604020202020204" pitchFamily="34" charset="0"/>
              </a:rPr>
              <a:t>Results</a:t>
            </a:r>
          </a:p>
        </p:txBody>
      </p:sp>
      <p:pic>
        <p:nvPicPr>
          <p:cNvPr id="23" name="Picture 178" descr="Picture1"/>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3472873" y="24598521"/>
            <a:ext cx="3990109" cy="2762383"/>
          </a:xfrm>
          <a:prstGeom prst="rect">
            <a:avLst/>
          </a:prstGeom>
          <a:noFill/>
          <a:ln w="9525">
            <a:solidFill>
              <a:srgbClr val="455F51">
                <a:lumMod val="50000"/>
              </a:srgbClr>
            </a:solidFill>
            <a:miter lim="800000"/>
            <a:headEnd/>
            <a:tailEnd/>
          </a:ln>
          <a:extLst>
            <a:ext uri="{909E8E84-426E-40DD-AFC4-6F175D3DCCD1}">
              <a14:hiddenFill xmlns:a14="http://schemas.microsoft.com/office/drawing/2010/main">
                <a:solidFill>
                  <a:srgbClr val="FFFFFF"/>
                </a:solidFill>
              </a14:hiddenFill>
            </a:ext>
          </a:extLst>
        </p:spPr>
      </p:pic>
      <p:pic>
        <p:nvPicPr>
          <p:cNvPr id="24" name="Picture 179" descr="Picture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9458037" y="24598581"/>
            <a:ext cx="3990109" cy="27624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Text Box 180"/>
          <p:cNvSpPr txBox="1">
            <a:spLocks noChangeArrowheads="1"/>
          </p:cNvSpPr>
          <p:nvPr/>
        </p:nvSpPr>
        <p:spPr bwMode="auto">
          <a:xfrm>
            <a:off x="3430655" y="27560903"/>
            <a:ext cx="3736419" cy="425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6490" tIns="33245" rIns="66490" bIns="33245">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2327" b="1" dirty="0">
                <a:solidFill>
                  <a:prstClr val="black"/>
                </a:solidFill>
                <a:latin typeface="Calibri" pitchFamily="34" charset="0"/>
              </a:rPr>
              <a:t>Figure 1.</a:t>
            </a:r>
            <a:r>
              <a:rPr lang="en-US" sz="2327" dirty="0">
                <a:solidFill>
                  <a:prstClr val="black"/>
                </a:solidFill>
                <a:latin typeface="Calibri" pitchFamily="34" charset="0"/>
              </a:rPr>
              <a:t> Label in 24pt Calibri.</a:t>
            </a:r>
          </a:p>
        </p:txBody>
      </p:sp>
      <p:sp>
        <p:nvSpPr>
          <p:cNvPr id="26" name="Text Box 181"/>
          <p:cNvSpPr txBox="1">
            <a:spLocks noChangeArrowheads="1"/>
          </p:cNvSpPr>
          <p:nvPr/>
        </p:nvSpPr>
        <p:spPr bwMode="auto">
          <a:xfrm>
            <a:off x="9415816" y="27560903"/>
            <a:ext cx="3736419" cy="425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6490" tIns="33245" rIns="66490" bIns="33245">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2327" b="1" dirty="0">
                <a:solidFill>
                  <a:prstClr val="black"/>
                </a:solidFill>
                <a:latin typeface="Calibri" pitchFamily="34" charset="0"/>
              </a:rPr>
              <a:t>Figure 2.</a:t>
            </a:r>
            <a:r>
              <a:rPr lang="en-US" sz="2327" dirty="0">
                <a:solidFill>
                  <a:prstClr val="black"/>
                </a:solidFill>
                <a:latin typeface="Calibri" pitchFamily="34" charset="0"/>
              </a:rPr>
              <a:t> Label in 24pt Calibri.</a:t>
            </a:r>
          </a:p>
        </p:txBody>
      </p:sp>
      <p:sp>
        <p:nvSpPr>
          <p:cNvPr id="27" name="Text Box 180"/>
          <p:cNvSpPr txBox="1">
            <a:spLocks noChangeArrowheads="1"/>
          </p:cNvSpPr>
          <p:nvPr/>
        </p:nvSpPr>
        <p:spPr bwMode="auto">
          <a:xfrm>
            <a:off x="15558622" y="21897587"/>
            <a:ext cx="3629017" cy="425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6490" tIns="33245" rIns="66490" bIns="33245">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2327" b="1" dirty="0">
                <a:solidFill>
                  <a:prstClr val="black"/>
                </a:solidFill>
                <a:latin typeface="Calibri" pitchFamily="34" charset="0"/>
              </a:rPr>
              <a:t>Table 1.</a:t>
            </a:r>
            <a:r>
              <a:rPr lang="en-US" sz="2327" dirty="0">
                <a:solidFill>
                  <a:prstClr val="black"/>
                </a:solidFill>
                <a:latin typeface="Calibri" pitchFamily="34" charset="0"/>
              </a:rPr>
              <a:t> Label in 24pt Calibri.</a:t>
            </a:r>
          </a:p>
        </p:txBody>
      </p:sp>
      <p:graphicFrame>
        <p:nvGraphicFramePr>
          <p:cNvPr id="29" name="Chart 28">
            <a:extLst>
              <a:ext uri="{FF2B5EF4-FFF2-40B4-BE49-F238E27FC236}">
                <a16:creationId xmlns:a16="http://schemas.microsoft.com/office/drawing/2014/main" id="{24AC25FB-400E-4CEF-951E-E7350303D7BE}"/>
              </a:ext>
            </a:extLst>
          </p:cNvPr>
          <p:cNvGraphicFramePr/>
          <p:nvPr>
            <p:extLst>
              <p:ext uri="{D42A27DB-BD31-4B8C-83A1-F6EECF244321}">
                <p14:modId xmlns:p14="http://schemas.microsoft.com/office/powerpoint/2010/main" val="3743186521"/>
              </p:ext>
            </p:extLst>
          </p:nvPr>
        </p:nvGraphicFramePr>
        <p:xfrm>
          <a:off x="29039127" y="5153891"/>
          <a:ext cx="12768349" cy="6663818"/>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4060740977"/>
      </p:ext>
    </p:extLst>
  </p:cSld>
  <p:clrMapOvr>
    <a:masterClrMapping/>
  </p:clrMapOvr>
</p:sld>
</file>

<file path=ppt/theme/theme1.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Override1.xml><?xml version="1.0" encoding="utf-8"?>
<a:themeOverride xmlns:a="http://schemas.openxmlformats.org/drawingml/2006/main">
  <a:clrScheme name="USF">
    <a:dk1>
      <a:sysClr val="windowText" lastClr="000000"/>
    </a:dk1>
    <a:lt1>
      <a:sysClr val="window" lastClr="FFFFFF"/>
    </a:lt1>
    <a:dk2>
      <a:srgbClr val="455F51"/>
    </a:dk2>
    <a:lt2>
      <a:srgbClr val="CFC493"/>
    </a:lt2>
    <a:accent1>
      <a:srgbClr val="006747"/>
    </a:accent1>
    <a:accent2>
      <a:srgbClr val="9CCB3B"/>
    </a:accent2>
    <a:accent3>
      <a:srgbClr val="DBE442"/>
    </a:accent3>
    <a:accent4>
      <a:srgbClr val="009374"/>
    </a:accent4>
    <a:accent5>
      <a:srgbClr val="29AFCE"/>
    </a:accent5>
    <a:accent6>
      <a:srgbClr val="0989B1"/>
    </a:accent6>
    <a:hlink>
      <a:srgbClr val="6B9F25"/>
    </a:hlink>
    <a:folHlink>
      <a:srgbClr val="BA6906"/>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Office 2013 - 2022 Theme</Template>
  <TotalTime>149</TotalTime>
  <Words>1078</Words>
  <Application>Microsoft Office PowerPoint</Application>
  <PresentationFormat>Custom</PresentationFormat>
  <Paragraphs>101</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Cambria Math</vt:lpstr>
      <vt:lpstr>Office 2013 - 2022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Ora D Tanner</dc:creator>
  <cp:lastModifiedBy>Samuel Ediger</cp:lastModifiedBy>
  <cp:revision>9</cp:revision>
  <dcterms:created xsi:type="dcterms:W3CDTF">2018-02-28T15:21:34Z</dcterms:created>
  <dcterms:modified xsi:type="dcterms:W3CDTF">2024-03-26T12:31:12Z</dcterms:modified>
</cp:coreProperties>
</file>