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B Garamond" panose="00000500000000000000" pitchFamily="2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boldItalic r:id="rId20"/>
    </p:embeddedFont>
    <p:embeddedFont>
      <p:font typeface="Nunito" pitchFamily="2" charset="0"/>
      <p:regular r:id="rId21"/>
    </p:embeddedFont>
    <p:embeddedFont>
      <p:font typeface="Nunito Light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754fb1ac66_4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754fb1ac66_4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33f6155f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33f6155f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33f6155f6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33f6155f6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340135a0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340135a0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17d1415e7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17d1415e7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5918500" y="898350"/>
            <a:ext cx="2331600" cy="3346800"/>
          </a:xfrm>
          <a:prstGeom prst="ellipse">
            <a:avLst/>
          </a:prstGeom>
          <a:noFill/>
          <a:ln w="38100" cap="flat" cmpd="thickThin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0" name="Google Shape;10;p2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716425" y="808364"/>
            <a:ext cx="5021400" cy="28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716425" y="4008354"/>
            <a:ext cx="502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1"/>
          <p:cNvGrpSpPr/>
          <p:nvPr/>
        </p:nvGrpSpPr>
        <p:grpSpPr>
          <a:xfrm>
            <a:off x="91521" y="150519"/>
            <a:ext cx="8960958" cy="4842461"/>
            <a:chOff x="91521" y="150519"/>
            <a:chExt cx="8960958" cy="4842461"/>
          </a:xfrm>
        </p:grpSpPr>
        <p:grpSp>
          <p:nvGrpSpPr>
            <p:cNvPr id="139" name="Google Shape;139;p11"/>
            <p:cNvGrpSpPr/>
            <p:nvPr/>
          </p:nvGrpSpPr>
          <p:grpSpPr>
            <a:xfrm>
              <a:off x="1132521" y="314996"/>
              <a:ext cx="6883094" cy="46226"/>
              <a:chOff x="1132521" y="314996"/>
              <a:chExt cx="6883094" cy="46226"/>
            </a:xfrm>
          </p:grpSpPr>
          <p:sp>
            <p:nvSpPr>
              <p:cNvPr id="140" name="Google Shape;140;p11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11"/>
            <p:cNvGrpSpPr/>
            <p:nvPr/>
          </p:nvGrpSpPr>
          <p:grpSpPr>
            <a:xfrm>
              <a:off x="277979" y="1181058"/>
              <a:ext cx="46630" cy="2791194"/>
              <a:chOff x="277979" y="1181058"/>
              <a:chExt cx="46630" cy="2791194"/>
            </a:xfrm>
          </p:grpSpPr>
          <p:sp>
            <p:nvSpPr>
              <p:cNvPr id="145" name="Google Shape;145;p11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" name="Google Shape;149;p11"/>
            <p:cNvSpPr/>
            <p:nvPr/>
          </p:nvSpPr>
          <p:spPr>
            <a:xfrm>
              <a:off x="91521" y="150519"/>
              <a:ext cx="943666" cy="929767"/>
            </a:xfrm>
            <a:custGeom>
              <a:avLst/>
              <a:gdLst/>
              <a:ahLst/>
              <a:cxnLst/>
              <a:rect l="l" t="t" r="r" b="b"/>
              <a:pathLst>
                <a:path w="30113" h="29949" extrusionOk="0">
                  <a:moveTo>
                    <a:pt x="10380" y="3282"/>
                  </a:moveTo>
                  <a:cubicBezTo>
                    <a:pt x="11173" y="3381"/>
                    <a:pt x="11801" y="3877"/>
                    <a:pt x="12065" y="4638"/>
                  </a:cubicBezTo>
                  <a:cubicBezTo>
                    <a:pt x="12264" y="5266"/>
                    <a:pt x="12065" y="5894"/>
                    <a:pt x="11801" y="6092"/>
                  </a:cubicBezTo>
                  <a:cubicBezTo>
                    <a:pt x="11573" y="6229"/>
                    <a:pt x="11329" y="6303"/>
                    <a:pt x="11080" y="6303"/>
                  </a:cubicBezTo>
                  <a:cubicBezTo>
                    <a:pt x="10968" y="6303"/>
                    <a:pt x="10856" y="6288"/>
                    <a:pt x="10743" y="6257"/>
                  </a:cubicBezTo>
                  <a:cubicBezTo>
                    <a:pt x="10314" y="6059"/>
                    <a:pt x="10016" y="5695"/>
                    <a:pt x="9917" y="5266"/>
                  </a:cubicBezTo>
                  <a:cubicBezTo>
                    <a:pt x="9752" y="4737"/>
                    <a:pt x="9785" y="4208"/>
                    <a:pt x="10049" y="3745"/>
                  </a:cubicBezTo>
                  <a:cubicBezTo>
                    <a:pt x="10148" y="3580"/>
                    <a:pt x="10248" y="3415"/>
                    <a:pt x="10380" y="3282"/>
                  </a:cubicBezTo>
                  <a:close/>
                  <a:moveTo>
                    <a:pt x="2447" y="2357"/>
                  </a:moveTo>
                  <a:lnTo>
                    <a:pt x="2447" y="2357"/>
                  </a:lnTo>
                  <a:cubicBezTo>
                    <a:pt x="3897" y="3095"/>
                    <a:pt x="5190" y="3245"/>
                    <a:pt x="6719" y="3245"/>
                  </a:cubicBezTo>
                  <a:cubicBezTo>
                    <a:pt x="7176" y="3245"/>
                    <a:pt x="7655" y="3231"/>
                    <a:pt x="8165" y="3216"/>
                  </a:cubicBezTo>
                  <a:lnTo>
                    <a:pt x="9421" y="3183"/>
                  </a:lnTo>
                  <a:lnTo>
                    <a:pt x="9586" y="3183"/>
                  </a:lnTo>
                  <a:cubicBezTo>
                    <a:pt x="9520" y="3282"/>
                    <a:pt x="9487" y="3348"/>
                    <a:pt x="9454" y="3415"/>
                  </a:cubicBezTo>
                  <a:cubicBezTo>
                    <a:pt x="9289" y="3712"/>
                    <a:pt x="9190" y="4043"/>
                    <a:pt x="9157" y="4373"/>
                  </a:cubicBezTo>
                  <a:lnTo>
                    <a:pt x="4496" y="4373"/>
                  </a:lnTo>
                  <a:lnTo>
                    <a:pt x="4496" y="9067"/>
                  </a:lnTo>
                  <a:cubicBezTo>
                    <a:pt x="4166" y="9100"/>
                    <a:pt x="3835" y="9199"/>
                    <a:pt x="3505" y="9364"/>
                  </a:cubicBezTo>
                  <a:cubicBezTo>
                    <a:pt x="3438" y="9430"/>
                    <a:pt x="3372" y="9463"/>
                    <a:pt x="3273" y="9529"/>
                  </a:cubicBezTo>
                  <a:lnTo>
                    <a:pt x="3273" y="9364"/>
                  </a:lnTo>
                  <a:cubicBezTo>
                    <a:pt x="3273" y="8901"/>
                    <a:pt x="3306" y="8472"/>
                    <a:pt x="3306" y="8075"/>
                  </a:cubicBezTo>
                  <a:cubicBezTo>
                    <a:pt x="3405" y="5861"/>
                    <a:pt x="3438" y="4241"/>
                    <a:pt x="2447" y="2357"/>
                  </a:cubicBezTo>
                  <a:close/>
                  <a:moveTo>
                    <a:pt x="25684" y="5398"/>
                  </a:moveTo>
                  <a:cubicBezTo>
                    <a:pt x="25948" y="5497"/>
                    <a:pt x="26212" y="5563"/>
                    <a:pt x="26510" y="5629"/>
                  </a:cubicBezTo>
                  <a:cubicBezTo>
                    <a:pt x="26510" y="6356"/>
                    <a:pt x="26411" y="7084"/>
                    <a:pt x="26279" y="7778"/>
                  </a:cubicBezTo>
                  <a:cubicBezTo>
                    <a:pt x="26080" y="8637"/>
                    <a:pt x="25651" y="9430"/>
                    <a:pt x="25089" y="10091"/>
                  </a:cubicBezTo>
                  <a:cubicBezTo>
                    <a:pt x="24923" y="10290"/>
                    <a:pt x="24758" y="10455"/>
                    <a:pt x="24560" y="10587"/>
                  </a:cubicBezTo>
                  <a:cubicBezTo>
                    <a:pt x="24659" y="10422"/>
                    <a:pt x="24791" y="10224"/>
                    <a:pt x="24923" y="10058"/>
                  </a:cubicBezTo>
                  <a:cubicBezTo>
                    <a:pt x="25254" y="9496"/>
                    <a:pt x="25518" y="8901"/>
                    <a:pt x="25684" y="8273"/>
                  </a:cubicBezTo>
                  <a:cubicBezTo>
                    <a:pt x="25882" y="7315"/>
                    <a:pt x="25882" y="6323"/>
                    <a:pt x="25684" y="5398"/>
                  </a:cubicBezTo>
                  <a:close/>
                  <a:moveTo>
                    <a:pt x="20626" y="11711"/>
                  </a:moveTo>
                  <a:lnTo>
                    <a:pt x="20659" y="11777"/>
                  </a:lnTo>
                  <a:cubicBezTo>
                    <a:pt x="20659" y="11744"/>
                    <a:pt x="20626" y="11711"/>
                    <a:pt x="20626" y="11711"/>
                  </a:cubicBezTo>
                  <a:close/>
                  <a:moveTo>
                    <a:pt x="4701" y="9693"/>
                  </a:moveTo>
                  <a:cubicBezTo>
                    <a:pt x="4912" y="9693"/>
                    <a:pt x="5123" y="9727"/>
                    <a:pt x="5322" y="9794"/>
                  </a:cubicBezTo>
                  <a:cubicBezTo>
                    <a:pt x="5785" y="9926"/>
                    <a:pt x="6149" y="10224"/>
                    <a:pt x="6314" y="10653"/>
                  </a:cubicBezTo>
                  <a:cubicBezTo>
                    <a:pt x="6446" y="11017"/>
                    <a:pt x="6380" y="11381"/>
                    <a:pt x="6182" y="11711"/>
                  </a:cubicBezTo>
                  <a:cubicBezTo>
                    <a:pt x="6040" y="11901"/>
                    <a:pt x="5677" y="12056"/>
                    <a:pt x="5252" y="12056"/>
                  </a:cubicBezTo>
                  <a:cubicBezTo>
                    <a:pt x="5084" y="12056"/>
                    <a:pt x="4906" y="12032"/>
                    <a:pt x="4728" y="11975"/>
                  </a:cubicBezTo>
                  <a:cubicBezTo>
                    <a:pt x="3967" y="11711"/>
                    <a:pt x="3438" y="11050"/>
                    <a:pt x="3372" y="10290"/>
                  </a:cubicBezTo>
                  <a:cubicBezTo>
                    <a:pt x="3505" y="10124"/>
                    <a:pt x="3637" y="10025"/>
                    <a:pt x="3802" y="9926"/>
                  </a:cubicBezTo>
                  <a:cubicBezTo>
                    <a:pt x="4078" y="9768"/>
                    <a:pt x="4390" y="9693"/>
                    <a:pt x="4701" y="9693"/>
                  </a:cubicBezTo>
                  <a:close/>
                  <a:moveTo>
                    <a:pt x="9190" y="5199"/>
                  </a:moveTo>
                  <a:cubicBezTo>
                    <a:pt x="9223" y="5266"/>
                    <a:pt x="9223" y="5365"/>
                    <a:pt x="9256" y="5431"/>
                  </a:cubicBezTo>
                  <a:cubicBezTo>
                    <a:pt x="9421" y="6092"/>
                    <a:pt x="9884" y="6588"/>
                    <a:pt x="10512" y="6852"/>
                  </a:cubicBezTo>
                  <a:lnTo>
                    <a:pt x="10479" y="6852"/>
                  </a:lnTo>
                  <a:cubicBezTo>
                    <a:pt x="9983" y="7117"/>
                    <a:pt x="9686" y="7612"/>
                    <a:pt x="9653" y="8174"/>
                  </a:cubicBezTo>
                  <a:cubicBezTo>
                    <a:pt x="9586" y="8769"/>
                    <a:pt x="9917" y="9298"/>
                    <a:pt x="10479" y="9563"/>
                  </a:cubicBezTo>
                  <a:cubicBezTo>
                    <a:pt x="10578" y="9596"/>
                    <a:pt x="10743" y="9662"/>
                    <a:pt x="10876" y="9695"/>
                  </a:cubicBezTo>
                  <a:cubicBezTo>
                    <a:pt x="11041" y="9695"/>
                    <a:pt x="11206" y="9695"/>
                    <a:pt x="11371" y="9629"/>
                  </a:cubicBezTo>
                  <a:cubicBezTo>
                    <a:pt x="11537" y="9563"/>
                    <a:pt x="11702" y="9463"/>
                    <a:pt x="11801" y="9298"/>
                  </a:cubicBezTo>
                  <a:cubicBezTo>
                    <a:pt x="11867" y="9133"/>
                    <a:pt x="11900" y="9001"/>
                    <a:pt x="11933" y="8835"/>
                  </a:cubicBezTo>
                  <a:cubicBezTo>
                    <a:pt x="11970" y="8613"/>
                    <a:pt x="11799" y="8484"/>
                    <a:pt x="11624" y="8484"/>
                  </a:cubicBezTo>
                  <a:cubicBezTo>
                    <a:pt x="11488" y="8484"/>
                    <a:pt x="11349" y="8562"/>
                    <a:pt x="11305" y="8736"/>
                  </a:cubicBezTo>
                  <a:cubicBezTo>
                    <a:pt x="11305" y="8835"/>
                    <a:pt x="11272" y="8901"/>
                    <a:pt x="11239" y="8968"/>
                  </a:cubicBezTo>
                  <a:cubicBezTo>
                    <a:pt x="11239" y="9001"/>
                    <a:pt x="11206" y="9034"/>
                    <a:pt x="11173" y="9034"/>
                  </a:cubicBezTo>
                  <a:lnTo>
                    <a:pt x="10975" y="9034"/>
                  </a:lnTo>
                  <a:cubicBezTo>
                    <a:pt x="10909" y="9034"/>
                    <a:pt x="10842" y="9001"/>
                    <a:pt x="10743" y="8968"/>
                  </a:cubicBezTo>
                  <a:cubicBezTo>
                    <a:pt x="10479" y="8835"/>
                    <a:pt x="10281" y="8538"/>
                    <a:pt x="10314" y="8207"/>
                  </a:cubicBezTo>
                  <a:cubicBezTo>
                    <a:pt x="10347" y="7877"/>
                    <a:pt x="10545" y="7579"/>
                    <a:pt x="10842" y="7414"/>
                  </a:cubicBezTo>
                  <a:cubicBezTo>
                    <a:pt x="11054" y="7287"/>
                    <a:pt x="11283" y="7228"/>
                    <a:pt x="11508" y="7228"/>
                  </a:cubicBezTo>
                  <a:cubicBezTo>
                    <a:pt x="11986" y="7228"/>
                    <a:pt x="12446" y="7494"/>
                    <a:pt x="12693" y="7943"/>
                  </a:cubicBezTo>
                  <a:cubicBezTo>
                    <a:pt x="12925" y="8240"/>
                    <a:pt x="13024" y="8604"/>
                    <a:pt x="13057" y="9001"/>
                  </a:cubicBezTo>
                  <a:cubicBezTo>
                    <a:pt x="13024" y="9166"/>
                    <a:pt x="12991" y="9364"/>
                    <a:pt x="12925" y="9529"/>
                  </a:cubicBezTo>
                  <a:cubicBezTo>
                    <a:pt x="12826" y="9728"/>
                    <a:pt x="12760" y="9959"/>
                    <a:pt x="12693" y="10191"/>
                  </a:cubicBezTo>
                  <a:cubicBezTo>
                    <a:pt x="12495" y="11017"/>
                    <a:pt x="12528" y="11876"/>
                    <a:pt x="12793" y="12670"/>
                  </a:cubicBezTo>
                  <a:cubicBezTo>
                    <a:pt x="12498" y="12611"/>
                    <a:pt x="12198" y="12581"/>
                    <a:pt x="11899" y="12581"/>
                  </a:cubicBezTo>
                  <a:cubicBezTo>
                    <a:pt x="11361" y="12581"/>
                    <a:pt x="10824" y="12677"/>
                    <a:pt x="10314" y="12868"/>
                  </a:cubicBezTo>
                  <a:cubicBezTo>
                    <a:pt x="10082" y="12934"/>
                    <a:pt x="9884" y="13033"/>
                    <a:pt x="9653" y="13165"/>
                  </a:cubicBezTo>
                  <a:cubicBezTo>
                    <a:pt x="9520" y="13265"/>
                    <a:pt x="9355" y="13331"/>
                    <a:pt x="9190" y="13331"/>
                  </a:cubicBezTo>
                  <a:cubicBezTo>
                    <a:pt x="9105" y="13345"/>
                    <a:pt x="9022" y="13351"/>
                    <a:pt x="8940" y="13351"/>
                  </a:cubicBezTo>
                  <a:cubicBezTo>
                    <a:pt x="8639" y="13351"/>
                    <a:pt x="8359" y="13262"/>
                    <a:pt x="8099" y="13132"/>
                  </a:cubicBezTo>
                  <a:cubicBezTo>
                    <a:pt x="7372" y="12835"/>
                    <a:pt x="7041" y="12042"/>
                    <a:pt x="7339" y="11347"/>
                  </a:cubicBezTo>
                  <a:cubicBezTo>
                    <a:pt x="7471" y="11017"/>
                    <a:pt x="7735" y="10786"/>
                    <a:pt x="8066" y="10719"/>
                  </a:cubicBezTo>
                  <a:cubicBezTo>
                    <a:pt x="8099" y="10716"/>
                    <a:pt x="8132" y="10714"/>
                    <a:pt x="8165" y="10714"/>
                  </a:cubicBezTo>
                  <a:cubicBezTo>
                    <a:pt x="8455" y="10714"/>
                    <a:pt x="8711" y="10845"/>
                    <a:pt x="8859" y="11083"/>
                  </a:cubicBezTo>
                  <a:cubicBezTo>
                    <a:pt x="8925" y="11149"/>
                    <a:pt x="8958" y="11215"/>
                    <a:pt x="8958" y="11281"/>
                  </a:cubicBezTo>
                  <a:cubicBezTo>
                    <a:pt x="8991" y="11347"/>
                    <a:pt x="8991" y="11414"/>
                    <a:pt x="8958" y="11480"/>
                  </a:cubicBezTo>
                  <a:cubicBezTo>
                    <a:pt x="8958" y="11513"/>
                    <a:pt x="8958" y="11546"/>
                    <a:pt x="8925" y="11579"/>
                  </a:cubicBezTo>
                  <a:cubicBezTo>
                    <a:pt x="8859" y="11612"/>
                    <a:pt x="8793" y="11645"/>
                    <a:pt x="8727" y="11645"/>
                  </a:cubicBezTo>
                  <a:lnTo>
                    <a:pt x="8694" y="11645"/>
                  </a:lnTo>
                  <a:cubicBezTo>
                    <a:pt x="8329" y="11797"/>
                    <a:pt x="8468" y="12285"/>
                    <a:pt x="8775" y="12285"/>
                  </a:cubicBezTo>
                  <a:cubicBezTo>
                    <a:pt x="8802" y="12285"/>
                    <a:pt x="8830" y="12281"/>
                    <a:pt x="8859" y="12273"/>
                  </a:cubicBezTo>
                  <a:cubicBezTo>
                    <a:pt x="9025" y="12207"/>
                    <a:pt x="9157" y="12141"/>
                    <a:pt x="9289" y="12075"/>
                  </a:cubicBezTo>
                  <a:cubicBezTo>
                    <a:pt x="9454" y="11942"/>
                    <a:pt x="9553" y="11777"/>
                    <a:pt x="9586" y="11612"/>
                  </a:cubicBezTo>
                  <a:cubicBezTo>
                    <a:pt x="9619" y="11447"/>
                    <a:pt x="9619" y="11248"/>
                    <a:pt x="9586" y="11116"/>
                  </a:cubicBezTo>
                  <a:cubicBezTo>
                    <a:pt x="9520" y="10951"/>
                    <a:pt x="9454" y="10819"/>
                    <a:pt x="9388" y="10719"/>
                  </a:cubicBezTo>
                  <a:cubicBezTo>
                    <a:pt x="9136" y="10270"/>
                    <a:pt x="8669" y="10036"/>
                    <a:pt x="8190" y="10036"/>
                  </a:cubicBezTo>
                  <a:cubicBezTo>
                    <a:pt x="8104" y="10036"/>
                    <a:pt x="8019" y="10043"/>
                    <a:pt x="7934" y="10058"/>
                  </a:cubicBezTo>
                  <a:cubicBezTo>
                    <a:pt x="7537" y="10124"/>
                    <a:pt x="7174" y="10323"/>
                    <a:pt x="6942" y="10653"/>
                  </a:cubicBezTo>
                  <a:cubicBezTo>
                    <a:pt x="6942" y="10554"/>
                    <a:pt x="6909" y="10488"/>
                    <a:pt x="6909" y="10422"/>
                  </a:cubicBezTo>
                  <a:cubicBezTo>
                    <a:pt x="6645" y="9794"/>
                    <a:pt x="6116" y="9331"/>
                    <a:pt x="5488" y="9166"/>
                  </a:cubicBezTo>
                  <a:cubicBezTo>
                    <a:pt x="5422" y="9133"/>
                    <a:pt x="5356" y="9133"/>
                    <a:pt x="5289" y="9133"/>
                  </a:cubicBezTo>
                  <a:lnTo>
                    <a:pt x="5289" y="5199"/>
                  </a:lnTo>
                  <a:close/>
                  <a:moveTo>
                    <a:pt x="10677" y="24437"/>
                  </a:moveTo>
                  <a:cubicBezTo>
                    <a:pt x="10545" y="24635"/>
                    <a:pt x="10380" y="24833"/>
                    <a:pt x="10181" y="24999"/>
                  </a:cubicBezTo>
                  <a:cubicBezTo>
                    <a:pt x="9520" y="25561"/>
                    <a:pt x="8727" y="25957"/>
                    <a:pt x="7868" y="26156"/>
                  </a:cubicBezTo>
                  <a:cubicBezTo>
                    <a:pt x="7174" y="26321"/>
                    <a:pt x="6446" y="26387"/>
                    <a:pt x="5719" y="26387"/>
                  </a:cubicBezTo>
                  <a:cubicBezTo>
                    <a:pt x="5653" y="26122"/>
                    <a:pt x="5587" y="25825"/>
                    <a:pt x="5488" y="25561"/>
                  </a:cubicBezTo>
                  <a:lnTo>
                    <a:pt x="5488" y="25561"/>
                  </a:lnTo>
                  <a:cubicBezTo>
                    <a:pt x="5951" y="25676"/>
                    <a:pt x="6430" y="25734"/>
                    <a:pt x="6909" y="25734"/>
                  </a:cubicBezTo>
                  <a:cubicBezTo>
                    <a:pt x="7388" y="25734"/>
                    <a:pt x="7868" y="25676"/>
                    <a:pt x="8330" y="25561"/>
                  </a:cubicBezTo>
                  <a:cubicBezTo>
                    <a:pt x="8991" y="25395"/>
                    <a:pt x="9586" y="25131"/>
                    <a:pt x="10115" y="24800"/>
                  </a:cubicBezTo>
                  <a:cubicBezTo>
                    <a:pt x="10314" y="24701"/>
                    <a:pt x="10512" y="24569"/>
                    <a:pt x="10677" y="24437"/>
                  </a:cubicBezTo>
                  <a:close/>
                  <a:moveTo>
                    <a:pt x="27372" y="1"/>
                  </a:moveTo>
                  <a:cubicBezTo>
                    <a:pt x="26831" y="1"/>
                    <a:pt x="26309" y="211"/>
                    <a:pt x="25915" y="605"/>
                  </a:cubicBezTo>
                  <a:cubicBezTo>
                    <a:pt x="25684" y="803"/>
                    <a:pt x="25452" y="1101"/>
                    <a:pt x="25320" y="1398"/>
                  </a:cubicBezTo>
                  <a:cubicBezTo>
                    <a:pt x="25155" y="1729"/>
                    <a:pt x="25122" y="2092"/>
                    <a:pt x="25188" y="2456"/>
                  </a:cubicBezTo>
                  <a:cubicBezTo>
                    <a:pt x="25287" y="2820"/>
                    <a:pt x="25518" y="3150"/>
                    <a:pt x="25849" y="3348"/>
                  </a:cubicBezTo>
                  <a:cubicBezTo>
                    <a:pt x="26015" y="3424"/>
                    <a:pt x="26189" y="3465"/>
                    <a:pt x="26360" y="3465"/>
                  </a:cubicBezTo>
                  <a:cubicBezTo>
                    <a:pt x="26562" y="3465"/>
                    <a:pt x="26761" y="3408"/>
                    <a:pt x="26940" y="3282"/>
                  </a:cubicBezTo>
                  <a:cubicBezTo>
                    <a:pt x="27120" y="3162"/>
                    <a:pt x="26999" y="2877"/>
                    <a:pt x="26802" y="2877"/>
                  </a:cubicBezTo>
                  <a:cubicBezTo>
                    <a:pt x="26782" y="2877"/>
                    <a:pt x="26762" y="2880"/>
                    <a:pt x="26741" y="2886"/>
                  </a:cubicBezTo>
                  <a:cubicBezTo>
                    <a:pt x="26671" y="2909"/>
                    <a:pt x="26601" y="2920"/>
                    <a:pt x="26532" y="2920"/>
                  </a:cubicBezTo>
                  <a:cubicBezTo>
                    <a:pt x="26407" y="2920"/>
                    <a:pt x="26286" y="2884"/>
                    <a:pt x="26179" y="2820"/>
                  </a:cubicBezTo>
                  <a:cubicBezTo>
                    <a:pt x="26047" y="2687"/>
                    <a:pt x="25948" y="2522"/>
                    <a:pt x="25915" y="2324"/>
                  </a:cubicBezTo>
                  <a:cubicBezTo>
                    <a:pt x="25882" y="2125"/>
                    <a:pt x="25948" y="1927"/>
                    <a:pt x="26047" y="1762"/>
                  </a:cubicBezTo>
                  <a:cubicBezTo>
                    <a:pt x="26179" y="1564"/>
                    <a:pt x="26312" y="1398"/>
                    <a:pt x="26510" y="1266"/>
                  </a:cubicBezTo>
                  <a:cubicBezTo>
                    <a:pt x="26719" y="1081"/>
                    <a:pt x="26992" y="976"/>
                    <a:pt x="27274" y="976"/>
                  </a:cubicBezTo>
                  <a:cubicBezTo>
                    <a:pt x="27394" y="976"/>
                    <a:pt x="27515" y="995"/>
                    <a:pt x="27634" y="1035"/>
                  </a:cubicBezTo>
                  <a:cubicBezTo>
                    <a:pt x="28064" y="1200"/>
                    <a:pt x="28427" y="1464"/>
                    <a:pt x="28692" y="1861"/>
                  </a:cubicBezTo>
                  <a:cubicBezTo>
                    <a:pt x="28956" y="2225"/>
                    <a:pt x="29055" y="2654"/>
                    <a:pt x="29022" y="3084"/>
                  </a:cubicBezTo>
                  <a:cubicBezTo>
                    <a:pt x="28923" y="3580"/>
                    <a:pt x="28725" y="4010"/>
                    <a:pt x="28427" y="4373"/>
                  </a:cubicBezTo>
                  <a:cubicBezTo>
                    <a:pt x="28163" y="4770"/>
                    <a:pt x="27733" y="4968"/>
                    <a:pt x="27270" y="5001"/>
                  </a:cubicBezTo>
                  <a:cubicBezTo>
                    <a:pt x="27203" y="5005"/>
                    <a:pt x="27136" y="5007"/>
                    <a:pt x="27070" y="5007"/>
                  </a:cubicBezTo>
                  <a:cubicBezTo>
                    <a:pt x="26615" y="5007"/>
                    <a:pt x="26183" y="4910"/>
                    <a:pt x="25750" y="4737"/>
                  </a:cubicBezTo>
                  <a:cubicBezTo>
                    <a:pt x="25651" y="4704"/>
                    <a:pt x="25551" y="4671"/>
                    <a:pt x="25452" y="4638"/>
                  </a:cubicBezTo>
                  <a:cubicBezTo>
                    <a:pt x="25452" y="4538"/>
                    <a:pt x="25419" y="4472"/>
                    <a:pt x="25386" y="4406"/>
                  </a:cubicBezTo>
                  <a:cubicBezTo>
                    <a:pt x="24956" y="3216"/>
                    <a:pt x="24328" y="2092"/>
                    <a:pt x="23502" y="1101"/>
                  </a:cubicBezTo>
                  <a:cubicBezTo>
                    <a:pt x="23391" y="997"/>
                    <a:pt x="23266" y="953"/>
                    <a:pt x="23146" y="953"/>
                  </a:cubicBezTo>
                  <a:cubicBezTo>
                    <a:pt x="22767" y="953"/>
                    <a:pt x="22433" y="1393"/>
                    <a:pt x="22709" y="1795"/>
                  </a:cubicBezTo>
                  <a:lnTo>
                    <a:pt x="22709" y="1828"/>
                  </a:lnTo>
                  <a:cubicBezTo>
                    <a:pt x="23271" y="2456"/>
                    <a:pt x="23767" y="3150"/>
                    <a:pt x="24163" y="3910"/>
                  </a:cubicBezTo>
                  <a:cubicBezTo>
                    <a:pt x="23733" y="3646"/>
                    <a:pt x="23337" y="3348"/>
                    <a:pt x="22940" y="3051"/>
                  </a:cubicBezTo>
                  <a:cubicBezTo>
                    <a:pt x="22742" y="2853"/>
                    <a:pt x="22544" y="2687"/>
                    <a:pt x="22345" y="2489"/>
                  </a:cubicBezTo>
                  <a:cubicBezTo>
                    <a:pt x="22114" y="2258"/>
                    <a:pt x="21849" y="2059"/>
                    <a:pt x="21585" y="1927"/>
                  </a:cubicBezTo>
                  <a:cubicBezTo>
                    <a:pt x="21225" y="1737"/>
                    <a:pt x="20832" y="1646"/>
                    <a:pt x="20437" y="1646"/>
                  </a:cubicBezTo>
                  <a:cubicBezTo>
                    <a:pt x="20144" y="1646"/>
                    <a:pt x="19850" y="1696"/>
                    <a:pt x="19569" y="1795"/>
                  </a:cubicBezTo>
                  <a:cubicBezTo>
                    <a:pt x="19238" y="1927"/>
                    <a:pt x="18941" y="2092"/>
                    <a:pt x="18676" y="2324"/>
                  </a:cubicBezTo>
                  <a:cubicBezTo>
                    <a:pt x="18379" y="2588"/>
                    <a:pt x="18180" y="2952"/>
                    <a:pt x="18114" y="3348"/>
                  </a:cubicBezTo>
                  <a:cubicBezTo>
                    <a:pt x="17949" y="4076"/>
                    <a:pt x="18213" y="4836"/>
                    <a:pt x="18808" y="5332"/>
                  </a:cubicBezTo>
                  <a:cubicBezTo>
                    <a:pt x="19106" y="5563"/>
                    <a:pt x="19470" y="5662"/>
                    <a:pt x="19833" y="5695"/>
                  </a:cubicBezTo>
                  <a:cubicBezTo>
                    <a:pt x="20230" y="5695"/>
                    <a:pt x="20626" y="5497"/>
                    <a:pt x="20858" y="5199"/>
                  </a:cubicBezTo>
                  <a:cubicBezTo>
                    <a:pt x="20957" y="5067"/>
                    <a:pt x="21056" y="4902"/>
                    <a:pt x="21122" y="4704"/>
                  </a:cubicBezTo>
                  <a:cubicBezTo>
                    <a:pt x="21122" y="4638"/>
                    <a:pt x="21155" y="4538"/>
                    <a:pt x="21155" y="4439"/>
                  </a:cubicBezTo>
                  <a:cubicBezTo>
                    <a:pt x="21188" y="4340"/>
                    <a:pt x="21188" y="4241"/>
                    <a:pt x="21155" y="4142"/>
                  </a:cubicBezTo>
                  <a:cubicBezTo>
                    <a:pt x="21056" y="3778"/>
                    <a:pt x="20891" y="3448"/>
                    <a:pt x="20626" y="3183"/>
                  </a:cubicBezTo>
                  <a:cubicBezTo>
                    <a:pt x="20593" y="3150"/>
                    <a:pt x="20560" y="3117"/>
                    <a:pt x="20494" y="3084"/>
                  </a:cubicBezTo>
                  <a:cubicBezTo>
                    <a:pt x="20457" y="3076"/>
                    <a:pt x="20422" y="3072"/>
                    <a:pt x="20388" y="3072"/>
                  </a:cubicBezTo>
                  <a:cubicBezTo>
                    <a:pt x="19994" y="3072"/>
                    <a:pt x="19799" y="3568"/>
                    <a:pt x="20164" y="3811"/>
                  </a:cubicBezTo>
                  <a:cubicBezTo>
                    <a:pt x="20362" y="3910"/>
                    <a:pt x="20494" y="4076"/>
                    <a:pt x="20560" y="4274"/>
                  </a:cubicBezTo>
                  <a:cubicBezTo>
                    <a:pt x="20560" y="4307"/>
                    <a:pt x="20560" y="4340"/>
                    <a:pt x="20560" y="4373"/>
                  </a:cubicBezTo>
                  <a:cubicBezTo>
                    <a:pt x="20560" y="4439"/>
                    <a:pt x="20527" y="4472"/>
                    <a:pt x="20527" y="4538"/>
                  </a:cubicBezTo>
                  <a:cubicBezTo>
                    <a:pt x="20461" y="4604"/>
                    <a:pt x="20395" y="4671"/>
                    <a:pt x="20329" y="4737"/>
                  </a:cubicBezTo>
                  <a:cubicBezTo>
                    <a:pt x="20230" y="4869"/>
                    <a:pt x="20031" y="4935"/>
                    <a:pt x="19866" y="4935"/>
                  </a:cubicBezTo>
                  <a:cubicBezTo>
                    <a:pt x="19668" y="4869"/>
                    <a:pt x="19503" y="4803"/>
                    <a:pt x="19337" y="4638"/>
                  </a:cubicBezTo>
                  <a:cubicBezTo>
                    <a:pt x="19073" y="4340"/>
                    <a:pt x="19007" y="3943"/>
                    <a:pt x="19106" y="3547"/>
                  </a:cubicBezTo>
                  <a:cubicBezTo>
                    <a:pt x="19139" y="3381"/>
                    <a:pt x="19205" y="3216"/>
                    <a:pt x="19337" y="3084"/>
                  </a:cubicBezTo>
                  <a:cubicBezTo>
                    <a:pt x="19503" y="2952"/>
                    <a:pt x="19701" y="2820"/>
                    <a:pt x="19932" y="2753"/>
                  </a:cubicBezTo>
                  <a:cubicBezTo>
                    <a:pt x="20142" y="2666"/>
                    <a:pt x="20369" y="2625"/>
                    <a:pt x="20596" y="2625"/>
                  </a:cubicBezTo>
                  <a:cubicBezTo>
                    <a:pt x="20799" y="2625"/>
                    <a:pt x="21001" y="2658"/>
                    <a:pt x="21188" y="2720"/>
                  </a:cubicBezTo>
                  <a:cubicBezTo>
                    <a:pt x="21420" y="2820"/>
                    <a:pt x="21618" y="2952"/>
                    <a:pt x="21816" y="3117"/>
                  </a:cubicBezTo>
                  <a:cubicBezTo>
                    <a:pt x="22048" y="3282"/>
                    <a:pt x="22279" y="3448"/>
                    <a:pt x="22510" y="3613"/>
                  </a:cubicBezTo>
                  <a:cubicBezTo>
                    <a:pt x="23172" y="4076"/>
                    <a:pt x="23866" y="4505"/>
                    <a:pt x="24593" y="4869"/>
                  </a:cubicBezTo>
                  <a:cubicBezTo>
                    <a:pt x="24990" y="5894"/>
                    <a:pt x="25089" y="6984"/>
                    <a:pt x="24890" y="8042"/>
                  </a:cubicBezTo>
                  <a:cubicBezTo>
                    <a:pt x="24758" y="8604"/>
                    <a:pt x="24527" y="9133"/>
                    <a:pt x="24262" y="9629"/>
                  </a:cubicBezTo>
                  <a:cubicBezTo>
                    <a:pt x="23998" y="10124"/>
                    <a:pt x="23634" y="10587"/>
                    <a:pt x="23172" y="10951"/>
                  </a:cubicBezTo>
                  <a:cubicBezTo>
                    <a:pt x="22874" y="11182"/>
                    <a:pt x="22510" y="11347"/>
                    <a:pt x="22114" y="11414"/>
                  </a:cubicBezTo>
                  <a:cubicBezTo>
                    <a:pt x="22054" y="11417"/>
                    <a:pt x="21995" y="11419"/>
                    <a:pt x="21935" y="11419"/>
                  </a:cubicBezTo>
                  <a:cubicBezTo>
                    <a:pt x="21401" y="11419"/>
                    <a:pt x="20871" y="11285"/>
                    <a:pt x="20395" y="11017"/>
                  </a:cubicBezTo>
                  <a:cubicBezTo>
                    <a:pt x="19701" y="10620"/>
                    <a:pt x="19271" y="9860"/>
                    <a:pt x="19271" y="9067"/>
                  </a:cubicBezTo>
                  <a:cubicBezTo>
                    <a:pt x="19271" y="8273"/>
                    <a:pt x="19701" y="7513"/>
                    <a:pt x="20362" y="7084"/>
                  </a:cubicBezTo>
                  <a:cubicBezTo>
                    <a:pt x="20585" y="6935"/>
                    <a:pt x="20864" y="6860"/>
                    <a:pt x="21143" y="6860"/>
                  </a:cubicBezTo>
                  <a:cubicBezTo>
                    <a:pt x="21236" y="6860"/>
                    <a:pt x="21329" y="6869"/>
                    <a:pt x="21420" y="6885"/>
                  </a:cubicBezTo>
                  <a:cubicBezTo>
                    <a:pt x="21750" y="6951"/>
                    <a:pt x="22048" y="7216"/>
                    <a:pt x="22180" y="7546"/>
                  </a:cubicBezTo>
                  <a:cubicBezTo>
                    <a:pt x="22246" y="7910"/>
                    <a:pt x="22180" y="8273"/>
                    <a:pt x="21949" y="8538"/>
                  </a:cubicBezTo>
                  <a:cubicBezTo>
                    <a:pt x="21681" y="8776"/>
                    <a:pt x="21334" y="8906"/>
                    <a:pt x="20978" y="8906"/>
                  </a:cubicBezTo>
                  <a:cubicBezTo>
                    <a:pt x="20938" y="8906"/>
                    <a:pt x="20898" y="8905"/>
                    <a:pt x="20858" y="8901"/>
                  </a:cubicBezTo>
                  <a:cubicBezTo>
                    <a:pt x="20759" y="8901"/>
                    <a:pt x="20659" y="8968"/>
                    <a:pt x="20659" y="9067"/>
                  </a:cubicBezTo>
                  <a:cubicBezTo>
                    <a:pt x="20626" y="9166"/>
                    <a:pt x="20693" y="9265"/>
                    <a:pt x="20792" y="9265"/>
                  </a:cubicBezTo>
                  <a:cubicBezTo>
                    <a:pt x="20914" y="9296"/>
                    <a:pt x="21038" y="9310"/>
                    <a:pt x="21162" y="9310"/>
                  </a:cubicBezTo>
                  <a:cubicBezTo>
                    <a:pt x="21573" y="9310"/>
                    <a:pt x="21982" y="9148"/>
                    <a:pt x="22312" y="8868"/>
                  </a:cubicBezTo>
                  <a:cubicBezTo>
                    <a:pt x="22709" y="8472"/>
                    <a:pt x="22874" y="7910"/>
                    <a:pt x="22775" y="7348"/>
                  </a:cubicBezTo>
                  <a:cubicBezTo>
                    <a:pt x="22610" y="6786"/>
                    <a:pt x="22147" y="6356"/>
                    <a:pt x="21585" y="6191"/>
                  </a:cubicBezTo>
                  <a:cubicBezTo>
                    <a:pt x="21413" y="6148"/>
                    <a:pt x="21235" y="6126"/>
                    <a:pt x="21056" y="6126"/>
                  </a:cubicBezTo>
                  <a:cubicBezTo>
                    <a:pt x="20684" y="6126"/>
                    <a:pt x="20311" y="6222"/>
                    <a:pt x="19998" y="6422"/>
                  </a:cubicBezTo>
                  <a:cubicBezTo>
                    <a:pt x="19734" y="6555"/>
                    <a:pt x="19503" y="6753"/>
                    <a:pt x="19304" y="6984"/>
                  </a:cubicBezTo>
                  <a:cubicBezTo>
                    <a:pt x="18941" y="6918"/>
                    <a:pt x="18048" y="6687"/>
                    <a:pt x="17189" y="5596"/>
                  </a:cubicBezTo>
                  <a:cubicBezTo>
                    <a:pt x="16049" y="4156"/>
                    <a:pt x="14174" y="1818"/>
                    <a:pt x="12256" y="1818"/>
                  </a:cubicBezTo>
                  <a:cubicBezTo>
                    <a:pt x="12060" y="1818"/>
                    <a:pt x="11864" y="1842"/>
                    <a:pt x="11669" y="1894"/>
                  </a:cubicBezTo>
                  <a:cubicBezTo>
                    <a:pt x="11140" y="1993"/>
                    <a:pt x="10611" y="2258"/>
                    <a:pt x="10181" y="2588"/>
                  </a:cubicBezTo>
                  <a:cubicBezTo>
                    <a:pt x="9917" y="2555"/>
                    <a:pt x="9686" y="2555"/>
                    <a:pt x="9421" y="2555"/>
                  </a:cubicBezTo>
                  <a:lnTo>
                    <a:pt x="8165" y="2588"/>
                  </a:lnTo>
                  <a:cubicBezTo>
                    <a:pt x="7668" y="2601"/>
                    <a:pt x="7209" y="2612"/>
                    <a:pt x="6775" y="2612"/>
                  </a:cubicBezTo>
                  <a:cubicBezTo>
                    <a:pt x="4902" y="2612"/>
                    <a:pt x="3518" y="2402"/>
                    <a:pt x="1720" y="1167"/>
                  </a:cubicBezTo>
                  <a:lnTo>
                    <a:pt x="298" y="208"/>
                  </a:lnTo>
                  <a:lnTo>
                    <a:pt x="1257" y="1630"/>
                  </a:lnTo>
                  <a:cubicBezTo>
                    <a:pt x="2810" y="3844"/>
                    <a:pt x="2744" y="5431"/>
                    <a:pt x="2678" y="8075"/>
                  </a:cubicBezTo>
                  <a:cubicBezTo>
                    <a:pt x="2678" y="8505"/>
                    <a:pt x="2645" y="8901"/>
                    <a:pt x="2645" y="9364"/>
                  </a:cubicBezTo>
                  <a:cubicBezTo>
                    <a:pt x="2645" y="9596"/>
                    <a:pt x="2645" y="9827"/>
                    <a:pt x="2678" y="10091"/>
                  </a:cubicBezTo>
                  <a:cubicBezTo>
                    <a:pt x="2348" y="10521"/>
                    <a:pt x="2116" y="11050"/>
                    <a:pt x="1984" y="11579"/>
                  </a:cubicBezTo>
                  <a:cubicBezTo>
                    <a:pt x="1455" y="13694"/>
                    <a:pt x="4133" y="15843"/>
                    <a:pt x="5686" y="17099"/>
                  </a:cubicBezTo>
                  <a:cubicBezTo>
                    <a:pt x="6810" y="17958"/>
                    <a:pt x="7041" y="18851"/>
                    <a:pt x="7107" y="19214"/>
                  </a:cubicBezTo>
                  <a:cubicBezTo>
                    <a:pt x="6876" y="19413"/>
                    <a:pt x="6678" y="19644"/>
                    <a:pt x="6545" y="19908"/>
                  </a:cubicBezTo>
                  <a:cubicBezTo>
                    <a:pt x="6248" y="20404"/>
                    <a:pt x="6182" y="20966"/>
                    <a:pt x="6314" y="21495"/>
                  </a:cubicBezTo>
                  <a:cubicBezTo>
                    <a:pt x="6500" y="22281"/>
                    <a:pt x="7178" y="22730"/>
                    <a:pt x="7861" y="22730"/>
                  </a:cubicBezTo>
                  <a:cubicBezTo>
                    <a:pt x="8270" y="22730"/>
                    <a:pt x="8682" y="22569"/>
                    <a:pt x="8991" y="22222"/>
                  </a:cubicBezTo>
                  <a:cubicBezTo>
                    <a:pt x="9355" y="21792"/>
                    <a:pt x="9487" y="21231"/>
                    <a:pt x="9355" y="20735"/>
                  </a:cubicBezTo>
                  <a:cubicBezTo>
                    <a:pt x="9355" y="20636"/>
                    <a:pt x="9256" y="20569"/>
                    <a:pt x="9157" y="20569"/>
                  </a:cubicBezTo>
                  <a:cubicBezTo>
                    <a:pt x="9058" y="20569"/>
                    <a:pt x="8991" y="20669"/>
                    <a:pt x="8991" y="20768"/>
                  </a:cubicBezTo>
                  <a:cubicBezTo>
                    <a:pt x="9025" y="21164"/>
                    <a:pt x="8892" y="21561"/>
                    <a:pt x="8628" y="21859"/>
                  </a:cubicBezTo>
                  <a:cubicBezTo>
                    <a:pt x="8433" y="22029"/>
                    <a:pt x="8183" y="22128"/>
                    <a:pt x="7920" y="22128"/>
                  </a:cubicBezTo>
                  <a:cubicBezTo>
                    <a:pt x="7826" y="22128"/>
                    <a:pt x="7731" y="22116"/>
                    <a:pt x="7636" y="22090"/>
                  </a:cubicBezTo>
                  <a:cubicBezTo>
                    <a:pt x="7306" y="21958"/>
                    <a:pt x="7041" y="21693"/>
                    <a:pt x="6975" y="21330"/>
                  </a:cubicBezTo>
                  <a:cubicBezTo>
                    <a:pt x="6909" y="20966"/>
                    <a:pt x="6975" y="20603"/>
                    <a:pt x="7174" y="20272"/>
                  </a:cubicBezTo>
                  <a:cubicBezTo>
                    <a:pt x="7603" y="19611"/>
                    <a:pt x="8330" y="19214"/>
                    <a:pt x="9157" y="19181"/>
                  </a:cubicBezTo>
                  <a:cubicBezTo>
                    <a:pt x="9950" y="19181"/>
                    <a:pt x="10710" y="19611"/>
                    <a:pt x="11107" y="20305"/>
                  </a:cubicBezTo>
                  <a:cubicBezTo>
                    <a:pt x="11404" y="20834"/>
                    <a:pt x="11537" y="21429"/>
                    <a:pt x="11504" y="22057"/>
                  </a:cubicBezTo>
                  <a:cubicBezTo>
                    <a:pt x="11437" y="22420"/>
                    <a:pt x="11272" y="22784"/>
                    <a:pt x="11041" y="23115"/>
                  </a:cubicBezTo>
                  <a:cubicBezTo>
                    <a:pt x="10677" y="23544"/>
                    <a:pt x="10248" y="23875"/>
                    <a:pt x="9752" y="24139"/>
                  </a:cubicBezTo>
                  <a:cubicBezTo>
                    <a:pt x="9256" y="24437"/>
                    <a:pt x="8727" y="24635"/>
                    <a:pt x="8165" y="24767"/>
                  </a:cubicBezTo>
                  <a:cubicBezTo>
                    <a:pt x="7795" y="24835"/>
                    <a:pt x="7424" y="24868"/>
                    <a:pt x="7056" y="24868"/>
                  </a:cubicBezTo>
                  <a:cubicBezTo>
                    <a:pt x="6341" y="24868"/>
                    <a:pt x="5635" y="24743"/>
                    <a:pt x="4959" y="24503"/>
                  </a:cubicBezTo>
                  <a:cubicBezTo>
                    <a:pt x="4595" y="23776"/>
                    <a:pt x="4199" y="23082"/>
                    <a:pt x="3736" y="22420"/>
                  </a:cubicBezTo>
                  <a:cubicBezTo>
                    <a:pt x="3571" y="22189"/>
                    <a:pt x="3405" y="21958"/>
                    <a:pt x="3207" y="21726"/>
                  </a:cubicBezTo>
                  <a:cubicBezTo>
                    <a:pt x="3075" y="21528"/>
                    <a:pt x="2943" y="21330"/>
                    <a:pt x="2843" y="21098"/>
                  </a:cubicBezTo>
                  <a:cubicBezTo>
                    <a:pt x="2612" y="20470"/>
                    <a:pt x="2777" y="19776"/>
                    <a:pt x="3207" y="19280"/>
                  </a:cubicBezTo>
                  <a:cubicBezTo>
                    <a:pt x="3339" y="19148"/>
                    <a:pt x="3471" y="19049"/>
                    <a:pt x="3670" y="19016"/>
                  </a:cubicBezTo>
                  <a:cubicBezTo>
                    <a:pt x="3776" y="18987"/>
                    <a:pt x="3887" y="18972"/>
                    <a:pt x="4001" y="18972"/>
                  </a:cubicBezTo>
                  <a:cubicBezTo>
                    <a:pt x="4275" y="18972"/>
                    <a:pt x="4559" y="19060"/>
                    <a:pt x="4794" y="19247"/>
                  </a:cubicBezTo>
                  <a:cubicBezTo>
                    <a:pt x="4926" y="19380"/>
                    <a:pt x="4992" y="19578"/>
                    <a:pt x="5058" y="19776"/>
                  </a:cubicBezTo>
                  <a:cubicBezTo>
                    <a:pt x="5091" y="19941"/>
                    <a:pt x="5025" y="20107"/>
                    <a:pt x="4893" y="20239"/>
                  </a:cubicBezTo>
                  <a:cubicBezTo>
                    <a:pt x="4794" y="20305"/>
                    <a:pt x="4728" y="20338"/>
                    <a:pt x="4628" y="20404"/>
                  </a:cubicBezTo>
                  <a:lnTo>
                    <a:pt x="4496" y="20437"/>
                  </a:lnTo>
                  <a:lnTo>
                    <a:pt x="4364" y="20437"/>
                  </a:lnTo>
                  <a:cubicBezTo>
                    <a:pt x="4166" y="20371"/>
                    <a:pt x="4000" y="20206"/>
                    <a:pt x="3934" y="20008"/>
                  </a:cubicBezTo>
                  <a:cubicBezTo>
                    <a:pt x="3901" y="19974"/>
                    <a:pt x="3868" y="19908"/>
                    <a:pt x="3802" y="19875"/>
                  </a:cubicBezTo>
                  <a:cubicBezTo>
                    <a:pt x="3728" y="19816"/>
                    <a:pt x="3633" y="19783"/>
                    <a:pt x="3540" y="19783"/>
                  </a:cubicBezTo>
                  <a:cubicBezTo>
                    <a:pt x="3426" y="19783"/>
                    <a:pt x="3313" y="19832"/>
                    <a:pt x="3240" y="19941"/>
                  </a:cubicBezTo>
                  <a:cubicBezTo>
                    <a:pt x="3108" y="20107"/>
                    <a:pt x="3141" y="20371"/>
                    <a:pt x="3306" y="20503"/>
                  </a:cubicBezTo>
                  <a:cubicBezTo>
                    <a:pt x="3571" y="20768"/>
                    <a:pt x="3868" y="20933"/>
                    <a:pt x="4232" y="21032"/>
                  </a:cubicBezTo>
                  <a:cubicBezTo>
                    <a:pt x="4281" y="21049"/>
                    <a:pt x="4331" y="21057"/>
                    <a:pt x="4380" y="21057"/>
                  </a:cubicBezTo>
                  <a:cubicBezTo>
                    <a:pt x="4430" y="21057"/>
                    <a:pt x="4480" y="21049"/>
                    <a:pt x="4529" y="21032"/>
                  </a:cubicBezTo>
                  <a:cubicBezTo>
                    <a:pt x="4628" y="21032"/>
                    <a:pt x="4728" y="20999"/>
                    <a:pt x="4794" y="20999"/>
                  </a:cubicBezTo>
                  <a:cubicBezTo>
                    <a:pt x="4992" y="20933"/>
                    <a:pt x="5157" y="20867"/>
                    <a:pt x="5289" y="20735"/>
                  </a:cubicBezTo>
                  <a:cubicBezTo>
                    <a:pt x="5587" y="20503"/>
                    <a:pt x="5785" y="20107"/>
                    <a:pt x="5785" y="19710"/>
                  </a:cubicBezTo>
                  <a:cubicBezTo>
                    <a:pt x="5752" y="19346"/>
                    <a:pt x="5653" y="18983"/>
                    <a:pt x="5422" y="18685"/>
                  </a:cubicBezTo>
                  <a:cubicBezTo>
                    <a:pt x="5023" y="18207"/>
                    <a:pt x="4455" y="17943"/>
                    <a:pt x="3869" y="17943"/>
                  </a:cubicBezTo>
                  <a:cubicBezTo>
                    <a:pt x="3726" y="17943"/>
                    <a:pt x="3582" y="17959"/>
                    <a:pt x="3438" y="17991"/>
                  </a:cubicBezTo>
                  <a:cubicBezTo>
                    <a:pt x="3042" y="18057"/>
                    <a:pt x="2678" y="18256"/>
                    <a:pt x="2414" y="18553"/>
                  </a:cubicBezTo>
                  <a:cubicBezTo>
                    <a:pt x="2182" y="18818"/>
                    <a:pt x="2017" y="19115"/>
                    <a:pt x="1885" y="19446"/>
                  </a:cubicBezTo>
                  <a:cubicBezTo>
                    <a:pt x="1654" y="20107"/>
                    <a:pt x="1687" y="20834"/>
                    <a:pt x="1984" y="21462"/>
                  </a:cubicBezTo>
                  <a:cubicBezTo>
                    <a:pt x="2149" y="21726"/>
                    <a:pt x="2348" y="21991"/>
                    <a:pt x="2579" y="22255"/>
                  </a:cubicBezTo>
                  <a:cubicBezTo>
                    <a:pt x="2744" y="22420"/>
                    <a:pt x="2943" y="22652"/>
                    <a:pt x="3108" y="22850"/>
                  </a:cubicBezTo>
                  <a:cubicBezTo>
                    <a:pt x="3438" y="23247"/>
                    <a:pt x="3736" y="23643"/>
                    <a:pt x="4000" y="24073"/>
                  </a:cubicBezTo>
                  <a:cubicBezTo>
                    <a:pt x="3240" y="23677"/>
                    <a:pt x="2513" y="23214"/>
                    <a:pt x="1852" y="22652"/>
                  </a:cubicBezTo>
                  <a:lnTo>
                    <a:pt x="1819" y="22619"/>
                  </a:lnTo>
                  <a:cubicBezTo>
                    <a:pt x="1715" y="22534"/>
                    <a:pt x="1606" y="22498"/>
                    <a:pt x="1502" y="22498"/>
                  </a:cubicBezTo>
                  <a:cubicBezTo>
                    <a:pt x="1076" y="22498"/>
                    <a:pt x="733" y="23100"/>
                    <a:pt x="1158" y="23445"/>
                  </a:cubicBezTo>
                  <a:cubicBezTo>
                    <a:pt x="2149" y="24271"/>
                    <a:pt x="3273" y="24899"/>
                    <a:pt x="4496" y="25329"/>
                  </a:cubicBezTo>
                  <a:lnTo>
                    <a:pt x="4694" y="25395"/>
                  </a:lnTo>
                  <a:cubicBezTo>
                    <a:pt x="4728" y="25494"/>
                    <a:pt x="4794" y="25594"/>
                    <a:pt x="4827" y="25693"/>
                  </a:cubicBezTo>
                  <a:cubicBezTo>
                    <a:pt x="5025" y="26189"/>
                    <a:pt x="5091" y="26684"/>
                    <a:pt x="5091" y="27213"/>
                  </a:cubicBezTo>
                  <a:cubicBezTo>
                    <a:pt x="5058" y="27676"/>
                    <a:pt x="4827" y="28106"/>
                    <a:pt x="4463" y="28370"/>
                  </a:cubicBezTo>
                  <a:cubicBezTo>
                    <a:pt x="4100" y="28668"/>
                    <a:pt x="3637" y="28866"/>
                    <a:pt x="3174" y="28965"/>
                  </a:cubicBezTo>
                  <a:cubicBezTo>
                    <a:pt x="3121" y="28969"/>
                    <a:pt x="3068" y="28971"/>
                    <a:pt x="3014" y="28971"/>
                  </a:cubicBezTo>
                  <a:cubicBezTo>
                    <a:pt x="2632" y="28971"/>
                    <a:pt x="2241" y="28866"/>
                    <a:pt x="1951" y="28635"/>
                  </a:cubicBezTo>
                  <a:cubicBezTo>
                    <a:pt x="1554" y="28370"/>
                    <a:pt x="1257" y="28007"/>
                    <a:pt x="1125" y="27577"/>
                  </a:cubicBezTo>
                  <a:cubicBezTo>
                    <a:pt x="959" y="27180"/>
                    <a:pt x="1059" y="26717"/>
                    <a:pt x="1323" y="26387"/>
                  </a:cubicBezTo>
                  <a:cubicBezTo>
                    <a:pt x="1455" y="26222"/>
                    <a:pt x="1620" y="26056"/>
                    <a:pt x="1819" y="25924"/>
                  </a:cubicBezTo>
                  <a:cubicBezTo>
                    <a:pt x="1968" y="25850"/>
                    <a:pt x="2116" y="25813"/>
                    <a:pt x="2265" y="25813"/>
                  </a:cubicBezTo>
                  <a:cubicBezTo>
                    <a:pt x="2315" y="25813"/>
                    <a:pt x="2364" y="25817"/>
                    <a:pt x="2414" y="25825"/>
                  </a:cubicBezTo>
                  <a:cubicBezTo>
                    <a:pt x="2612" y="25825"/>
                    <a:pt x="2777" y="25924"/>
                    <a:pt x="2910" y="26089"/>
                  </a:cubicBezTo>
                  <a:cubicBezTo>
                    <a:pt x="3009" y="26255"/>
                    <a:pt x="3042" y="26453"/>
                    <a:pt x="2976" y="26618"/>
                  </a:cubicBezTo>
                  <a:cubicBezTo>
                    <a:pt x="2953" y="26777"/>
                    <a:pt x="3086" y="26905"/>
                    <a:pt x="3226" y="26905"/>
                  </a:cubicBezTo>
                  <a:cubicBezTo>
                    <a:pt x="3289" y="26905"/>
                    <a:pt x="3354" y="26879"/>
                    <a:pt x="3405" y="26817"/>
                  </a:cubicBezTo>
                  <a:cubicBezTo>
                    <a:pt x="3604" y="26519"/>
                    <a:pt x="3604" y="26089"/>
                    <a:pt x="3438" y="25759"/>
                  </a:cubicBezTo>
                  <a:cubicBezTo>
                    <a:pt x="3240" y="25428"/>
                    <a:pt x="2943" y="25197"/>
                    <a:pt x="2579" y="25098"/>
                  </a:cubicBezTo>
                  <a:cubicBezTo>
                    <a:pt x="2464" y="25077"/>
                    <a:pt x="2345" y="25066"/>
                    <a:pt x="2227" y="25066"/>
                  </a:cubicBezTo>
                  <a:cubicBezTo>
                    <a:pt x="1971" y="25066"/>
                    <a:pt x="1714" y="25117"/>
                    <a:pt x="1488" y="25230"/>
                  </a:cubicBezTo>
                  <a:cubicBezTo>
                    <a:pt x="1191" y="25362"/>
                    <a:pt x="926" y="25561"/>
                    <a:pt x="695" y="25825"/>
                  </a:cubicBezTo>
                  <a:cubicBezTo>
                    <a:pt x="166" y="26354"/>
                    <a:pt x="1" y="27114"/>
                    <a:pt x="199" y="27808"/>
                  </a:cubicBezTo>
                  <a:cubicBezTo>
                    <a:pt x="397" y="28469"/>
                    <a:pt x="794" y="29031"/>
                    <a:pt x="1356" y="29428"/>
                  </a:cubicBezTo>
                  <a:cubicBezTo>
                    <a:pt x="1822" y="29756"/>
                    <a:pt x="2400" y="29949"/>
                    <a:pt x="2980" y="29949"/>
                  </a:cubicBezTo>
                  <a:cubicBezTo>
                    <a:pt x="3100" y="29949"/>
                    <a:pt x="3220" y="29941"/>
                    <a:pt x="3339" y="29924"/>
                  </a:cubicBezTo>
                  <a:cubicBezTo>
                    <a:pt x="3967" y="29791"/>
                    <a:pt x="4562" y="29461"/>
                    <a:pt x="5058" y="29031"/>
                  </a:cubicBezTo>
                  <a:cubicBezTo>
                    <a:pt x="5289" y="28800"/>
                    <a:pt x="5521" y="28502"/>
                    <a:pt x="5653" y="28205"/>
                  </a:cubicBezTo>
                  <a:cubicBezTo>
                    <a:pt x="5785" y="27874"/>
                    <a:pt x="5851" y="27544"/>
                    <a:pt x="5851" y="27213"/>
                  </a:cubicBezTo>
                  <a:lnTo>
                    <a:pt x="5851" y="27147"/>
                  </a:lnTo>
                  <a:cubicBezTo>
                    <a:pt x="6579" y="27114"/>
                    <a:pt x="7339" y="26982"/>
                    <a:pt x="8033" y="26784"/>
                  </a:cubicBezTo>
                  <a:cubicBezTo>
                    <a:pt x="8958" y="26519"/>
                    <a:pt x="9818" y="26056"/>
                    <a:pt x="10545" y="25395"/>
                  </a:cubicBezTo>
                  <a:cubicBezTo>
                    <a:pt x="11999" y="24040"/>
                    <a:pt x="12429" y="21859"/>
                    <a:pt x="11603" y="20041"/>
                  </a:cubicBezTo>
                  <a:cubicBezTo>
                    <a:pt x="11206" y="19148"/>
                    <a:pt x="10380" y="18553"/>
                    <a:pt x="9421" y="18421"/>
                  </a:cubicBezTo>
                  <a:cubicBezTo>
                    <a:pt x="9454" y="18024"/>
                    <a:pt x="9388" y="17661"/>
                    <a:pt x="9256" y="17297"/>
                  </a:cubicBezTo>
                  <a:cubicBezTo>
                    <a:pt x="9091" y="16801"/>
                    <a:pt x="8793" y="16339"/>
                    <a:pt x="8397" y="15975"/>
                  </a:cubicBezTo>
                  <a:cubicBezTo>
                    <a:pt x="8033" y="15611"/>
                    <a:pt x="7702" y="15314"/>
                    <a:pt x="7339" y="15016"/>
                  </a:cubicBezTo>
                  <a:cubicBezTo>
                    <a:pt x="6975" y="14686"/>
                    <a:pt x="6612" y="14388"/>
                    <a:pt x="6314" y="14091"/>
                  </a:cubicBezTo>
                  <a:lnTo>
                    <a:pt x="6281" y="14058"/>
                  </a:lnTo>
                  <a:cubicBezTo>
                    <a:pt x="6186" y="13979"/>
                    <a:pt x="6069" y="13938"/>
                    <a:pt x="5951" y="13938"/>
                  </a:cubicBezTo>
                  <a:cubicBezTo>
                    <a:pt x="5821" y="13938"/>
                    <a:pt x="5691" y="13987"/>
                    <a:pt x="5587" y="14091"/>
                  </a:cubicBezTo>
                  <a:cubicBezTo>
                    <a:pt x="5422" y="14289"/>
                    <a:pt x="5455" y="14620"/>
                    <a:pt x="5653" y="14785"/>
                  </a:cubicBezTo>
                  <a:cubicBezTo>
                    <a:pt x="6017" y="15149"/>
                    <a:pt x="6413" y="15413"/>
                    <a:pt x="6777" y="15677"/>
                  </a:cubicBezTo>
                  <a:cubicBezTo>
                    <a:pt x="7174" y="15975"/>
                    <a:pt x="7537" y="16272"/>
                    <a:pt x="7868" y="16537"/>
                  </a:cubicBezTo>
                  <a:cubicBezTo>
                    <a:pt x="8198" y="16801"/>
                    <a:pt x="8463" y="17165"/>
                    <a:pt x="8628" y="17529"/>
                  </a:cubicBezTo>
                  <a:cubicBezTo>
                    <a:pt x="8760" y="17826"/>
                    <a:pt x="8793" y="18123"/>
                    <a:pt x="8793" y="18421"/>
                  </a:cubicBezTo>
                  <a:cubicBezTo>
                    <a:pt x="8397" y="18487"/>
                    <a:pt x="8000" y="18619"/>
                    <a:pt x="7669" y="18818"/>
                  </a:cubicBezTo>
                  <a:cubicBezTo>
                    <a:pt x="7405" y="17925"/>
                    <a:pt x="6843" y="17165"/>
                    <a:pt x="6116" y="16636"/>
                  </a:cubicBezTo>
                  <a:cubicBezTo>
                    <a:pt x="4728" y="15479"/>
                    <a:pt x="2149" y="13463"/>
                    <a:pt x="2579" y="11744"/>
                  </a:cubicBezTo>
                  <a:cubicBezTo>
                    <a:pt x="2645" y="11447"/>
                    <a:pt x="2744" y="11182"/>
                    <a:pt x="2877" y="10951"/>
                  </a:cubicBezTo>
                  <a:cubicBezTo>
                    <a:pt x="3141" y="11744"/>
                    <a:pt x="3736" y="12339"/>
                    <a:pt x="4529" y="12603"/>
                  </a:cubicBezTo>
                  <a:cubicBezTo>
                    <a:pt x="4757" y="12676"/>
                    <a:pt x="4992" y="12713"/>
                    <a:pt x="5224" y="12713"/>
                  </a:cubicBezTo>
                  <a:cubicBezTo>
                    <a:pt x="5731" y="12713"/>
                    <a:pt x="6226" y="12537"/>
                    <a:pt x="6612" y="12174"/>
                  </a:cubicBezTo>
                  <a:cubicBezTo>
                    <a:pt x="6645" y="12339"/>
                    <a:pt x="6678" y="12471"/>
                    <a:pt x="6744" y="12603"/>
                  </a:cubicBezTo>
                  <a:cubicBezTo>
                    <a:pt x="6942" y="13066"/>
                    <a:pt x="7339" y="13430"/>
                    <a:pt x="7802" y="13661"/>
                  </a:cubicBezTo>
                  <a:cubicBezTo>
                    <a:pt x="8143" y="13832"/>
                    <a:pt x="8503" y="13931"/>
                    <a:pt x="8868" y="13931"/>
                  </a:cubicBezTo>
                  <a:cubicBezTo>
                    <a:pt x="8997" y="13931"/>
                    <a:pt x="9126" y="13919"/>
                    <a:pt x="9256" y="13893"/>
                  </a:cubicBezTo>
                  <a:cubicBezTo>
                    <a:pt x="9520" y="13860"/>
                    <a:pt x="9785" y="13760"/>
                    <a:pt x="10016" y="13628"/>
                  </a:cubicBezTo>
                  <a:cubicBezTo>
                    <a:pt x="10181" y="13529"/>
                    <a:pt x="10347" y="13430"/>
                    <a:pt x="10545" y="13331"/>
                  </a:cubicBezTo>
                  <a:cubicBezTo>
                    <a:pt x="11130" y="13111"/>
                    <a:pt x="11732" y="12982"/>
                    <a:pt x="12353" y="12982"/>
                  </a:cubicBezTo>
                  <a:cubicBezTo>
                    <a:pt x="12574" y="12982"/>
                    <a:pt x="12798" y="12998"/>
                    <a:pt x="13024" y="13033"/>
                  </a:cubicBezTo>
                  <a:lnTo>
                    <a:pt x="13090" y="13033"/>
                  </a:lnTo>
                  <a:cubicBezTo>
                    <a:pt x="13189" y="13000"/>
                    <a:pt x="13222" y="12901"/>
                    <a:pt x="13222" y="12802"/>
                  </a:cubicBezTo>
                  <a:cubicBezTo>
                    <a:pt x="12991" y="12009"/>
                    <a:pt x="12991" y="11149"/>
                    <a:pt x="13222" y="10323"/>
                  </a:cubicBezTo>
                  <a:cubicBezTo>
                    <a:pt x="13255" y="10124"/>
                    <a:pt x="13355" y="9959"/>
                    <a:pt x="13421" y="9761"/>
                  </a:cubicBezTo>
                  <a:cubicBezTo>
                    <a:pt x="13553" y="9529"/>
                    <a:pt x="13619" y="9298"/>
                    <a:pt x="13652" y="9034"/>
                  </a:cubicBezTo>
                  <a:cubicBezTo>
                    <a:pt x="13652" y="8505"/>
                    <a:pt x="13520" y="8009"/>
                    <a:pt x="13222" y="7612"/>
                  </a:cubicBezTo>
                  <a:cubicBezTo>
                    <a:pt x="12958" y="7150"/>
                    <a:pt x="12528" y="6819"/>
                    <a:pt x="12032" y="6687"/>
                  </a:cubicBezTo>
                  <a:cubicBezTo>
                    <a:pt x="12065" y="6654"/>
                    <a:pt x="12099" y="6654"/>
                    <a:pt x="12165" y="6621"/>
                  </a:cubicBezTo>
                  <a:cubicBezTo>
                    <a:pt x="12693" y="6257"/>
                    <a:pt x="12958" y="5299"/>
                    <a:pt x="12693" y="4439"/>
                  </a:cubicBezTo>
                  <a:cubicBezTo>
                    <a:pt x="12429" y="3646"/>
                    <a:pt x="11834" y="3051"/>
                    <a:pt x="11041" y="2787"/>
                  </a:cubicBezTo>
                  <a:cubicBezTo>
                    <a:pt x="11272" y="2687"/>
                    <a:pt x="11570" y="2588"/>
                    <a:pt x="11834" y="2522"/>
                  </a:cubicBezTo>
                  <a:cubicBezTo>
                    <a:pt x="11965" y="2489"/>
                    <a:pt x="12098" y="2474"/>
                    <a:pt x="12233" y="2474"/>
                  </a:cubicBezTo>
                  <a:cubicBezTo>
                    <a:pt x="13860" y="2474"/>
                    <a:pt x="15685" y="4743"/>
                    <a:pt x="16693" y="6026"/>
                  </a:cubicBezTo>
                  <a:cubicBezTo>
                    <a:pt x="17255" y="6753"/>
                    <a:pt x="18015" y="7282"/>
                    <a:pt x="18875" y="7546"/>
                  </a:cubicBezTo>
                  <a:cubicBezTo>
                    <a:pt x="18676" y="7910"/>
                    <a:pt x="18544" y="8307"/>
                    <a:pt x="18511" y="8703"/>
                  </a:cubicBezTo>
                  <a:cubicBezTo>
                    <a:pt x="18213" y="8703"/>
                    <a:pt x="17883" y="8637"/>
                    <a:pt x="17619" y="8538"/>
                  </a:cubicBezTo>
                  <a:cubicBezTo>
                    <a:pt x="17222" y="8373"/>
                    <a:pt x="16891" y="8108"/>
                    <a:pt x="16627" y="7778"/>
                  </a:cubicBezTo>
                  <a:cubicBezTo>
                    <a:pt x="16329" y="7447"/>
                    <a:pt x="16065" y="7050"/>
                    <a:pt x="15767" y="6687"/>
                  </a:cubicBezTo>
                  <a:cubicBezTo>
                    <a:pt x="15503" y="6323"/>
                    <a:pt x="15206" y="5927"/>
                    <a:pt x="14875" y="5563"/>
                  </a:cubicBezTo>
                  <a:lnTo>
                    <a:pt x="14842" y="5530"/>
                  </a:lnTo>
                  <a:cubicBezTo>
                    <a:pt x="14734" y="5422"/>
                    <a:pt x="14614" y="5377"/>
                    <a:pt x="14499" y="5377"/>
                  </a:cubicBezTo>
                  <a:cubicBezTo>
                    <a:pt x="14119" y="5377"/>
                    <a:pt x="13793" y="5869"/>
                    <a:pt x="14148" y="6224"/>
                  </a:cubicBezTo>
                  <a:cubicBezTo>
                    <a:pt x="14478" y="6522"/>
                    <a:pt x="14776" y="6885"/>
                    <a:pt x="15073" y="7249"/>
                  </a:cubicBezTo>
                  <a:cubicBezTo>
                    <a:pt x="15404" y="7612"/>
                    <a:pt x="15701" y="7943"/>
                    <a:pt x="16065" y="8307"/>
                  </a:cubicBezTo>
                  <a:cubicBezTo>
                    <a:pt x="16429" y="8703"/>
                    <a:pt x="16858" y="9001"/>
                    <a:pt x="17354" y="9166"/>
                  </a:cubicBezTo>
                  <a:cubicBezTo>
                    <a:pt x="17655" y="9275"/>
                    <a:pt x="17979" y="9340"/>
                    <a:pt x="18307" y="9340"/>
                  </a:cubicBezTo>
                  <a:cubicBezTo>
                    <a:pt x="18375" y="9340"/>
                    <a:pt x="18443" y="9337"/>
                    <a:pt x="18511" y="9331"/>
                  </a:cubicBezTo>
                  <a:cubicBezTo>
                    <a:pt x="18643" y="10290"/>
                    <a:pt x="19238" y="11116"/>
                    <a:pt x="20131" y="11513"/>
                  </a:cubicBezTo>
                  <a:cubicBezTo>
                    <a:pt x="20296" y="11612"/>
                    <a:pt x="20461" y="11645"/>
                    <a:pt x="20626" y="11711"/>
                  </a:cubicBezTo>
                  <a:lnTo>
                    <a:pt x="20693" y="11711"/>
                  </a:lnTo>
                  <a:cubicBezTo>
                    <a:pt x="20759" y="11744"/>
                    <a:pt x="20825" y="11777"/>
                    <a:pt x="20891" y="11777"/>
                  </a:cubicBezTo>
                  <a:lnTo>
                    <a:pt x="20990" y="11777"/>
                  </a:lnTo>
                  <a:cubicBezTo>
                    <a:pt x="21347" y="11865"/>
                    <a:pt x="21709" y="11907"/>
                    <a:pt x="22068" y="11907"/>
                  </a:cubicBezTo>
                  <a:cubicBezTo>
                    <a:pt x="23340" y="11907"/>
                    <a:pt x="24583" y="11375"/>
                    <a:pt x="25485" y="10422"/>
                  </a:cubicBezTo>
                  <a:cubicBezTo>
                    <a:pt x="26146" y="9695"/>
                    <a:pt x="26609" y="8835"/>
                    <a:pt x="26874" y="7910"/>
                  </a:cubicBezTo>
                  <a:cubicBezTo>
                    <a:pt x="27072" y="7183"/>
                    <a:pt x="27204" y="6455"/>
                    <a:pt x="27237" y="5695"/>
                  </a:cubicBezTo>
                  <a:lnTo>
                    <a:pt x="27303" y="5695"/>
                  </a:lnTo>
                  <a:cubicBezTo>
                    <a:pt x="27360" y="5701"/>
                    <a:pt x="27417" y="5704"/>
                    <a:pt x="27473" y="5704"/>
                  </a:cubicBezTo>
                  <a:cubicBezTo>
                    <a:pt x="27747" y="5704"/>
                    <a:pt x="28021" y="5640"/>
                    <a:pt x="28295" y="5530"/>
                  </a:cubicBezTo>
                  <a:cubicBezTo>
                    <a:pt x="28592" y="5365"/>
                    <a:pt x="28890" y="5166"/>
                    <a:pt x="29121" y="4902"/>
                  </a:cubicBezTo>
                  <a:cubicBezTo>
                    <a:pt x="29584" y="4439"/>
                    <a:pt x="29881" y="3844"/>
                    <a:pt x="30014" y="3216"/>
                  </a:cubicBezTo>
                  <a:cubicBezTo>
                    <a:pt x="30113" y="2522"/>
                    <a:pt x="29948" y="1828"/>
                    <a:pt x="29518" y="1266"/>
                  </a:cubicBezTo>
                  <a:cubicBezTo>
                    <a:pt x="29121" y="704"/>
                    <a:pt x="28559" y="307"/>
                    <a:pt x="27931" y="76"/>
                  </a:cubicBezTo>
                  <a:cubicBezTo>
                    <a:pt x="27746" y="25"/>
                    <a:pt x="27558" y="1"/>
                    <a:pt x="2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91521" y="4063183"/>
              <a:ext cx="943666" cy="929363"/>
            </a:xfrm>
            <a:custGeom>
              <a:avLst/>
              <a:gdLst/>
              <a:ahLst/>
              <a:cxnLst/>
              <a:rect l="l" t="t" r="r" b="b"/>
              <a:pathLst>
                <a:path w="30113" h="29936" extrusionOk="0">
                  <a:moveTo>
                    <a:pt x="5719" y="3549"/>
                  </a:moveTo>
                  <a:cubicBezTo>
                    <a:pt x="6446" y="3549"/>
                    <a:pt x="7174" y="3615"/>
                    <a:pt x="7868" y="3780"/>
                  </a:cubicBezTo>
                  <a:lnTo>
                    <a:pt x="7901" y="3780"/>
                  </a:lnTo>
                  <a:cubicBezTo>
                    <a:pt x="8727" y="3979"/>
                    <a:pt x="9520" y="4375"/>
                    <a:pt x="10214" y="4937"/>
                  </a:cubicBezTo>
                  <a:cubicBezTo>
                    <a:pt x="10380" y="5102"/>
                    <a:pt x="10545" y="5301"/>
                    <a:pt x="10710" y="5499"/>
                  </a:cubicBezTo>
                  <a:cubicBezTo>
                    <a:pt x="10512" y="5367"/>
                    <a:pt x="10347" y="5235"/>
                    <a:pt x="10148" y="5135"/>
                  </a:cubicBezTo>
                  <a:cubicBezTo>
                    <a:pt x="9586" y="4772"/>
                    <a:pt x="8991" y="4540"/>
                    <a:pt x="8363" y="4375"/>
                  </a:cubicBezTo>
                  <a:cubicBezTo>
                    <a:pt x="7884" y="4259"/>
                    <a:pt x="7397" y="4202"/>
                    <a:pt x="6913" y="4202"/>
                  </a:cubicBezTo>
                  <a:cubicBezTo>
                    <a:pt x="6430" y="4202"/>
                    <a:pt x="5951" y="4259"/>
                    <a:pt x="5488" y="4375"/>
                  </a:cubicBezTo>
                  <a:cubicBezTo>
                    <a:pt x="5587" y="4111"/>
                    <a:pt x="5653" y="3813"/>
                    <a:pt x="5719" y="3549"/>
                  </a:cubicBezTo>
                  <a:close/>
                  <a:moveTo>
                    <a:pt x="5237" y="17895"/>
                  </a:moveTo>
                  <a:cubicBezTo>
                    <a:pt x="5679" y="17895"/>
                    <a:pt x="6062" y="18041"/>
                    <a:pt x="6182" y="18258"/>
                  </a:cubicBezTo>
                  <a:cubicBezTo>
                    <a:pt x="6413" y="18555"/>
                    <a:pt x="6479" y="18952"/>
                    <a:pt x="6347" y="19282"/>
                  </a:cubicBezTo>
                  <a:cubicBezTo>
                    <a:pt x="6182" y="19712"/>
                    <a:pt x="5818" y="20043"/>
                    <a:pt x="5356" y="20142"/>
                  </a:cubicBezTo>
                  <a:cubicBezTo>
                    <a:pt x="5160" y="20220"/>
                    <a:pt x="4949" y="20257"/>
                    <a:pt x="4737" y="20257"/>
                  </a:cubicBezTo>
                  <a:cubicBezTo>
                    <a:pt x="4411" y="20257"/>
                    <a:pt x="4082" y="20170"/>
                    <a:pt x="3802" y="20010"/>
                  </a:cubicBezTo>
                  <a:cubicBezTo>
                    <a:pt x="3637" y="19943"/>
                    <a:pt x="3471" y="19811"/>
                    <a:pt x="3339" y="19679"/>
                  </a:cubicBezTo>
                  <a:cubicBezTo>
                    <a:pt x="3438" y="18886"/>
                    <a:pt x="3967" y="18225"/>
                    <a:pt x="4728" y="17960"/>
                  </a:cubicBezTo>
                  <a:cubicBezTo>
                    <a:pt x="4898" y="17915"/>
                    <a:pt x="5072" y="17895"/>
                    <a:pt x="5237" y="17895"/>
                  </a:cubicBezTo>
                  <a:close/>
                  <a:moveTo>
                    <a:pt x="24560" y="19349"/>
                  </a:moveTo>
                  <a:cubicBezTo>
                    <a:pt x="24758" y="19514"/>
                    <a:pt x="24923" y="19679"/>
                    <a:pt x="25089" y="19877"/>
                  </a:cubicBezTo>
                  <a:lnTo>
                    <a:pt x="25122" y="19877"/>
                  </a:lnTo>
                  <a:cubicBezTo>
                    <a:pt x="25684" y="20538"/>
                    <a:pt x="26080" y="21332"/>
                    <a:pt x="26279" y="22158"/>
                  </a:cubicBezTo>
                  <a:cubicBezTo>
                    <a:pt x="26444" y="22885"/>
                    <a:pt x="26510" y="23579"/>
                    <a:pt x="26510" y="24307"/>
                  </a:cubicBezTo>
                  <a:cubicBezTo>
                    <a:pt x="26246" y="24373"/>
                    <a:pt x="25948" y="24472"/>
                    <a:pt x="25684" y="24571"/>
                  </a:cubicBezTo>
                  <a:cubicBezTo>
                    <a:pt x="25915" y="23612"/>
                    <a:pt x="25915" y="22654"/>
                    <a:pt x="25684" y="21695"/>
                  </a:cubicBezTo>
                  <a:cubicBezTo>
                    <a:pt x="25518" y="21067"/>
                    <a:pt x="25254" y="20472"/>
                    <a:pt x="24923" y="19910"/>
                  </a:cubicBezTo>
                  <a:cubicBezTo>
                    <a:pt x="24791" y="19712"/>
                    <a:pt x="24692" y="19547"/>
                    <a:pt x="24560" y="19349"/>
                  </a:cubicBezTo>
                  <a:close/>
                  <a:moveTo>
                    <a:pt x="9091" y="17002"/>
                  </a:moveTo>
                  <a:cubicBezTo>
                    <a:pt x="9289" y="17002"/>
                    <a:pt x="9454" y="17035"/>
                    <a:pt x="9619" y="17101"/>
                  </a:cubicBezTo>
                  <a:cubicBezTo>
                    <a:pt x="9851" y="17200"/>
                    <a:pt x="10082" y="17299"/>
                    <a:pt x="10314" y="17332"/>
                  </a:cubicBezTo>
                  <a:cubicBezTo>
                    <a:pt x="10665" y="17420"/>
                    <a:pt x="11029" y="17462"/>
                    <a:pt x="11397" y="17462"/>
                  </a:cubicBezTo>
                  <a:cubicBezTo>
                    <a:pt x="11861" y="17462"/>
                    <a:pt x="12332" y="17395"/>
                    <a:pt x="12793" y="17266"/>
                  </a:cubicBezTo>
                  <a:lnTo>
                    <a:pt x="12793" y="17266"/>
                  </a:lnTo>
                  <a:cubicBezTo>
                    <a:pt x="12627" y="18092"/>
                    <a:pt x="12693" y="18952"/>
                    <a:pt x="12958" y="19745"/>
                  </a:cubicBezTo>
                  <a:cubicBezTo>
                    <a:pt x="13057" y="19943"/>
                    <a:pt x="13156" y="20175"/>
                    <a:pt x="13288" y="20373"/>
                  </a:cubicBezTo>
                  <a:cubicBezTo>
                    <a:pt x="13388" y="20538"/>
                    <a:pt x="13454" y="20704"/>
                    <a:pt x="13454" y="20869"/>
                  </a:cubicBezTo>
                  <a:cubicBezTo>
                    <a:pt x="13520" y="21266"/>
                    <a:pt x="13421" y="21629"/>
                    <a:pt x="13255" y="21960"/>
                  </a:cubicBezTo>
                  <a:cubicBezTo>
                    <a:pt x="13032" y="22506"/>
                    <a:pt x="12528" y="22829"/>
                    <a:pt x="11997" y="22829"/>
                  </a:cubicBezTo>
                  <a:cubicBezTo>
                    <a:pt x="11821" y="22829"/>
                    <a:pt x="11643" y="22794"/>
                    <a:pt x="11471" y="22720"/>
                  </a:cubicBezTo>
                  <a:cubicBezTo>
                    <a:pt x="11140" y="22588"/>
                    <a:pt x="10876" y="22323"/>
                    <a:pt x="10842" y="21960"/>
                  </a:cubicBezTo>
                  <a:cubicBezTo>
                    <a:pt x="10776" y="21662"/>
                    <a:pt x="10909" y="21332"/>
                    <a:pt x="11173" y="21166"/>
                  </a:cubicBezTo>
                  <a:cubicBezTo>
                    <a:pt x="11239" y="21133"/>
                    <a:pt x="11305" y="21100"/>
                    <a:pt x="11404" y="21067"/>
                  </a:cubicBezTo>
                  <a:lnTo>
                    <a:pt x="11570" y="21067"/>
                  </a:lnTo>
                  <a:cubicBezTo>
                    <a:pt x="11603" y="21067"/>
                    <a:pt x="11636" y="21100"/>
                    <a:pt x="11669" y="21133"/>
                  </a:cubicBezTo>
                  <a:cubicBezTo>
                    <a:pt x="11702" y="21200"/>
                    <a:pt x="11735" y="21266"/>
                    <a:pt x="11768" y="21332"/>
                  </a:cubicBezTo>
                  <a:lnTo>
                    <a:pt x="11768" y="21365"/>
                  </a:lnTo>
                  <a:cubicBezTo>
                    <a:pt x="11806" y="21516"/>
                    <a:pt x="11921" y="21581"/>
                    <a:pt x="12041" y="21581"/>
                  </a:cubicBezTo>
                  <a:cubicBezTo>
                    <a:pt x="12236" y="21581"/>
                    <a:pt x="12445" y="21412"/>
                    <a:pt x="12363" y="21166"/>
                  </a:cubicBezTo>
                  <a:cubicBezTo>
                    <a:pt x="12330" y="21034"/>
                    <a:pt x="12264" y="20869"/>
                    <a:pt x="12165" y="20770"/>
                  </a:cubicBezTo>
                  <a:cubicBezTo>
                    <a:pt x="12065" y="20605"/>
                    <a:pt x="11900" y="20472"/>
                    <a:pt x="11702" y="20439"/>
                  </a:cubicBezTo>
                  <a:cubicBezTo>
                    <a:pt x="11619" y="20423"/>
                    <a:pt x="11545" y="20415"/>
                    <a:pt x="11471" y="20415"/>
                  </a:cubicBezTo>
                  <a:cubicBezTo>
                    <a:pt x="11396" y="20415"/>
                    <a:pt x="11322" y="20423"/>
                    <a:pt x="11239" y="20439"/>
                  </a:cubicBezTo>
                  <a:cubicBezTo>
                    <a:pt x="11107" y="20472"/>
                    <a:pt x="10942" y="20538"/>
                    <a:pt x="10842" y="20605"/>
                  </a:cubicBezTo>
                  <a:cubicBezTo>
                    <a:pt x="10314" y="20935"/>
                    <a:pt x="10049" y="21497"/>
                    <a:pt x="10181" y="22092"/>
                  </a:cubicBezTo>
                  <a:cubicBezTo>
                    <a:pt x="10248" y="22489"/>
                    <a:pt x="10446" y="22819"/>
                    <a:pt x="10776" y="23084"/>
                  </a:cubicBezTo>
                  <a:cubicBezTo>
                    <a:pt x="10677" y="23084"/>
                    <a:pt x="10611" y="23084"/>
                    <a:pt x="10545" y="23117"/>
                  </a:cubicBezTo>
                  <a:cubicBezTo>
                    <a:pt x="9917" y="23348"/>
                    <a:pt x="9454" y="23877"/>
                    <a:pt x="9289" y="24505"/>
                  </a:cubicBezTo>
                  <a:cubicBezTo>
                    <a:pt x="9289" y="24604"/>
                    <a:pt x="9256" y="24670"/>
                    <a:pt x="9256" y="24736"/>
                  </a:cubicBezTo>
                  <a:lnTo>
                    <a:pt x="5289" y="24736"/>
                  </a:lnTo>
                  <a:lnTo>
                    <a:pt x="5289" y="20803"/>
                  </a:lnTo>
                  <a:cubicBezTo>
                    <a:pt x="5356" y="20803"/>
                    <a:pt x="5455" y="20770"/>
                    <a:pt x="5521" y="20770"/>
                  </a:cubicBezTo>
                  <a:cubicBezTo>
                    <a:pt x="6182" y="20572"/>
                    <a:pt x="6678" y="20142"/>
                    <a:pt x="6942" y="19514"/>
                  </a:cubicBezTo>
                  <a:lnTo>
                    <a:pt x="6942" y="19547"/>
                  </a:lnTo>
                  <a:cubicBezTo>
                    <a:pt x="7207" y="20043"/>
                    <a:pt x="7702" y="20340"/>
                    <a:pt x="8264" y="20373"/>
                  </a:cubicBezTo>
                  <a:cubicBezTo>
                    <a:pt x="8292" y="20375"/>
                    <a:pt x="8319" y="20375"/>
                    <a:pt x="8346" y="20375"/>
                  </a:cubicBezTo>
                  <a:cubicBezTo>
                    <a:pt x="8907" y="20375"/>
                    <a:pt x="9400" y="20051"/>
                    <a:pt x="9653" y="19547"/>
                  </a:cubicBezTo>
                  <a:cubicBezTo>
                    <a:pt x="9686" y="19415"/>
                    <a:pt x="9752" y="19282"/>
                    <a:pt x="9785" y="19150"/>
                  </a:cubicBezTo>
                  <a:cubicBezTo>
                    <a:pt x="9785" y="18952"/>
                    <a:pt x="9785" y="18787"/>
                    <a:pt x="9719" y="18621"/>
                  </a:cubicBezTo>
                  <a:cubicBezTo>
                    <a:pt x="9653" y="18456"/>
                    <a:pt x="9553" y="18324"/>
                    <a:pt x="9355" y="18225"/>
                  </a:cubicBezTo>
                  <a:cubicBezTo>
                    <a:pt x="9223" y="18159"/>
                    <a:pt x="9091" y="18092"/>
                    <a:pt x="8925" y="18092"/>
                  </a:cubicBezTo>
                  <a:cubicBezTo>
                    <a:pt x="8896" y="18085"/>
                    <a:pt x="8869" y="18082"/>
                    <a:pt x="8843" y="18082"/>
                  </a:cubicBezTo>
                  <a:cubicBezTo>
                    <a:pt x="8512" y="18082"/>
                    <a:pt x="8428" y="18626"/>
                    <a:pt x="8826" y="18687"/>
                  </a:cubicBezTo>
                  <a:cubicBezTo>
                    <a:pt x="8925" y="18721"/>
                    <a:pt x="8991" y="18721"/>
                    <a:pt x="9058" y="18787"/>
                  </a:cubicBezTo>
                  <a:cubicBezTo>
                    <a:pt x="9091" y="18787"/>
                    <a:pt x="9124" y="18820"/>
                    <a:pt x="9124" y="18853"/>
                  </a:cubicBezTo>
                  <a:cubicBezTo>
                    <a:pt x="9157" y="18919"/>
                    <a:pt x="9157" y="18985"/>
                    <a:pt x="9124" y="19051"/>
                  </a:cubicBezTo>
                  <a:cubicBezTo>
                    <a:pt x="9124" y="19117"/>
                    <a:pt x="9091" y="19183"/>
                    <a:pt x="9058" y="19249"/>
                  </a:cubicBezTo>
                  <a:cubicBezTo>
                    <a:pt x="8925" y="19547"/>
                    <a:pt x="8628" y="19712"/>
                    <a:pt x="8297" y="19712"/>
                  </a:cubicBezTo>
                  <a:cubicBezTo>
                    <a:pt x="7967" y="19679"/>
                    <a:pt x="7669" y="19481"/>
                    <a:pt x="7504" y="19183"/>
                  </a:cubicBezTo>
                  <a:cubicBezTo>
                    <a:pt x="7140" y="18522"/>
                    <a:pt x="7372" y="17729"/>
                    <a:pt x="8033" y="17365"/>
                  </a:cubicBezTo>
                  <a:lnTo>
                    <a:pt x="8033" y="17332"/>
                  </a:lnTo>
                  <a:cubicBezTo>
                    <a:pt x="8363" y="17101"/>
                    <a:pt x="8727" y="17002"/>
                    <a:pt x="9091" y="17002"/>
                  </a:cubicBezTo>
                  <a:close/>
                  <a:moveTo>
                    <a:pt x="11070" y="23634"/>
                  </a:moveTo>
                  <a:cubicBezTo>
                    <a:pt x="11322" y="23634"/>
                    <a:pt x="11570" y="23715"/>
                    <a:pt x="11801" y="23877"/>
                  </a:cubicBezTo>
                  <a:cubicBezTo>
                    <a:pt x="12099" y="24042"/>
                    <a:pt x="12264" y="24703"/>
                    <a:pt x="12065" y="25331"/>
                  </a:cubicBezTo>
                  <a:cubicBezTo>
                    <a:pt x="11834" y="26058"/>
                    <a:pt x="11173" y="26587"/>
                    <a:pt x="10380" y="26686"/>
                  </a:cubicBezTo>
                  <a:cubicBezTo>
                    <a:pt x="9851" y="26158"/>
                    <a:pt x="9686" y="25397"/>
                    <a:pt x="9917" y="24703"/>
                  </a:cubicBezTo>
                  <a:cubicBezTo>
                    <a:pt x="10016" y="24240"/>
                    <a:pt x="10314" y="23877"/>
                    <a:pt x="10743" y="23679"/>
                  </a:cubicBezTo>
                  <a:cubicBezTo>
                    <a:pt x="10852" y="23649"/>
                    <a:pt x="10961" y="23634"/>
                    <a:pt x="11070" y="23634"/>
                  </a:cubicBezTo>
                  <a:close/>
                  <a:moveTo>
                    <a:pt x="3306" y="20439"/>
                  </a:moveTo>
                  <a:cubicBezTo>
                    <a:pt x="3372" y="20505"/>
                    <a:pt x="3438" y="20538"/>
                    <a:pt x="3538" y="20572"/>
                  </a:cubicBezTo>
                  <a:cubicBezTo>
                    <a:pt x="3835" y="20737"/>
                    <a:pt x="4133" y="20836"/>
                    <a:pt x="4496" y="20869"/>
                  </a:cubicBezTo>
                  <a:lnTo>
                    <a:pt x="4496" y="25563"/>
                  </a:lnTo>
                  <a:lnTo>
                    <a:pt x="9190" y="25563"/>
                  </a:lnTo>
                  <a:cubicBezTo>
                    <a:pt x="9223" y="25893"/>
                    <a:pt x="9322" y="26224"/>
                    <a:pt x="9487" y="26521"/>
                  </a:cubicBezTo>
                  <a:cubicBezTo>
                    <a:pt x="9520" y="26620"/>
                    <a:pt x="9553" y="26686"/>
                    <a:pt x="9619" y="26753"/>
                  </a:cubicBezTo>
                  <a:lnTo>
                    <a:pt x="8198" y="26753"/>
                  </a:lnTo>
                  <a:cubicBezTo>
                    <a:pt x="7606" y="26726"/>
                    <a:pt x="7057" y="26705"/>
                    <a:pt x="6535" y="26705"/>
                  </a:cubicBezTo>
                  <a:cubicBezTo>
                    <a:pt x="5094" y="26705"/>
                    <a:pt x="3861" y="26869"/>
                    <a:pt x="2491" y="27556"/>
                  </a:cubicBezTo>
                  <a:lnTo>
                    <a:pt x="2491" y="27556"/>
                  </a:lnTo>
                  <a:cubicBezTo>
                    <a:pt x="3438" y="25682"/>
                    <a:pt x="3405" y="24099"/>
                    <a:pt x="3306" y="21861"/>
                  </a:cubicBezTo>
                  <a:cubicBezTo>
                    <a:pt x="3306" y="21431"/>
                    <a:pt x="3306" y="21034"/>
                    <a:pt x="3306" y="20605"/>
                  </a:cubicBezTo>
                  <a:lnTo>
                    <a:pt x="3306" y="20439"/>
                  </a:lnTo>
                  <a:close/>
                  <a:moveTo>
                    <a:pt x="2868" y="1"/>
                  </a:moveTo>
                  <a:cubicBezTo>
                    <a:pt x="2326" y="1"/>
                    <a:pt x="1792" y="175"/>
                    <a:pt x="1356" y="508"/>
                  </a:cubicBezTo>
                  <a:cubicBezTo>
                    <a:pt x="827" y="905"/>
                    <a:pt x="397" y="1466"/>
                    <a:pt x="199" y="2128"/>
                  </a:cubicBezTo>
                  <a:cubicBezTo>
                    <a:pt x="1" y="2822"/>
                    <a:pt x="199" y="3582"/>
                    <a:pt x="695" y="4111"/>
                  </a:cubicBezTo>
                  <a:cubicBezTo>
                    <a:pt x="926" y="4375"/>
                    <a:pt x="1191" y="4573"/>
                    <a:pt x="1488" y="4739"/>
                  </a:cubicBezTo>
                  <a:cubicBezTo>
                    <a:pt x="1695" y="4842"/>
                    <a:pt x="1914" y="4894"/>
                    <a:pt x="2139" y="4894"/>
                  </a:cubicBezTo>
                  <a:cubicBezTo>
                    <a:pt x="2273" y="4894"/>
                    <a:pt x="2410" y="4875"/>
                    <a:pt x="2546" y="4838"/>
                  </a:cubicBezTo>
                  <a:cubicBezTo>
                    <a:pt x="2910" y="4739"/>
                    <a:pt x="3240" y="4507"/>
                    <a:pt x="3438" y="4177"/>
                  </a:cubicBezTo>
                  <a:cubicBezTo>
                    <a:pt x="3604" y="3846"/>
                    <a:pt x="3604" y="3450"/>
                    <a:pt x="3405" y="3119"/>
                  </a:cubicBezTo>
                  <a:cubicBezTo>
                    <a:pt x="3356" y="3045"/>
                    <a:pt x="3269" y="3008"/>
                    <a:pt x="3187" y="3008"/>
                  </a:cubicBezTo>
                  <a:cubicBezTo>
                    <a:pt x="3160" y="3008"/>
                    <a:pt x="3133" y="3012"/>
                    <a:pt x="3108" y="3020"/>
                  </a:cubicBezTo>
                  <a:cubicBezTo>
                    <a:pt x="2976" y="3053"/>
                    <a:pt x="2910" y="3185"/>
                    <a:pt x="2976" y="3317"/>
                  </a:cubicBezTo>
                  <a:cubicBezTo>
                    <a:pt x="3042" y="3516"/>
                    <a:pt x="3009" y="3714"/>
                    <a:pt x="2910" y="3879"/>
                  </a:cubicBezTo>
                  <a:cubicBezTo>
                    <a:pt x="2777" y="4012"/>
                    <a:pt x="2612" y="4111"/>
                    <a:pt x="2414" y="4144"/>
                  </a:cubicBezTo>
                  <a:cubicBezTo>
                    <a:pt x="2215" y="4144"/>
                    <a:pt x="2017" y="4111"/>
                    <a:pt x="1852" y="4012"/>
                  </a:cubicBezTo>
                  <a:cubicBezTo>
                    <a:pt x="1654" y="3879"/>
                    <a:pt x="1455" y="3747"/>
                    <a:pt x="1323" y="3549"/>
                  </a:cubicBezTo>
                  <a:cubicBezTo>
                    <a:pt x="1059" y="3218"/>
                    <a:pt x="959" y="2789"/>
                    <a:pt x="1092" y="2392"/>
                  </a:cubicBezTo>
                  <a:cubicBezTo>
                    <a:pt x="1257" y="1962"/>
                    <a:pt x="1554" y="1599"/>
                    <a:pt x="1918" y="1334"/>
                  </a:cubicBezTo>
                  <a:cubicBezTo>
                    <a:pt x="2237" y="1102"/>
                    <a:pt x="2606" y="998"/>
                    <a:pt x="3005" y="998"/>
                  </a:cubicBezTo>
                  <a:cubicBezTo>
                    <a:pt x="3061" y="998"/>
                    <a:pt x="3117" y="1000"/>
                    <a:pt x="3174" y="1004"/>
                  </a:cubicBezTo>
                  <a:cubicBezTo>
                    <a:pt x="3637" y="1103"/>
                    <a:pt x="4066" y="1301"/>
                    <a:pt x="4463" y="1599"/>
                  </a:cubicBezTo>
                  <a:cubicBezTo>
                    <a:pt x="4827" y="1863"/>
                    <a:pt x="5058" y="2293"/>
                    <a:pt x="5058" y="2756"/>
                  </a:cubicBezTo>
                  <a:cubicBezTo>
                    <a:pt x="5091" y="3284"/>
                    <a:pt x="4992" y="3780"/>
                    <a:pt x="4827" y="4276"/>
                  </a:cubicBezTo>
                  <a:cubicBezTo>
                    <a:pt x="4761" y="4375"/>
                    <a:pt x="4728" y="4474"/>
                    <a:pt x="4694" y="4573"/>
                  </a:cubicBezTo>
                  <a:lnTo>
                    <a:pt x="4496" y="4640"/>
                  </a:lnTo>
                  <a:cubicBezTo>
                    <a:pt x="3273" y="5069"/>
                    <a:pt x="2149" y="5730"/>
                    <a:pt x="1191" y="6524"/>
                  </a:cubicBezTo>
                  <a:cubicBezTo>
                    <a:pt x="774" y="6888"/>
                    <a:pt x="1116" y="7457"/>
                    <a:pt x="1522" y="7457"/>
                  </a:cubicBezTo>
                  <a:cubicBezTo>
                    <a:pt x="1632" y="7457"/>
                    <a:pt x="1746" y="7415"/>
                    <a:pt x="1852" y="7317"/>
                  </a:cubicBezTo>
                  <a:lnTo>
                    <a:pt x="1885" y="7317"/>
                  </a:lnTo>
                  <a:cubicBezTo>
                    <a:pt x="2546" y="6755"/>
                    <a:pt x="3273" y="6292"/>
                    <a:pt x="4033" y="5896"/>
                  </a:cubicBezTo>
                  <a:lnTo>
                    <a:pt x="4033" y="5896"/>
                  </a:lnTo>
                  <a:cubicBezTo>
                    <a:pt x="3769" y="6325"/>
                    <a:pt x="3471" y="6722"/>
                    <a:pt x="3141" y="7119"/>
                  </a:cubicBezTo>
                  <a:cubicBezTo>
                    <a:pt x="2976" y="7317"/>
                    <a:pt x="2777" y="7515"/>
                    <a:pt x="2612" y="7714"/>
                  </a:cubicBezTo>
                  <a:cubicBezTo>
                    <a:pt x="2381" y="7945"/>
                    <a:pt x="2182" y="8209"/>
                    <a:pt x="2017" y="8507"/>
                  </a:cubicBezTo>
                  <a:cubicBezTo>
                    <a:pt x="1720" y="9135"/>
                    <a:pt x="1654" y="9862"/>
                    <a:pt x="1918" y="10523"/>
                  </a:cubicBezTo>
                  <a:cubicBezTo>
                    <a:pt x="2017" y="10854"/>
                    <a:pt x="2215" y="11151"/>
                    <a:pt x="2447" y="11416"/>
                  </a:cubicBezTo>
                  <a:cubicBezTo>
                    <a:pt x="2711" y="11680"/>
                    <a:pt x="3075" y="11878"/>
                    <a:pt x="3438" y="11944"/>
                  </a:cubicBezTo>
                  <a:cubicBezTo>
                    <a:pt x="3588" y="11977"/>
                    <a:pt x="3738" y="11993"/>
                    <a:pt x="3885" y="11993"/>
                  </a:cubicBezTo>
                  <a:cubicBezTo>
                    <a:pt x="4486" y="11993"/>
                    <a:pt x="5050" y="11728"/>
                    <a:pt x="5422" y="11250"/>
                  </a:cubicBezTo>
                  <a:cubicBezTo>
                    <a:pt x="5653" y="10953"/>
                    <a:pt x="5785" y="10622"/>
                    <a:pt x="5785" y="10226"/>
                  </a:cubicBezTo>
                  <a:cubicBezTo>
                    <a:pt x="5785" y="9829"/>
                    <a:pt x="5620" y="9465"/>
                    <a:pt x="5322" y="9201"/>
                  </a:cubicBezTo>
                  <a:cubicBezTo>
                    <a:pt x="5157" y="9102"/>
                    <a:pt x="4992" y="9003"/>
                    <a:pt x="4827" y="8970"/>
                  </a:cubicBezTo>
                  <a:cubicBezTo>
                    <a:pt x="4728" y="8937"/>
                    <a:pt x="4661" y="8904"/>
                    <a:pt x="4562" y="8904"/>
                  </a:cubicBezTo>
                  <a:cubicBezTo>
                    <a:pt x="4513" y="8887"/>
                    <a:pt x="4455" y="8879"/>
                    <a:pt x="4397" y="8879"/>
                  </a:cubicBezTo>
                  <a:cubicBezTo>
                    <a:pt x="4339" y="8879"/>
                    <a:pt x="4281" y="8887"/>
                    <a:pt x="4232" y="8904"/>
                  </a:cubicBezTo>
                  <a:cubicBezTo>
                    <a:pt x="3901" y="9003"/>
                    <a:pt x="3571" y="9168"/>
                    <a:pt x="3306" y="9432"/>
                  </a:cubicBezTo>
                  <a:cubicBezTo>
                    <a:pt x="3273" y="9465"/>
                    <a:pt x="3207" y="9499"/>
                    <a:pt x="3207" y="9565"/>
                  </a:cubicBezTo>
                  <a:cubicBezTo>
                    <a:pt x="3005" y="9834"/>
                    <a:pt x="3352" y="10104"/>
                    <a:pt x="3637" y="10104"/>
                  </a:cubicBezTo>
                  <a:cubicBezTo>
                    <a:pt x="3771" y="10104"/>
                    <a:pt x="3892" y="10044"/>
                    <a:pt x="3934" y="9895"/>
                  </a:cubicBezTo>
                  <a:cubicBezTo>
                    <a:pt x="4033" y="9730"/>
                    <a:pt x="4166" y="9565"/>
                    <a:pt x="4397" y="9499"/>
                  </a:cubicBezTo>
                  <a:lnTo>
                    <a:pt x="4496" y="9499"/>
                  </a:lnTo>
                  <a:cubicBezTo>
                    <a:pt x="4529" y="9499"/>
                    <a:pt x="4595" y="9532"/>
                    <a:pt x="4628" y="9532"/>
                  </a:cubicBezTo>
                  <a:cubicBezTo>
                    <a:pt x="4728" y="9565"/>
                    <a:pt x="4827" y="9631"/>
                    <a:pt x="4893" y="9697"/>
                  </a:cubicBezTo>
                  <a:cubicBezTo>
                    <a:pt x="5025" y="9829"/>
                    <a:pt x="5091" y="9994"/>
                    <a:pt x="5058" y="10160"/>
                  </a:cubicBezTo>
                  <a:cubicBezTo>
                    <a:pt x="5025" y="10358"/>
                    <a:pt x="4926" y="10556"/>
                    <a:pt x="4794" y="10688"/>
                  </a:cubicBezTo>
                  <a:cubicBezTo>
                    <a:pt x="4559" y="10876"/>
                    <a:pt x="4292" y="10964"/>
                    <a:pt x="4015" y="10964"/>
                  </a:cubicBezTo>
                  <a:cubicBezTo>
                    <a:pt x="3901" y="10964"/>
                    <a:pt x="3785" y="10949"/>
                    <a:pt x="3670" y="10920"/>
                  </a:cubicBezTo>
                  <a:cubicBezTo>
                    <a:pt x="3505" y="10887"/>
                    <a:pt x="3339" y="10788"/>
                    <a:pt x="3207" y="10655"/>
                  </a:cubicBezTo>
                  <a:cubicBezTo>
                    <a:pt x="3075" y="10523"/>
                    <a:pt x="2943" y="10325"/>
                    <a:pt x="2877" y="10127"/>
                  </a:cubicBezTo>
                  <a:cubicBezTo>
                    <a:pt x="2711" y="9697"/>
                    <a:pt x="2678" y="9267"/>
                    <a:pt x="2843" y="8837"/>
                  </a:cubicBezTo>
                  <a:cubicBezTo>
                    <a:pt x="2943" y="8606"/>
                    <a:pt x="3075" y="8408"/>
                    <a:pt x="3240" y="8209"/>
                  </a:cubicBezTo>
                  <a:cubicBezTo>
                    <a:pt x="3405" y="7978"/>
                    <a:pt x="3571" y="7747"/>
                    <a:pt x="3736" y="7515"/>
                  </a:cubicBezTo>
                  <a:cubicBezTo>
                    <a:pt x="4199" y="6854"/>
                    <a:pt x="4628" y="6160"/>
                    <a:pt x="4992" y="5466"/>
                  </a:cubicBezTo>
                  <a:cubicBezTo>
                    <a:pt x="5653" y="5202"/>
                    <a:pt x="6373" y="5069"/>
                    <a:pt x="7093" y="5069"/>
                  </a:cubicBezTo>
                  <a:cubicBezTo>
                    <a:pt x="7453" y="5069"/>
                    <a:pt x="7813" y="5102"/>
                    <a:pt x="8165" y="5168"/>
                  </a:cubicBezTo>
                  <a:cubicBezTo>
                    <a:pt x="8727" y="5301"/>
                    <a:pt x="9256" y="5499"/>
                    <a:pt x="9752" y="5796"/>
                  </a:cubicBezTo>
                  <a:cubicBezTo>
                    <a:pt x="10248" y="6061"/>
                    <a:pt x="10677" y="6425"/>
                    <a:pt x="11041" y="6821"/>
                  </a:cubicBezTo>
                  <a:cubicBezTo>
                    <a:pt x="11305" y="7152"/>
                    <a:pt x="11471" y="7515"/>
                    <a:pt x="11537" y="7912"/>
                  </a:cubicBezTo>
                  <a:cubicBezTo>
                    <a:pt x="11570" y="8507"/>
                    <a:pt x="11404" y="9102"/>
                    <a:pt x="11107" y="9631"/>
                  </a:cubicBezTo>
                  <a:cubicBezTo>
                    <a:pt x="10710" y="10325"/>
                    <a:pt x="9950" y="10755"/>
                    <a:pt x="9157" y="10755"/>
                  </a:cubicBezTo>
                  <a:cubicBezTo>
                    <a:pt x="8363" y="10755"/>
                    <a:pt x="7603" y="10358"/>
                    <a:pt x="7140" y="9697"/>
                  </a:cubicBezTo>
                  <a:cubicBezTo>
                    <a:pt x="6975" y="9366"/>
                    <a:pt x="6909" y="9003"/>
                    <a:pt x="6975" y="8639"/>
                  </a:cubicBezTo>
                  <a:cubicBezTo>
                    <a:pt x="7041" y="8276"/>
                    <a:pt x="7273" y="8011"/>
                    <a:pt x="7603" y="7879"/>
                  </a:cubicBezTo>
                  <a:cubicBezTo>
                    <a:pt x="7698" y="7853"/>
                    <a:pt x="7796" y="7841"/>
                    <a:pt x="7892" y="7841"/>
                  </a:cubicBezTo>
                  <a:cubicBezTo>
                    <a:pt x="8165" y="7841"/>
                    <a:pt x="8433" y="7939"/>
                    <a:pt x="8628" y="8110"/>
                  </a:cubicBezTo>
                  <a:cubicBezTo>
                    <a:pt x="8892" y="8408"/>
                    <a:pt x="9025" y="8804"/>
                    <a:pt x="8991" y="9201"/>
                  </a:cubicBezTo>
                  <a:cubicBezTo>
                    <a:pt x="8991" y="9267"/>
                    <a:pt x="9025" y="9366"/>
                    <a:pt x="9124" y="9399"/>
                  </a:cubicBezTo>
                  <a:cubicBezTo>
                    <a:pt x="9223" y="9399"/>
                    <a:pt x="9322" y="9333"/>
                    <a:pt x="9355" y="9234"/>
                  </a:cubicBezTo>
                  <a:cubicBezTo>
                    <a:pt x="9454" y="8705"/>
                    <a:pt x="9322" y="8143"/>
                    <a:pt x="8991" y="7747"/>
                  </a:cubicBezTo>
                  <a:cubicBezTo>
                    <a:pt x="8684" y="7414"/>
                    <a:pt x="8258" y="7239"/>
                    <a:pt x="7835" y="7239"/>
                  </a:cubicBezTo>
                  <a:cubicBezTo>
                    <a:pt x="7712" y="7239"/>
                    <a:pt x="7590" y="7254"/>
                    <a:pt x="7471" y="7284"/>
                  </a:cubicBezTo>
                  <a:cubicBezTo>
                    <a:pt x="6909" y="7449"/>
                    <a:pt x="6446" y="7879"/>
                    <a:pt x="6314" y="8441"/>
                  </a:cubicBezTo>
                  <a:cubicBezTo>
                    <a:pt x="6149" y="9003"/>
                    <a:pt x="6248" y="9565"/>
                    <a:pt x="6512" y="10060"/>
                  </a:cubicBezTo>
                  <a:cubicBezTo>
                    <a:pt x="6678" y="10325"/>
                    <a:pt x="6876" y="10556"/>
                    <a:pt x="7107" y="10755"/>
                  </a:cubicBezTo>
                  <a:cubicBezTo>
                    <a:pt x="7041" y="11118"/>
                    <a:pt x="6810" y="11978"/>
                    <a:pt x="5719" y="12837"/>
                  </a:cubicBezTo>
                  <a:cubicBezTo>
                    <a:pt x="4133" y="14126"/>
                    <a:pt x="1455" y="16275"/>
                    <a:pt x="1984" y="18390"/>
                  </a:cubicBezTo>
                  <a:cubicBezTo>
                    <a:pt x="2116" y="18919"/>
                    <a:pt x="2348" y="19415"/>
                    <a:pt x="2711" y="19877"/>
                  </a:cubicBezTo>
                  <a:cubicBezTo>
                    <a:pt x="2678" y="20109"/>
                    <a:pt x="2645" y="20373"/>
                    <a:pt x="2678" y="20605"/>
                  </a:cubicBezTo>
                  <a:cubicBezTo>
                    <a:pt x="2678" y="21067"/>
                    <a:pt x="2678" y="21497"/>
                    <a:pt x="2711" y="21894"/>
                  </a:cubicBezTo>
                  <a:cubicBezTo>
                    <a:pt x="2777" y="24538"/>
                    <a:pt x="2810" y="26125"/>
                    <a:pt x="1290" y="28339"/>
                  </a:cubicBezTo>
                  <a:lnTo>
                    <a:pt x="298" y="29760"/>
                  </a:lnTo>
                  <a:lnTo>
                    <a:pt x="298" y="29760"/>
                  </a:lnTo>
                  <a:lnTo>
                    <a:pt x="1720" y="28769"/>
                  </a:lnTo>
                  <a:cubicBezTo>
                    <a:pt x="3518" y="27534"/>
                    <a:pt x="4924" y="27324"/>
                    <a:pt x="6788" y="27324"/>
                  </a:cubicBezTo>
                  <a:cubicBezTo>
                    <a:pt x="7219" y="27324"/>
                    <a:pt x="7674" y="27335"/>
                    <a:pt x="8165" y="27348"/>
                  </a:cubicBezTo>
                  <a:lnTo>
                    <a:pt x="9454" y="27381"/>
                  </a:lnTo>
                  <a:cubicBezTo>
                    <a:pt x="9522" y="27390"/>
                    <a:pt x="9593" y="27394"/>
                    <a:pt x="9664" y="27394"/>
                  </a:cubicBezTo>
                  <a:cubicBezTo>
                    <a:pt x="9838" y="27394"/>
                    <a:pt x="10018" y="27371"/>
                    <a:pt x="10181" y="27348"/>
                  </a:cubicBezTo>
                  <a:cubicBezTo>
                    <a:pt x="10611" y="27678"/>
                    <a:pt x="11107" y="27943"/>
                    <a:pt x="11669" y="28075"/>
                  </a:cubicBezTo>
                  <a:cubicBezTo>
                    <a:pt x="11854" y="28121"/>
                    <a:pt x="12040" y="28143"/>
                    <a:pt x="12224" y="28143"/>
                  </a:cubicBezTo>
                  <a:cubicBezTo>
                    <a:pt x="14149" y="28143"/>
                    <a:pt x="16013" y="25787"/>
                    <a:pt x="17189" y="24340"/>
                  </a:cubicBezTo>
                  <a:cubicBezTo>
                    <a:pt x="18048" y="23249"/>
                    <a:pt x="18908" y="23017"/>
                    <a:pt x="19271" y="22951"/>
                  </a:cubicBezTo>
                  <a:cubicBezTo>
                    <a:pt x="19470" y="23183"/>
                    <a:pt x="19701" y="23381"/>
                    <a:pt x="19965" y="23546"/>
                  </a:cubicBezTo>
                  <a:cubicBezTo>
                    <a:pt x="20296" y="23723"/>
                    <a:pt x="20656" y="23825"/>
                    <a:pt x="21025" y="23825"/>
                  </a:cubicBezTo>
                  <a:cubicBezTo>
                    <a:pt x="21210" y="23825"/>
                    <a:pt x="21398" y="23800"/>
                    <a:pt x="21585" y="23745"/>
                  </a:cubicBezTo>
                  <a:cubicBezTo>
                    <a:pt x="22147" y="23612"/>
                    <a:pt x="22577" y="23150"/>
                    <a:pt x="22742" y="22588"/>
                  </a:cubicBezTo>
                  <a:cubicBezTo>
                    <a:pt x="22874" y="22059"/>
                    <a:pt x="22709" y="21464"/>
                    <a:pt x="22279" y="21067"/>
                  </a:cubicBezTo>
                  <a:cubicBezTo>
                    <a:pt x="21943" y="20809"/>
                    <a:pt x="21546" y="20672"/>
                    <a:pt x="21136" y="20672"/>
                  </a:cubicBezTo>
                  <a:cubicBezTo>
                    <a:pt x="21022" y="20672"/>
                    <a:pt x="20907" y="20682"/>
                    <a:pt x="20792" y="20704"/>
                  </a:cubicBezTo>
                  <a:cubicBezTo>
                    <a:pt x="20693" y="20737"/>
                    <a:pt x="20626" y="20803"/>
                    <a:pt x="20626" y="20902"/>
                  </a:cubicBezTo>
                  <a:cubicBezTo>
                    <a:pt x="20626" y="20988"/>
                    <a:pt x="20701" y="21074"/>
                    <a:pt x="20785" y="21074"/>
                  </a:cubicBezTo>
                  <a:cubicBezTo>
                    <a:pt x="20798" y="21074"/>
                    <a:pt x="20811" y="21072"/>
                    <a:pt x="20825" y="21067"/>
                  </a:cubicBezTo>
                  <a:lnTo>
                    <a:pt x="20858" y="21067"/>
                  </a:lnTo>
                  <a:cubicBezTo>
                    <a:pt x="20898" y="21064"/>
                    <a:pt x="20938" y="21062"/>
                    <a:pt x="20977" y="21062"/>
                  </a:cubicBezTo>
                  <a:cubicBezTo>
                    <a:pt x="21327" y="21062"/>
                    <a:pt x="21648" y="21193"/>
                    <a:pt x="21916" y="21431"/>
                  </a:cubicBezTo>
                  <a:cubicBezTo>
                    <a:pt x="22147" y="21695"/>
                    <a:pt x="22246" y="22092"/>
                    <a:pt x="22147" y="22456"/>
                  </a:cubicBezTo>
                  <a:cubicBezTo>
                    <a:pt x="22048" y="22786"/>
                    <a:pt x="21750" y="23017"/>
                    <a:pt x="21387" y="23084"/>
                  </a:cubicBezTo>
                  <a:cubicBezTo>
                    <a:pt x="21296" y="23100"/>
                    <a:pt x="21205" y="23108"/>
                    <a:pt x="21114" y="23108"/>
                  </a:cubicBezTo>
                  <a:cubicBezTo>
                    <a:pt x="20843" y="23108"/>
                    <a:pt x="20577" y="23034"/>
                    <a:pt x="20329" y="22885"/>
                  </a:cubicBezTo>
                  <a:cubicBezTo>
                    <a:pt x="19668" y="22456"/>
                    <a:pt x="19271" y="21728"/>
                    <a:pt x="19271" y="20935"/>
                  </a:cubicBezTo>
                  <a:cubicBezTo>
                    <a:pt x="19271" y="20109"/>
                    <a:pt x="19668" y="19382"/>
                    <a:pt x="20395" y="18952"/>
                  </a:cubicBezTo>
                  <a:cubicBezTo>
                    <a:pt x="20841" y="18684"/>
                    <a:pt x="21395" y="18550"/>
                    <a:pt x="21935" y="18550"/>
                  </a:cubicBezTo>
                  <a:cubicBezTo>
                    <a:pt x="21994" y="18550"/>
                    <a:pt x="22054" y="18552"/>
                    <a:pt x="22114" y="18555"/>
                  </a:cubicBezTo>
                  <a:cubicBezTo>
                    <a:pt x="22510" y="18621"/>
                    <a:pt x="22874" y="18787"/>
                    <a:pt x="23172" y="19018"/>
                  </a:cubicBezTo>
                  <a:cubicBezTo>
                    <a:pt x="23601" y="19382"/>
                    <a:pt x="23965" y="19844"/>
                    <a:pt x="24229" y="20340"/>
                  </a:cubicBezTo>
                  <a:cubicBezTo>
                    <a:pt x="24494" y="20803"/>
                    <a:pt x="24725" y="21332"/>
                    <a:pt x="24890" y="21894"/>
                  </a:cubicBezTo>
                  <a:cubicBezTo>
                    <a:pt x="25089" y="22951"/>
                    <a:pt x="24990" y="24042"/>
                    <a:pt x="24593" y="25067"/>
                  </a:cubicBezTo>
                  <a:cubicBezTo>
                    <a:pt x="23866" y="25430"/>
                    <a:pt x="23172" y="25860"/>
                    <a:pt x="22510" y="26323"/>
                  </a:cubicBezTo>
                  <a:cubicBezTo>
                    <a:pt x="22279" y="26488"/>
                    <a:pt x="22048" y="26653"/>
                    <a:pt x="21816" y="26819"/>
                  </a:cubicBezTo>
                  <a:cubicBezTo>
                    <a:pt x="21651" y="26984"/>
                    <a:pt x="21420" y="27116"/>
                    <a:pt x="21188" y="27215"/>
                  </a:cubicBezTo>
                  <a:cubicBezTo>
                    <a:pt x="20997" y="27276"/>
                    <a:pt x="20800" y="27305"/>
                    <a:pt x="20603" y="27305"/>
                  </a:cubicBezTo>
                  <a:cubicBezTo>
                    <a:pt x="20156" y="27305"/>
                    <a:pt x="19715" y="27151"/>
                    <a:pt x="19370" y="26852"/>
                  </a:cubicBezTo>
                  <a:cubicBezTo>
                    <a:pt x="19238" y="26720"/>
                    <a:pt x="19139" y="26554"/>
                    <a:pt x="19106" y="26389"/>
                  </a:cubicBezTo>
                  <a:cubicBezTo>
                    <a:pt x="19007" y="25992"/>
                    <a:pt x="19106" y="25563"/>
                    <a:pt x="19370" y="25265"/>
                  </a:cubicBezTo>
                  <a:cubicBezTo>
                    <a:pt x="19503" y="25133"/>
                    <a:pt x="19668" y="25034"/>
                    <a:pt x="19866" y="25001"/>
                  </a:cubicBezTo>
                  <a:cubicBezTo>
                    <a:pt x="19900" y="24995"/>
                    <a:pt x="19933" y="24992"/>
                    <a:pt x="19965" y="24992"/>
                  </a:cubicBezTo>
                  <a:cubicBezTo>
                    <a:pt x="20119" y="24992"/>
                    <a:pt x="20247" y="25056"/>
                    <a:pt x="20329" y="25166"/>
                  </a:cubicBezTo>
                  <a:cubicBezTo>
                    <a:pt x="20395" y="25232"/>
                    <a:pt x="20461" y="25331"/>
                    <a:pt x="20494" y="25430"/>
                  </a:cubicBezTo>
                  <a:cubicBezTo>
                    <a:pt x="20527" y="25463"/>
                    <a:pt x="20527" y="25530"/>
                    <a:pt x="20527" y="25563"/>
                  </a:cubicBezTo>
                  <a:cubicBezTo>
                    <a:pt x="20560" y="25596"/>
                    <a:pt x="20560" y="25629"/>
                    <a:pt x="20527" y="25662"/>
                  </a:cubicBezTo>
                  <a:cubicBezTo>
                    <a:pt x="20461" y="25860"/>
                    <a:pt x="20329" y="26025"/>
                    <a:pt x="20131" y="26125"/>
                  </a:cubicBezTo>
                  <a:cubicBezTo>
                    <a:pt x="20064" y="26158"/>
                    <a:pt x="20031" y="26191"/>
                    <a:pt x="19998" y="26224"/>
                  </a:cubicBezTo>
                  <a:cubicBezTo>
                    <a:pt x="19697" y="26475"/>
                    <a:pt x="20083" y="26898"/>
                    <a:pt x="20387" y="26898"/>
                  </a:cubicBezTo>
                  <a:cubicBezTo>
                    <a:pt x="20483" y="26898"/>
                    <a:pt x="20571" y="26856"/>
                    <a:pt x="20626" y="26753"/>
                  </a:cubicBezTo>
                  <a:cubicBezTo>
                    <a:pt x="20858" y="26488"/>
                    <a:pt x="21056" y="26158"/>
                    <a:pt x="21122" y="25794"/>
                  </a:cubicBezTo>
                  <a:cubicBezTo>
                    <a:pt x="21155" y="25695"/>
                    <a:pt x="21155" y="25596"/>
                    <a:pt x="21122" y="25497"/>
                  </a:cubicBezTo>
                  <a:cubicBezTo>
                    <a:pt x="21122" y="25397"/>
                    <a:pt x="21089" y="25298"/>
                    <a:pt x="21089" y="25232"/>
                  </a:cubicBezTo>
                  <a:cubicBezTo>
                    <a:pt x="21023" y="25034"/>
                    <a:pt x="20957" y="24902"/>
                    <a:pt x="20825" y="24736"/>
                  </a:cubicBezTo>
                  <a:cubicBezTo>
                    <a:pt x="20593" y="24439"/>
                    <a:pt x="20197" y="24240"/>
                    <a:pt x="19800" y="24240"/>
                  </a:cubicBezTo>
                  <a:cubicBezTo>
                    <a:pt x="19436" y="24274"/>
                    <a:pt x="19073" y="24373"/>
                    <a:pt x="18775" y="24604"/>
                  </a:cubicBezTo>
                  <a:cubicBezTo>
                    <a:pt x="18213" y="25100"/>
                    <a:pt x="17949" y="25860"/>
                    <a:pt x="18081" y="26587"/>
                  </a:cubicBezTo>
                  <a:cubicBezTo>
                    <a:pt x="18147" y="26984"/>
                    <a:pt x="18346" y="27348"/>
                    <a:pt x="18643" y="27612"/>
                  </a:cubicBezTo>
                  <a:cubicBezTo>
                    <a:pt x="18908" y="27843"/>
                    <a:pt x="19205" y="28009"/>
                    <a:pt x="19536" y="28141"/>
                  </a:cubicBezTo>
                  <a:cubicBezTo>
                    <a:pt x="19825" y="28242"/>
                    <a:pt x="20127" y="28293"/>
                    <a:pt x="20427" y="28293"/>
                  </a:cubicBezTo>
                  <a:cubicBezTo>
                    <a:pt x="20814" y="28293"/>
                    <a:pt x="21199" y="28209"/>
                    <a:pt x="21552" y="28042"/>
                  </a:cubicBezTo>
                  <a:cubicBezTo>
                    <a:pt x="21849" y="27876"/>
                    <a:pt x="22114" y="27678"/>
                    <a:pt x="22345" y="27447"/>
                  </a:cubicBezTo>
                  <a:cubicBezTo>
                    <a:pt x="22544" y="27281"/>
                    <a:pt x="22742" y="27083"/>
                    <a:pt x="22940" y="26918"/>
                  </a:cubicBezTo>
                  <a:cubicBezTo>
                    <a:pt x="23337" y="26587"/>
                    <a:pt x="23733" y="26290"/>
                    <a:pt x="24163" y="26025"/>
                  </a:cubicBezTo>
                  <a:lnTo>
                    <a:pt x="24163" y="26025"/>
                  </a:lnTo>
                  <a:cubicBezTo>
                    <a:pt x="23767" y="26786"/>
                    <a:pt x="23304" y="27513"/>
                    <a:pt x="22742" y="28174"/>
                  </a:cubicBezTo>
                  <a:lnTo>
                    <a:pt x="22742" y="28207"/>
                  </a:lnTo>
                  <a:cubicBezTo>
                    <a:pt x="22399" y="28598"/>
                    <a:pt x="22763" y="29062"/>
                    <a:pt x="23163" y="29062"/>
                  </a:cubicBezTo>
                  <a:cubicBezTo>
                    <a:pt x="23303" y="29062"/>
                    <a:pt x="23448" y="29005"/>
                    <a:pt x="23568" y="28868"/>
                  </a:cubicBezTo>
                  <a:cubicBezTo>
                    <a:pt x="24361" y="27876"/>
                    <a:pt x="25023" y="26753"/>
                    <a:pt x="25452" y="25563"/>
                  </a:cubicBezTo>
                  <a:cubicBezTo>
                    <a:pt x="25485" y="25497"/>
                    <a:pt x="25485" y="25430"/>
                    <a:pt x="25518" y="25364"/>
                  </a:cubicBezTo>
                  <a:cubicBezTo>
                    <a:pt x="25618" y="25298"/>
                    <a:pt x="25717" y="25265"/>
                    <a:pt x="25816" y="25232"/>
                  </a:cubicBezTo>
                  <a:cubicBezTo>
                    <a:pt x="26220" y="25059"/>
                    <a:pt x="26674" y="24961"/>
                    <a:pt x="27135" y="24961"/>
                  </a:cubicBezTo>
                  <a:cubicBezTo>
                    <a:pt x="27202" y="24961"/>
                    <a:pt x="27269" y="24963"/>
                    <a:pt x="27336" y="24968"/>
                  </a:cubicBezTo>
                  <a:cubicBezTo>
                    <a:pt x="27799" y="25001"/>
                    <a:pt x="28229" y="25199"/>
                    <a:pt x="28493" y="25596"/>
                  </a:cubicBezTo>
                  <a:cubicBezTo>
                    <a:pt x="28758" y="25959"/>
                    <a:pt x="28956" y="26389"/>
                    <a:pt x="29022" y="26852"/>
                  </a:cubicBezTo>
                  <a:cubicBezTo>
                    <a:pt x="29055" y="27314"/>
                    <a:pt x="28956" y="27744"/>
                    <a:pt x="28692" y="28108"/>
                  </a:cubicBezTo>
                  <a:cubicBezTo>
                    <a:pt x="28427" y="28471"/>
                    <a:pt x="28064" y="28769"/>
                    <a:pt x="27634" y="28934"/>
                  </a:cubicBezTo>
                  <a:cubicBezTo>
                    <a:pt x="27515" y="28974"/>
                    <a:pt x="27394" y="28992"/>
                    <a:pt x="27273" y="28992"/>
                  </a:cubicBezTo>
                  <a:cubicBezTo>
                    <a:pt x="26990" y="28992"/>
                    <a:pt x="26709" y="28888"/>
                    <a:pt x="26477" y="28703"/>
                  </a:cubicBezTo>
                  <a:cubicBezTo>
                    <a:pt x="26279" y="28571"/>
                    <a:pt x="26146" y="28405"/>
                    <a:pt x="26014" y="28207"/>
                  </a:cubicBezTo>
                  <a:cubicBezTo>
                    <a:pt x="25915" y="28042"/>
                    <a:pt x="25849" y="27843"/>
                    <a:pt x="25882" y="27645"/>
                  </a:cubicBezTo>
                  <a:cubicBezTo>
                    <a:pt x="25915" y="27447"/>
                    <a:pt x="26014" y="27248"/>
                    <a:pt x="26146" y="27149"/>
                  </a:cubicBezTo>
                  <a:cubicBezTo>
                    <a:pt x="26246" y="27069"/>
                    <a:pt x="26359" y="27025"/>
                    <a:pt x="26476" y="27025"/>
                  </a:cubicBezTo>
                  <a:cubicBezTo>
                    <a:pt x="26552" y="27025"/>
                    <a:pt x="26630" y="27044"/>
                    <a:pt x="26708" y="27083"/>
                  </a:cubicBezTo>
                  <a:cubicBezTo>
                    <a:pt x="26733" y="27091"/>
                    <a:pt x="26758" y="27096"/>
                    <a:pt x="26782" y="27096"/>
                  </a:cubicBezTo>
                  <a:cubicBezTo>
                    <a:pt x="26855" y="27096"/>
                    <a:pt x="26923" y="27058"/>
                    <a:pt x="26973" y="26984"/>
                  </a:cubicBezTo>
                  <a:cubicBezTo>
                    <a:pt x="27039" y="26885"/>
                    <a:pt x="27006" y="26720"/>
                    <a:pt x="26907" y="26653"/>
                  </a:cubicBezTo>
                  <a:cubicBezTo>
                    <a:pt x="26734" y="26550"/>
                    <a:pt x="26543" y="26500"/>
                    <a:pt x="26353" y="26500"/>
                  </a:cubicBezTo>
                  <a:cubicBezTo>
                    <a:pt x="26179" y="26500"/>
                    <a:pt x="26007" y="26541"/>
                    <a:pt x="25849" y="26620"/>
                  </a:cubicBezTo>
                  <a:cubicBezTo>
                    <a:pt x="25518" y="26786"/>
                    <a:pt x="25287" y="27116"/>
                    <a:pt x="25188" y="27480"/>
                  </a:cubicBezTo>
                  <a:cubicBezTo>
                    <a:pt x="25089" y="27843"/>
                    <a:pt x="25155" y="28207"/>
                    <a:pt x="25287" y="28571"/>
                  </a:cubicBezTo>
                  <a:cubicBezTo>
                    <a:pt x="25452" y="28868"/>
                    <a:pt x="25651" y="29132"/>
                    <a:pt x="25915" y="29364"/>
                  </a:cubicBezTo>
                  <a:cubicBezTo>
                    <a:pt x="26307" y="29732"/>
                    <a:pt x="26827" y="29936"/>
                    <a:pt x="27352" y="29936"/>
                  </a:cubicBezTo>
                  <a:cubicBezTo>
                    <a:pt x="27535" y="29936"/>
                    <a:pt x="27719" y="29911"/>
                    <a:pt x="27898" y="29860"/>
                  </a:cubicBezTo>
                  <a:cubicBezTo>
                    <a:pt x="28559" y="29661"/>
                    <a:pt x="29121" y="29265"/>
                    <a:pt x="29518" y="28703"/>
                  </a:cubicBezTo>
                  <a:cubicBezTo>
                    <a:pt x="29948" y="28141"/>
                    <a:pt x="30113" y="27414"/>
                    <a:pt x="30014" y="26720"/>
                  </a:cubicBezTo>
                  <a:cubicBezTo>
                    <a:pt x="29881" y="26092"/>
                    <a:pt x="29584" y="25497"/>
                    <a:pt x="29121" y="25034"/>
                  </a:cubicBezTo>
                  <a:cubicBezTo>
                    <a:pt x="28890" y="24769"/>
                    <a:pt x="28592" y="24571"/>
                    <a:pt x="28295" y="24406"/>
                  </a:cubicBezTo>
                  <a:cubicBezTo>
                    <a:pt x="28021" y="24296"/>
                    <a:pt x="27747" y="24232"/>
                    <a:pt x="27473" y="24232"/>
                  </a:cubicBezTo>
                  <a:cubicBezTo>
                    <a:pt x="27417" y="24232"/>
                    <a:pt x="27360" y="24235"/>
                    <a:pt x="27303" y="24240"/>
                  </a:cubicBezTo>
                  <a:lnTo>
                    <a:pt x="27270" y="24240"/>
                  </a:lnTo>
                  <a:cubicBezTo>
                    <a:pt x="27204" y="23480"/>
                    <a:pt x="27072" y="22753"/>
                    <a:pt x="26874" y="22026"/>
                  </a:cubicBezTo>
                  <a:cubicBezTo>
                    <a:pt x="26609" y="21100"/>
                    <a:pt x="26146" y="20241"/>
                    <a:pt x="25485" y="19514"/>
                  </a:cubicBezTo>
                  <a:cubicBezTo>
                    <a:pt x="24560" y="18544"/>
                    <a:pt x="23296" y="18030"/>
                    <a:pt x="22018" y="18030"/>
                  </a:cubicBezTo>
                  <a:cubicBezTo>
                    <a:pt x="21379" y="18030"/>
                    <a:pt x="20737" y="18159"/>
                    <a:pt x="20131" y="18423"/>
                  </a:cubicBezTo>
                  <a:cubicBezTo>
                    <a:pt x="19238" y="18853"/>
                    <a:pt x="18643" y="19679"/>
                    <a:pt x="18511" y="20638"/>
                  </a:cubicBezTo>
                  <a:cubicBezTo>
                    <a:pt x="18443" y="20632"/>
                    <a:pt x="18376" y="20629"/>
                    <a:pt x="18310" y="20629"/>
                  </a:cubicBezTo>
                  <a:cubicBezTo>
                    <a:pt x="17990" y="20629"/>
                    <a:pt x="17688" y="20693"/>
                    <a:pt x="17387" y="20803"/>
                  </a:cubicBezTo>
                  <a:cubicBezTo>
                    <a:pt x="16891" y="20968"/>
                    <a:pt x="16429" y="21266"/>
                    <a:pt x="16065" y="21629"/>
                  </a:cubicBezTo>
                  <a:cubicBezTo>
                    <a:pt x="15701" y="21993"/>
                    <a:pt x="15404" y="22356"/>
                    <a:pt x="15106" y="22720"/>
                  </a:cubicBezTo>
                  <a:cubicBezTo>
                    <a:pt x="14776" y="23084"/>
                    <a:pt x="14478" y="23447"/>
                    <a:pt x="14181" y="23745"/>
                  </a:cubicBezTo>
                  <a:lnTo>
                    <a:pt x="14148" y="23745"/>
                  </a:lnTo>
                  <a:cubicBezTo>
                    <a:pt x="13755" y="24113"/>
                    <a:pt x="14110" y="24609"/>
                    <a:pt x="14495" y="24609"/>
                  </a:cubicBezTo>
                  <a:cubicBezTo>
                    <a:pt x="14628" y="24609"/>
                    <a:pt x="14765" y="24550"/>
                    <a:pt x="14875" y="24406"/>
                  </a:cubicBezTo>
                  <a:cubicBezTo>
                    <a:pt x="15206" y="24009"/>
                    <a:pt x="15470" y="23612"/>
                    <a:pt x="15767" y="23249"/>
                  </a:cubicBezTo>
                  <a:cubicBezTo>
                    <a:pt x="16065" y="22885"/>
                    <a:pt x="16329" y="22489"/>
                    <a:pt x="16627" y="22158"/>
                  </a:cubicBezTo>
                  <a:cubicBezTo>
                    <a:pt x="16891" y="21828"/>
                    <a:pt x="17222" y="21596"/>
                    <a:pt x="17619" y="21431"/>
                  </a:cubicBezTo>
                  <a:cubicBezTo>
                    <a:pt x="17883" y="21299"/>
                    <a:pt x="18180" y="21233"/>
                    <a:pt x="18511" y="21233"/>
                  </a:cubicBezTo>
                  <a:cubicBezTo>
                    <a:pt x="18544" y="21662"/>
                    <a:pt x="18676" y="22026"/>
                    <a:pt x="18875" y="22389"/>
                  </a:cubicBezTo>
                  <a:cubicBezTo>
                    <a:pt x="18015" y="22654"/>
                    <a:pt x="17222" y="23183"/>
                    <a:pt x="16693" y="23943"/>
                  </a:cubicBezTo>
                  <a:cubicBezTo>
                    <a:pt x="15685" y="25225"/>
                    <a:pt x="13832" y="27495"/>
                    <a:pt x="12226" y="27495"/>
                  </a:cubicBezTo>
                  <a:cubicBezTo>
                    <a:pt x="12094" y="27495"/>
                    <a:pt x="11963" y="27479"/>
                    <a:pt x="11834" y="27447"/>
                  </a:cubicBezTo>
                  <a:cubicBezTo>
                    <a:pt x="11537" y="27381"/>
                    <a:pt x="11272" y="27281"/>
                    <a:pt x="11008" y="27149"/>
                  </a:cubicBezTo>
                  <a:cubicBezTo>
                    <a:pt x="11801" y="26918"/>
                    <a:pt x="12429" y="26290"/>
                    <a:pt x="12660" y="25497"/>
                  </a:cubicBezTo>
                  <a:cubicBezTo>
                    <a:pt x="12925" y="24802"/>
                    <a:pt x="12760" y="24009"/>
                    <a:pt x="12264" y="23447"/>
                  </a:cubicBezTo>
                  <a:cubicBezTo>
                    <a:pt x="12429" y="23414"/>
                    <a:pt x="12594" y="23381"/>
                    <a:pt x="12727" y="23315"/>
                  </a:cubicBezTo>
                  <a:cubicBezTo>
                    <a:pt x="13189" y="23084"/>
                    <a:pt x="13586" y="22720"/>
                    <a:pt x="13784" y="22257"/>
                  </a:cubicBezTo>
                  <a:cubicBezTo>
                    <a:pt x="14016" y="21795"/>
                    <a:pt x="14115" y="21266"/>
                    <a:pt x="14016" y="20770"/>
                  </a:cubicBezTo>
                  <a:cubicBezTo>
                    <a:pt x="13983" y="20505"/>
                    <a:pt x="13883" y="20274"/>
                    <a:pt x="13751" y="20076"/>
                  </a:cubicBezTo>
                  <a:cubicBezTo>
                    <a:pt x="13619" y="19877"/>
                    <a:pt x="13520" y="19712"/>
                    <a:pt x="13454" y="19514"/>
                  </a:cubicBezTo>
                  <a:cubicBezTo>
                    <a:pt x="13123" y="18754"/>
                    <a:pt x="13024" y="17894"/>
                    <a:pt x="13156" y="17035"/>
                  </a:cubicBezTo>
                  <a:cubicBezTo>
                    <a:pt x="13156" y="17035"/>
                    <a:pt x="13156" y="17002"/>
                    <a:pt x="13156" y="16969"/>
                  </a:cubicBezTo>
                  <a:cubicBezTo>
                    <a:pt x="13123" y="16869"/>
                    <a:pt x="13024" y="16836"/>
                    <a:pt x="12925" y="16836"/>
                  </a:cubicBezTo>
                  <a:cubicBezTo>
                    <a:pt x="12512" y="16952"/>
                    <a:pt x="12099" y="17010"/>
                    <a:pt x="11685" y="17010"/>
                  </a:cubicBezTo>
                  <a:cubicBezTo>
                    <a:pt x="11272" y="17010"/>
                    <a:pt x="10859" y="16952"/>
                    <a:pt x="10446" y="16836"/>
                  </a:cubicBezTo>
                  <a:cubicBezTo>
                    <a:pt x="10248" y="16803"/>
                    <a:pt x="10049" y="16704"/>
                    <a:pt x="9884" y="16605"/>
                  </a:cubicBezTo>
                  <a:cubicBezTo>
                    <a:pt x="9653" y="16506"/>
                    <a:pt x="9388" y="16440"/>
                    <a:pt x="9157" y="16407"/>
                  </a:cubicBezTo>
                  <a:cubicBezTo>
                    <a:pt x="8628" y="16407"/>
                    <a:pt x="8132" y="16539"/>
                    <a:pt x="7702" y="16836"/>
                  </a:cubicBezTo>
                  <a:cubicBezTo>
                    <a:pt x="7273" y="17101"/>
                    <a:pt x="6942" y="17531"/>
                    <a:pt x="6777" y="18026"/>
                  </a:cubicBezTo>
                  <a:cubicBezTo>
                    <a:pt x="6777" y="17993"/>
                    <a:pt x="6744" y="17927"/>
                    <a:pt x="6744" y="17894"/>
                  </a:cubicBezTo>
                  <a:cubicBezTo>
                    <a:pt x="6482" y="17489"/>
                    <a:pt x="5911" y="17256"/>
                    <a:pt x="5291" y="17256"/>
                  </a:cubicBezTo>
                  <a:cubicBezTo>
                    <a:pt x="5051" y="17256"/>
                    <a:pt x="4803" y="17291"/>
                    <a:pt x="4562" y="17365"/>
                  </a:cubicBezTo>
                  <a:cubicBezTo>
                    <a:pt x="3769" y="17597"/>
                    <a:pt x="3141" y="18225"/>
                    <a:pt x="2910" y="19018"/>
                  </a:cubicBezTo>
                  <a:cubicBezTo>
                    <a:pt x="2777" y="18754"/>
                    <a:pt x="2678" y="18489"/>
                    <a:pt x="2612" y="18225"/>
                  </a:cubicBezTo>
                  <a:cubicBezTo>
                    <a:pt x="2215" y="16506"/>
                    <a:pt x="4761" y="14457"/>
                    <a:pt x="6116" y="13333"/>
                  </a:cubicBezTo>
                  <a:cubicBezTo>
                    <a:pt x="6876" y="12804"/>
                    <a:pt x="7405" y="12044"/>
                    <a:pt x="7669" y="11151"/>
                  </a:cubicBezTo>
                  <a:cubicBezTo>
                    <a:pt x="8033" y="11350"/>
                    <a:pt x="8430" y="11482"/>
                    <a:pt x="8826" y="11548"/>
                  </a:cubicBezTo>
                  <a:cubicBezTo>
                    <a:pt x="8826" y="11845"/>
                    <a:pt x="8760" y="12143"/>
                    <a:pt x="8628" y="12440"/>
                  </a:cubicBezTo>
                  <a:cubicBezTo>
                    <a:pt x="8463" y="12804"/>
                    <a:pt x="8231" y="13167"/>
                    <a:pt x="7901" y="13432"/>
                  </a:cubicBezTo>
                  <a:cubicBezTo>
                    <a:pt x="7570" y="13696"/>
                    <a:pt x="7174" y="13994"/>
                    <a:pt x="6810" y="14258"/>
                  </a:cubicBezTo>
                  <a:cubicBezTo>
                    <a:pt x="6446" y="14556"/>
                    <a:pt x="6050" y="14820"/>
                    <a:pt x="5653" y="15184"/>
                  </a:cubicBezTo>
                  <a:lnTo>
                    <a:pt x="5620" y="15184"/>
                  </a:lnTo>
                  <a:cubicBezTo>
                    <a:pt x="5257" y="15443"/>
                    <a:pt x="5688" y="16028"/>
                    <a:pt x="6050" y="16028"/>
                  </a:cubicBezTo>
                  <a:cubicBezTo>
                    <a:pt x="6149" y="16028"/>
                    <a:pt x="6243" y="15985"/>
                    <a:pt x="6314" y="15878"/>
                  </a:cubicBezTo>
                  <a:cubicBezTo>
                    <a:pt x="6612" y="15580"/>
                    <a:pt x="6975" y="15283"/>
                    <a:pt x="7339" y="14985"/>
                  </a:cubicBezTo>
                  <a:cubicBezTo>
                    <a:pt x="7702" y="14655"/>
                    <a:pt x="8033" y="14357"/>
                    <a:pt x="8397" y="13994"/>
                  </a:cubicBezTo>
                  <a:cubicBezTo>
                    <a:pt x="8793" y="13630"/>
                    <a:pt x="9091" y="13201"/>
                    <a:pt x="9256" y="12705"/>
                  </a:cubicBezTo>
                  <a:cubicBezTo>
                    <a:pt x="9388" y="12308"/>
                    <a:pt x="9454" y="11944"/>
                    <a:pt x="9421" y="11548"/>
                  </a:cubicBezTo>
                  <a:cubicBezTo>
                    <a:pt x="10380" y="11416"/>
                    <a:pt x="11206" y="10821"/>
                    <a:pt x="11603" y="9928"/>
                  </a:cubicBezTo>
                  <a:cubicBezTo>
                    <a:pt x="11702" y="9763"/>
                    <a:pt x="11735" y="9598"/>
                    <a:pt x="11801" y="9432"/>
                  </a:cubicBezTo>
                  <a:cubicBezTo>
                    <a:pt x="11801" y="9399"/>
                    <a:pt x="11801" y="9399"/>
                    <a:pt x="11801" y="9366"/>
                  </a:cubicBezTo>
                  <a:cubicBezTo>
                    <a:pt x="11834" y="9300"/>
                    <a:pt x="11867" y="9234"/>
                    <a:pt x="11867" y="9135"/>
                  </a:cubicBezTo>
                  <a:lnTo>
                    <a:pt x="11867" y="9069"/>
                  </a:lnTo>
                  <a:cubicBezTo>
                    <a:pt x="12264" y="7449"/>
                    <a:pt x="11735" y="5730"/>
                    <a:pt x="10512" y="4540"/>
                  </a:cubicBezTo>
                  <a:cubicBezTo>
                    <a:pt x="9785" y="3912"/>
                    <a:pt x="8925" y="3450"/>
                    <a:pt x="8000" y="3185"/>
                  </a:cubicBezTo>
                  <a:cubicBezTo>
                    <a:pt x="7273" y="2987"/>
                    <a:pt x="6545" y="2855"/>
                    <a:pt x="5785" y="2789"/>
                  </a:cubicBezTo>
                  <a:lnTo>
                    <a:pt x="5785" y="2756"/>
                  </a:lnTo>
                  <a:cubicBezTo>
                    <a:pt x="5818" y="2061"/>
                    <a:pt x="5554" y="1400"/>
                    <a:pt x="5058" y="938"/>
                  </a:cubicBezTo>
                  <a:cubicBezTo>
                    <a:pt x="4562" y="475"/>
                    <a:pt x="3967" y="144"/>
                    <a:pt x="3339" y="45"/>
                  </a:cubicBezTo>
                  <a:cubicBezTo>
                    <a:pt x="3183" y="15"/>
                    <a:pt x="3025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11"/>
            <p:cNvGrpSpPr/>
            <p:nvPr/>
          </p:nvGrpSpPr>
          <p:grpSpPr>
            <a:xfrm>
              <a:off x="8817291" y="1181058"/>
              <a:ext cx="46662" cy="2791194"/>
              <a:chOff x="8817291" y="1181058"/>
              <a:chExt cx="46662" cy="2791194"/>
            </a:xfrm>
          </p:grpSpPr>
          <p:sp>
            <p:nvSpPr>
              <p:cNvPr id="152" name="Google Shape;152;p11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11"/>
            <p:cNvSpPr/>
            <p:nvPr/>
          </p:nvSpPr>
          <p:spPr>
            <a:xfrm>
              <a:off x="8106745" y="150519"/>
              <a:ext cx="944700" cy="929767"/>
            </a:xfrm>
            <a:custGeom>
              <a:avLst/>
              <a:gdLst/>
              <a:ahLst/>
              <a:cxnLst/>
              <a:rect l="l" t="t" r="r" b="b"/>
              <a:pathLst>
                <a:path w="30146" h="29949" extrusionOk="0">
                  <a:moveTo>
                    <a:pt x="19766" y="3282"/>
                  </a:moveTo>
                  <a:cubicBezTo>
                    <a:pt x="19898" y="3415"/>
                    <a:pt x="20031" y="3580"/>
                    <a:pt x="20097" y="3745"/>
                  </a:cubicBezTo>
                  <a:cubicBezTo>
                    <a:pt x="20361" y="4208"/>
                    <a:pt x="20394" y="4737"/>
                    <a:pt x="20229" y="5266"/>
                  </a:cubicBezTo>
                  <a:cubicBezTo>
                    <a:pt x="20130" y="5695"/>
                    <a:pt x="19832" y="6059"/>
                    <a:pt x="19403" y="6257"/>
                  </a:cubicBezTo>
                  <a:cubicBezTo>
                    <a:pt x="19290" y="6288"/>
                    <a:pt x="19178" y="6303"/>
                    <a:pt x="19067" y="6303"/>
                  </a:cubicBezTo>
                  <a:cubicBezTo>
                    <a:pt x="18820" y="6303"/>
                    <a:pt x="18583" y="6229"/>
                    <a:pt x="18378" y="6092"/>
                  </a:cubicBezTo>
                  <a:cubicBezTo>
                    <a:pt x="18080" y="5894"/>
                    <a:pt x="17882" y="5266"/>
                    <a:pt x="18080" y="4638"/>
                  </a:cubicBezTo>
                  <a:cubicBezTo>
                    <a:pt x="18345" y="3910"/>
                    <a:pt x="19006" y="3381"/>
                    <a:pt x="19766" y="3282"/>
                  </a:cubicBezTo>
                  <a:close/>
                  <a:moveTo>
                    <a:pt x="27666" y="2357"/>
                  </a:moveTo>
                  <a:lnTo>
                    <a:pt x="27666" y="2357"/>
                  </a:lnTo>
                  <a:cubicBezTo>
                    <a:pt x="26708" y="4241"/>
                    <a:pt x="26741" y="5861"/>
                    <a:pt x="26807" y="8075"/>
                  </a:cubicBezTo>
                  <a:cubicBezTo>
                    <a:pt x="26807" y="8505"/>
                    <a:pt x="26807" y="8901"/>
                    <a:pt x="26840" y="9364"/>
                  </a:cubicBezTo>
                  <a:lnTo>
                    <a:pt x="26840" y="9529"/>
                  </a:lnTo>
                  <a:cubicBezTo>
                    <a:pt x="26774" y="9463"/>
                    <a:pt x="26708" y="9430"/>
                    <a:pt x="26608" y="9364"/>
                  </a:cubicBezTo>
                  <a:cubicBezTo>
                    <a:pt x="26311" y="9199"/>
                    <a:pt x="25980" y="9100"/>
                    <a:pt x="25617" y="9067"/>
                  </a:cubicBezTo>
                  <a:lnTo>
                    <a:pt x="25617" y="4373"/>
                  </a:lnTo>
                  <a:lnTo>
                    <a:pt x="20956" y="4373"/>
                  </a:lnTo>
                  <a:cubicBezTo>
                    <a:pt x="20923" y="4043"/>
                    <a:pt x="20824" y="3712"/>
                    <a:pt x="20659" y="3415"/>
                  </a:cubicBezTo>
                  <a:cubicBezTo>
                    <a:pt x="20626" y="3348"/>
                    <a:pt x="20560" y="3282"/>
                    <a:pt x="20526" y="3183"/>
                  </a:cubicBezTo>
                  <a:lnTo>
                    <a:pt x="20692" y="3183"/>
                  </a:lnTo>
                  <a:lnTo>
                    <a:pt x="21948" y="3216"/>
                  </a:lnTo>
                  <a:cubicBezTo>
                    <a:pt x="22466" y="3231"/>
                    <a:pt x="22948" y="3245"/>
                    <a:pt x="23408" y="3245"/>
                  </a:cubicBezTo>
                  <a:cubicBezTo>
                    <a:pt x="24942" y="3245"/>
                    <a:pt x="26216" y="3095"/>
                    <a:pt x="27666" y="2357"/>
                  </a:cubicBezTo>
                  <a:close/>
                  <a:moveTo>
                    <a:pt x="4462" y="5398"/>
                  </a:moveTo>
                  <a:lnTo>
                    <a:pt x="4462" y="5398"/>
                  </a:lnTo>
                  <a:cubicBezTo>
                    <a:pt x="4264" y="6323"/>
                    <a:pt x="4264" y="7315"/>
                    <a:pt x="4462" y="8273"/>
                  </a:cubicBezTo>
                  <a:cubicBezTo>
                    <a:pt x="4628" y="8901"/>
                    <a:pt x="4892" y="9496"/>
                    <a:pt x="5223" y="10058"/>
                  </a:cubicBezTo>
                  <a:cubicBezTo>
                    <a:pt x="5355" y="10224"/>
                    <a:pt x="5487" y="10422"/>
                    <a:pt x="5619" y="10587"/>
                  </a:cubicBezTo>
                  <a:cubicBezTo>
                    <a:pt x="5388" y="10455"/>
                    <a:pt x="5223" y="10290"/>
                    <a:pt x="5057" y="10091"/>
                  </a:cubicBezTo>
                  <a:cubicBezTo>
                    <a:pt x="4495" y="9430"/>
                    <a:pt x="4066" y="8637"/>
                    <a:pt x="3867" y="7778"/>
                  </a:cubicBezTo>
                  <a:cubicBezTo>
                    <a:pt x="3702" y="7084"/>
                    <a:pt x="3636" y="6356"/>
                    <a:pt x="3636" y="5629"/>
                  </a:cubicBezTo>
                  <a:cubicBezTo>
                    <a:pt x="3933" y="5563"/>
                    <a:pt x="4198" y="5497"/>
                    <a:pt x="4462" y="5398"/>
                  </a:cubicBezTo>
                  <a:close/>
                  <a:moveTo>
                    <a:pt x="25411" y="9693"/>
                  </a:moveTo>
                  <a:cubicBezTo>
                    <a:pt x="25723" y="9693"/>
                    <a:pt x="26035" y="9768"/>
                    <a:pt x="26311" y="9926"/>
                  </a:cubicBezTo>
                  <a:cubicBezTo>
                    <a:pt x="26476" y="10025"/>
                    <a:pt x="26641" y="10124"/>
                    <a:pt x="26774" y="10290"/>
                  </a:cubicBezTo>
                  <a:cubicBezTo>
                    <a:pt x="26674" y="11050"/>
                    <a:pt x="26146" y="11711"/>
                    <a:pt x="25418" y="11975"/>
                  </a:cubicBezTo>
                  <a:cubicBezTo>
                    <a:pt x="25240" y="12032"/>
                    <a:pt x="25060" y="12056"/>
                    <a:pt x="24888" y="12056"/>
                  </a:cubicBezTo>
                  <a:cubicBezTo>
                    <a:pt x="24455" y="12056"/>
                    <a:pt x="24082" y="11901"/>
                    <a:pt x="23964" y="11711"/>
                  </a:cubicBezTo>
                  <a:cubicBezTo>
                    <a:pt x="23733" y="11381"/>
                    <a:pt x="23667" y="11017"/>
                    <a:pt x="23799" y="10653"/>
                  </a:cubicBezTo>
                  <a:cubicBezTo>
                    <a:pt x="23964" y="10224"/>
                    <a:pt x="24361" y="9926"/>
                    <a:pt x="24790" y="9794"/>
                  </a:cubicBezTo>
                  <a:cubicBezTo>
                    <a:pt x="24990" y="9727"/>
                    <a:pt x="25201" y="9693"/>
                    <a:pt x="25411" y="9693"/>
                  </a:cubicBezTo>
                  <a:close/>
                  <a:moveTo>
                    <a:pt x="24857" y="5199"/>
                  </a:moveTo>
                  <a:lnTo>
                    <a:pt x="24857" y="9166"/>
                  </a:lnTo>
                  <a:cubicBezTo>
                    <a:pt x="24790" y="9166"/>
                    <a:pt x="24724" y="9166"/>
                    <a:pt x="24658" y="9199"/>
                  </a:cubicBezTo>
                  <a:cubicBezTo>
                    <a:pt x="24030" y="9364"/>
                    <a:pt x="23501" y="9827"/>
                    <a:pt x="23237" y="10455"/>
                  </a:cubicBezTo>
                  <a:cubicBezTo>
                    <a:pt x="23237" y="10521"/>
                    <a:pt x="23204" y="10587"/>
                    <a:pt x="23204" y="10686"/>
                  </a:cubicBezTo>
                  <a:cubicBezTo>
                    <a:pt x="22972" y="10356"/>
                    <a:pt x="22609" y="10158"/>
                    <a:pt x="22212" y="10091"/>
                  </a:cubicBezTo>
                  <a:cubicBezTo>
                    <a:pt x="22127" y="10076"/>
                    <a:pt x="22042" y="10069"/>
                    <a:pt x="21956" y="10069"/>
                  </a:cubicBezTo>
                  <a:cubicBezTo>
                    <a:pt x="21477" y="10069"/>
                    <a:pt x="21010" y="10304"/>
                    <a:pt x="20758" y="10752"/>
                  </a:cubicBezTo>
                  <a:cubicBezTo>
                    <a:pt x="20659" y="10852"/>
                    <a:pt x="20626" y="10984"/>
                    <a:pt x="20593" y="11149"/>
                  </a:cubicBezTo>
                  <a:cubicBezTo>
                    <a:pt x="20526" y="11281"/>
                    <a:pt x="20526" y="11480"/>
                    <a:pt x="20560" y="11645"/>
                  </a:cubicBezTo>
                  <a:cubicBezTo>
                    <a:pt x="20593" y="11810"/>
                    <a:pt x="20692" y="11975"/>
                    <a:pt x="20857" y="12108"/>
                  </a:cubicBezTo>
                  <a:cubicBezTo>
                    <a:pt x="20989" y="12174"/>
                    <a:pt x="21121" y="12240"/>
                    <a:pt x="21287" y="12306"/>
                  </a:cubicBezTo>
                  <a:cubicBezTo>
                    <a:pt x="21308" y="12310"/>
                    <a:pt x="21329" y="12312"/>
                    <a:pt x="21350" y="12312"/>
                  </a:cubicBezTo>
                  <a:cubicBezTo>
                    <a:pt x="21492" y="12312"/>
                    <a:pt x="21622" y="12219"/>
                    <a:pt x="21650" y="12075"/>
                  </a:cubicBezTo>
                  <a:cubicBezTo>
                    <a:pt x="21716" y="11909"/>
                    <a:pt x="21617" y="11744"/>
                    <a:pt x="21452" y="11678"/>
                  </a:cubicBezTo>
                  <a:cubicBezTo>
                    <a:pt x="21353" y="11678"/>
                    <a:pt x="21287" y="11645"/>
                    <a:pt x="21254" y="11612"/>
                  </a:cubicBezTo>
                  <a:cubicBezTo>
                    <a:pt x="21188" y="11579"/>
                    <a:pt x="21188" y="11546"/>
                    <a:pt x="21188" y="11513"/>
                  </a:cubicBezTo>
                  <a:cubicBezTo>
                    <a:pt x="21154" y="11447"/>
                    <a:pt x="21154" y="11381"/>
                    <a:pt x="21188" y="11314"/>
                  </a:cubicBezTo>
                  <a:cubicBezTo>
                    <a:pt x="21188" y="11248"/>
                    <a:pt x="21221" y="11182"/>
                    <a:pt x="21287" y="11116"/>
                  </a:cubicBezTo>
                  <a:cubicBezTo>
                    <a:pt x="21435" y="10878"/>
                    <a:pt x="21691" y="10747"/>
                    <a:pt x="21981" y="10747"/>
                  </a:cubicBezTo>
                  <a:cubicBezTo>
                    <a:pt x="22014" y="10747"/>
                    <a:pt x="22047" y="10749"/>
                    <a:pt x="22080" y="10752"/>
                  </a:cubicBezTo>
                  <a:cubicBezTo>
                    <a:pt x="22377" y="10819"/>
                    <a:pt x="22675" y="11050"/>
                    <a:pt x="22807" y="11347"/>
                  </a:cubicBezTo>
                  <a:cubicBezTo>
                    <a:pt x="23105" y="12042"/>
                    <a:pt x="22741" y="12835"/>
                    <a:pt x="22047" y="13132"/>
                  </a:cubicBezTo>
                  <a:cubicBezTo>
                    <a:pt x="21787" y="13262"/>
                    <a:pt x="21486" y="13351"/>
                    <a:pt x="21193" y="13351"/>
                  </a:cubicBezTo>
                  <a:cubicBezTo>
                    <a:pt x="21113" y="13351"/>
                    <a:pt x="21034" y="13345"/>
                    <a:pt x="20956" y="13331"/>
                  </a:cubicBezTo>
                  <a:cubicBezTo>
                    <a:pt x="20791" y="13331"/>
                    <a:pt x="20593" y="13265"/>
                    <a:pt x="20460" y="13165"/>
                  </a:cubicBezTo>
                  <a:cubicBezTo>
                    <a:pt x="20262" y="13033"/>
                    <a:pt x="20031" y="12934"/>
                    <a:pt x="19799" y="12835"/>
                  </a:cubicBezTo>
                  <a:cubicBezTo>
                    <a:pt x="19297" y="12667"/>
                    <a:pt x="18768" y="12579"/>
                    <a:pt x="18238" y="12579"/>
                  </a:cubicBezTo>
                  <a:cubicBezTo>
                    <a:pt x="17931" y="12579"/>
                    <a:pt x="17623" y="12609"/>
                    <a:pt x="17320" y="12670"/>
                  </a:cubicBezTo>
                  <a:cubicBezTo>
                    <a:pt x="17585" y="11843"/>
                    <a:pt x="17618" y="10984"/>
                    <a:pt x="17419" y="10191"/>
                  </a:cubicBezTo>
                  <a:cubicBezTo>
                    <a:pt x="17353" y="9959"/>
                    <a:pt x="17287" y="9728"/>
                    <a:pt x="17188" y="9496"/>
                  </a:cubicBezTo>
                  <a:cubicBezTo>
                    <a:pt x="17122" y="9331"/>
                    <a:pt x="17089" y="9166"/>
                    <a:pt x="17089" y="8968"/>
                  </a:cubicBezTo>
                  <a:cubicBezTo>
                    <a:pt x="17089" y="8604"/>
                    <a:pt x="17188" y="8240"/>
                    <a:pt x="17419" y="7910"/>
                  </a:cubicBezTo>
                  <a:cubicBezTo>
                    <a:pt x="17662" y="7469"/>
                    <a:pt x="18125" y="7219"/>
                    <a:pt x="18602" y="7219"/>
                  </a:cubicBezTo>
                  <a:cubicBezTo>
                    <a:pt x="18841" y="7219"/>
                    <a:pt x="19083" y="7282"/>
                    <a:pt x="19303" y="7414"/>
                  </a:cubicBezTo>
                  <a:cubicBezTo>
                    <a:pt x="19601" y="7579"/>
                    <a:pt x="19799" y="7877"/>
                    <a:pt x="19832" y="8207"/>
                  </a:cubicBezTo>
                  <a:cubicBezTo>
                    <a:pt x="19832" y="8538"/>
                    <a:pt x="19667" y="8835"/>
                    <a:pt x="19370" y="8968"/>
                  </a:cubicBezTo>
                  <a:cubicBezTo>
                    <a:pt x="19303" y="9001"/>
                    <a:pt x="19237" y="9034"/>
                    <a:pt x="19171" y="9034"/>
                  </a:cubicBezTo>
                  <a:lnTo>
                    <a:pt x="18973" y="9034"/>
                  </a:lnTo>
                  <a:cubicBezTo>
                    <a:pt x="18940" y="9034"/>
                    <a:pt x="18907" y="9001"/>
                    <a:pt x="18907" y="8968"/>
                  </a:cubicBezTo>
                  <a:cubicBezTo>
                    <a:pt x="18874" y="8901"/>
                    <a:pt x="18841" y="8835"/>
                    <a:pt x="18841" y="8736"/>
                  </a:cubicBezTo>
                  <a:cubicBezTo>
                    <a:pt x="18783" y="8563"/>
                    <a:pt x="18650" y="8466"/>
                    <a:pt x="18507" y="8466"/>
                  </a:cubicBezTo>
                  <a:cubicBezTo>
                    <a:pt x="18486" y="8466"/>
                    <a:pt x="18465" y="8468"/>
                    <a:pt x="18444" y="8472"/>
                  </a:cubicBezTo>
                  <a:cubicBezTo>
                    <a:pt x="18279" y="8505"/>
                    <a:pt x="18180" y="8670"/>
                    <a:pt x="18213" y="8835"/>
                  </a:cubicBezTo>
                  <a:cubicBezTo>
                    <a:pt x="18213" y="9001"/>
                    <a:pt x="18279" y="9133"/>
                    <a:pt x="18345" y="9298"/>
                  </a:cubicBezTo>
                  <a:cubicBezTo>
                    <a:pt x="18444" y="9463"/>
                    <a:pt x="18576" y="9563"/>
                    <a:pt x="18775" y="9629"/>
                  </a:cubicBezTo>
                  <a:cubicBezTo>
                    <a:pt x="18907" y="9695"/>
                    <a:pt x="19105" y="9695"/>
                    <a:pt x="19270" y="9695"/>
                  </a:cubicBezTo>
                  <a:cubicBezTo>
                    <a:pt x="19403" y="9662"/>
                    <a:pt x="19535" y="9596"/>
                    <a:pt x="19667" y="9563"/>
                  </a:cubicBezTo>
                  <a:cubicBezTo>
                    <a:pt x="20196" y="9298"/>
                    <a:pt x="20526" y="8769"/>
                    <a:pt x="20493" y="8174"/>
                  </a:cubicBezTo>
                  <a:cubicBezTo>
                    <a:pt x="20460" y="7612"/>
                    <a:pt x="20163" y="7117"/>
                    <a:pt x="19667" y="6852"/>
                  </a:cubicBezTo>
                  <a:lnTo>
                    <a:pt x="19634" y="6852"/>
                  </a:lnTo>
                  <a:cubicBezTo>
                    <a:pt x="20262" y="6588"/>
                    <a:pt x="20725" y="6092"/>
                    <a:pt x="20890" y="5431"/>
                  </a:cubicBezTo>
                  <a:cubicBezTo>
                    <a:pt x="20923" y="5365"/>
                    <a:pt x="20923" y="5266"/>
                    <a:pt x="20956" y="5199"/>
                  </a:cubicBezTo>
                  <a:close/>
                  <a:moveTo>
                    <a:pt x="19436" y="24437"/>
                  </a:moveTo>
                  <a:cubicBezTo>
                    <a:pt x="19634" y="24569"/>
                    <a:pt x="19799" y="24701"/>
                    <a:pt x="19998" y="24833"/>
                  </a:cubicBezTo>
                  <a:cubicBezTo>
                    <a:pt x="20560" y="25164"/>
                    <a:pt x="21154" y="25428"/>
                    <a:pt x="21783" y="25594"/>
                  </a:cubicBezTo>
                  <a:cubicBezTo>
                    <a:pt x="22262" y="25693"/>
                    <a:pt x="22749" y="25742"/>
                    <a:pt x="23237" y="25742"/>
                  </a:cubicBezTo>
                  <a:cubicBezTo>
                    <a:pt x="23724" y="25742"/>
                    <a:pt x="24212" y="25693"/>
                    <a:pt x="24691" y="25594"/>
                  </a:cubicBezTo>
                  <a:lnTo>
                    <a:pt x="24691" y="25594"/>
                  </a:lnTo>
                  <a:cubicBezTo>
                    <a:pt x="24559" y="25858"/>
                    <a:pt x="24493" y="26122"/>
                    <a:pt x="24427" y="26420"/>
                  </a:cubicBezTo>
                  <a:cubicBezTo>
                    <a:pt x="23700" y="26420"/>
                    <a:pt x="22972" y="26321"/>
                    <a:pt x="22278" y="26189"/>
                  </a:cubicBezTo>
                  <a:cubicBezTo>
                    <a:pt x="21419" y="25957"/>
                    <a:pt x="20626" y="25561"/>
                    <a:pt x="19965" y="24999"/>
                  </a:cubicBezTo>
                  <a:cubicBezTo>
                    <a:pt x="19766" y="24833"/>
                    <a:pt x="19601" y="24635"/>
                    <a:pt x="19436" y="24437"/>
                  </a:cubicBezTo>
                  <a:close/>
                  <a:moveTo>
                    <a:pt x="2755" y="1"/>
                  </a:moveTo>
                  <a:cubicBezTo>
                    <a:pt x="2574" y="1"/>
                    <a:pt x="2392" y="25"/>
                    <a:pt x="2215" y="76"/>
                  </a:cubicBezTo>
                  <a:cubicBezTo>
                    <a:pt x="1554" y="307"/>
                    <a:pt x="992" y="704"/>
                    <a:pt x="595" y="1266"/>
                  </a:cubicBezTo>
                  <a:cubicBezTo>
                    <a:pt x="198" y="1828"/>
                    <a:pt x="0" y="2555"/>
                    <a:pt x="132" y="3249"/>
                  </a:cubicBezTo>
                  <a:cubicBezTo>
                    <a:pt x="264" y="3877"/>
                    <a:pt x="562" y="4472"/>
                    <a:pt x="1025" y="4935"/>
                  </a:cubicBezTo>
                  <a:cubicBezTo>
                    <a:pt x="1256" y="5199"/>
                    <a:pt x="1521" y="5398"/>
                    <a:pt x="1851" y="5563"/>
                  </a:cubicBezTo>
                  <a:cubicBezTo>
                    <a:pt x="2149" y="5662"/>
                    <a:pt x="2479" y="5728"/>
                    <a:pt x="2810" y="5728"/>
                  </a:cubicBezTo>
                  <a:lnTo>
                    <a:pt x="2876" y="5728"/>
                  </a:lnTo>
                  <a:cubicBezTo>
                    <a:pt x="2942" y="6489"/>
                    <a:pt x="3074" y="7216"/>
                    <a:pt x="3272" y="7943"/>
                  </a:cubicBezTo>
                  <a:cubicBezTo>
                    <a:pt x="3504" y="8868"/>
                    <a:pt x="4000" y="9728"/>
                    <a:pt x="4628" y="10455"/>
                  </a:cubicBezTo>
                  <a:cubicBezTo>
                    <a:pt x="5530" y="11408"/>
                    <a:pt x="6773" y="11940"/>
                    <a:pt x="8061" y="11940"/>
                  </a:cubicBezTo>
                  <a:cubicBezTo>
                    <a:pt x="8424" y="11940"/>
                    <a:pt x="8792" y="11898"/>
                    <a:pt x="9156" y="11810"/>
                  </a:cubicBezTo>
                  <a:lnTo>
                    <a:pt x="9222" y="11810"/>
                  </a:lnTo>
                  <a:cubicBezTo>
                    <a:pt x="9321" y="11810"/>
                    <a:pt x="9387" y="11777"/>
                    <a:pt x="9453" y="11744"/>
                  </a:cubicBezTo>
                  <a:lnTo>
                    <a:pt x="9520" y="11744"/>
                  </a:lnTo>
                  <a:cubicBezTo>
                    <a:pt x="9685" y="11678"/>
                    <a:pt x="9850" y="11612"/>
                    <a:pt x="10015" y="11546"/>
                  </a:cubicBezTo>
                  <a:cubicBezTo>
                    <a:pt x="10908" y="11149"/>
                    <a:pt x="11503" y="10290"/>
                    <a:pt x="11635" y="9331"/>
                  </a:cubicBezTo>
                  <a:cubicBezTo>
                    <a:pt x="11703" y="9337"/>
                    <a:pt x="11771" y="9340"/>
                    <a:pt x="11839" y="9340"/>
                  </a:cubicBezTo>
                  <a:cubicBezTo>
                    <a:pt x="12167" y="9340"/>
                    <a:pt x="12491" y="9275"/>
                    <a:pt x="12792" y="9166"/>
                  </a:cubicBezTo>
                  <a:cubicBezTo>
                    <a:pt x="13288" y="9001"/>
                    <a:pt x="13717" y="8703"/>
                    <a:pt x="14081" y="8307"/>
                  </a:cubicBezTo>
                  <a:cubicBezTo>
                    <a:pt x="14445" y="7943"/>
                    <a:pt x="14742" y="7612"/>
                    <a:pt x="15073" y="7249"/>
                  </a:cubicBezTo>
                  <a:cubicBezTo>
                    <a:pt x="15370" y="6885"/>
                    <a:pt x="15668" y="6522"/>
                    <a:pt x="15998" y="6224"/>
                  </a:cubicBezTo>
                  <a:cubicBezTo>
                    <a:pt x="16353" y="5869"/>
                    <a:pt x="16027" y="5377"/>
                    <a:pt x="15647" y="5377"/>
                  </a:cubicBezTo>
                  <a:cubicBezTo>
                    <a:pt x="15532" y="5377"/>
                    <a:pt x="15412" y="5422"/>
                    <a:pt x="15304" y="5530"/>
                  </a:cubicBezTo>
                  <a:lnTo>
                    <a:pt x="15271" y="5563"/>
                  </a:lnTo>
                  <a:cubicBezTo>
                    <a:pt x="14907" y="5927"/>
                    <a:pt x="14643" y="6323"/>
                    <a:pt x="14378" y="6687"/>
                  </a:cubicBezTo>
                  <a:cubicBezTo>
                    <a:pt x="14081" y="7084"/>
                    <a:pt x="13817" y="7447"/>
                    <a:pt x="13519" y="7778"/>
                  </a:cubicBezTo>
                  <a:cubicBezTo>
                    <a:pt x="13255" y="8108"/>
                    <a:pt x="12924" y="8373"/>
                    <a:pt x="12527" y="8538"/>
                  </a:cubicBezTo>
                  <a:cubicBezTo>
                    <a:pt x="12230" y="8637"/>
                    <a:pt x="11932" y="8703"/>
                    <a:pt x="11635" y="8703"/>
                  </a:cubicBezTo>
                  <a:cubicBezTo>
                    <a:pt x="11569" y="8307"/>
                    <a:pt x="11437" y="7910"/>
                    <a:pt x="11238" y="7546"/>
                  </a:cubicBezTo>
                  <a:cubicBezTo>
                    <a:pt x="12098" y="7282"/>
                    <a:pt x="12858" y="6753"/>
                    <a:pt x="13420" y="6026"/>
                  </a:cubicBezTo>
                  <a:cubicBezTo>
                    <a:pt x="14428" y="4742"/>
                    <a:pt x="16256" y="2441"/>
                    <a:pt x="17885" y="2441"/>
                  </a:cubicBezTo>
                  <a:cubicBezTo>
                    <a:pt x="18018" y="2441"/>
                    <a:pt x="18149" y="2457"/>
                    <a:pt x="18279" y="2489"/>
                  </a:cubicBezTo>
                  <a:cubicBezTo>
                    <a:pt x="18576" y="2555"/>
                    <a:pt x="18841" y="2654"/>
                    <a:pt x="19072" y="2787"/>
                  </a:cubicBezTo>
                  <a:cubicBezTo>
                    <a:pt x="18312" y="3051"/>
                    <a:pt x="17684" y="3646"/>
                    <a:pt x="17419" y="4439"/>
                  </a:cubicBezTo>
                  <a:cubicBezTo>
                    <a:pt x="17155" y="5299"/>
                    <a:pt x="17419" y="6257"/>
                    <a:pt x="17981" y="6621"/>
                  </a:cubicBezTo>
                  <a:cubicBezTo>
                    <a:pt x="18014" y="6621"/>
                    <a:pt x="18047" y="6654"/>
                    <a:pt x="18080" y="6654"/>
                  </a:cubicBezTo>
                  <a:cubicBezTo>
                    <a:pt x="17585" y="6819"/>
                    <a:pt x="17188" y="7150"/>
                    <a:pt x="16891" y="7579"/>
                  </a:cubicBezTo>
                  <a:cubicBezTo>
                    <a:pt x="16626" y="8009"/>
                    <a:pt x="16461" y="8505"/>
                    <a:pt x="16494" y="9034"/>
                  </a:cubicBezTo>
                  <a:cubicBezTo>
                    <a:pt x="16494" y="9265"/>
                    <a:pt x="16560" y="9529"/>
                    <a:pt x="16692" y="9761"/>
                  </a:cubicBezTo>
                  <a:cubicBezTo>
                    <a:pt x="16791" y="9926"/>
                    <a:pt x="16858" y="10124"/>
                    <a:pt x="16924" y="10323"/>
                  </a:cubicBezTo>
                  <a:cubicBezTo>
                    <a:pt x="17122" y="11149"/>
                    <a:pt x="17122" y="12009"/>
                    <a:pt x="16924" y="12802"/>
                  </a:cubicBezTo>
                  <a:cubicBezTo>
                    <a:pt x="16891" y="12934"/>
                    <a:pt x="16990" y="13033"/>
                    <a:pt x="17089" y="13033"/>
                  </a:cubicBezTo>
                  <a:cubicBezTo>
                    <a:pt x="17334" y="12995"/>
                    <a:pt x="17580" y="12977"/>
                    <a:pt x="17823" y="12977"/>
                  </a:cubicBezTo>
                  <a:cubicBezTo>
                    <a:pt x="18431" y="12977"/>
                    <a:pt x="19025" y="13095"/>
                    <a:pt x="19568" y="13331"/>
                  </a:cubicBezTo>
                  <a:cubicBezTo>
                    <a:pt x="19766" y="13397"/>
                    <a:pt x="19965" y="13496"/>
                    <a:pt x="20130" y="13628"/>
                  </a:cubicBezTo>
                  <a:cubicBezTo>
                    <a:pt x="20328" y="13760"/>
                    <a:pt x="20593" y="13860"/>
                    <a:pt x="20824" y="13926"/>
                  </a:cubicBezTo>
                  <a:cubicBezTo>
                    <a:pt x="20952" y="13942"/>
                    <a:pt x="21079" y="13950"/>
                    <a:pt x="21203" y="13950"/>
                  </a:cubicBezTo>
                  <a:cubicBezTo>
                    <a:pt x="21591" y="13950"/>
                    <a:pt x="21961" y="13870"/>
                    <a:pt x="22311" y="13694"/>
                  </a:cubicBezTo>
                  <a:cubicBezTo>
                    <a:pt x="22774" y="13463"/>
                    <a:pt x="23171" y="13066"/>
                    <a:pt x="23402" y="12603"/>
                  </a:cubicBezTo>
                  <a:cubicBezTo>
                    <a:pt x="23468" y="12438"/>
                    <a:pt x="23501" y="12306"/>
                    <a:pt x="23534" y="12141"/>
                  </a:cubicBezTo>
                  <a:cubicBezTo>
                    <a:pt x="23917" y="12478"/>
                    <a:pt x="24406" y="12662"/>
                    <a:pt x="24899" y="12662"/>
                  </a:cubicBezTo>
                  <a:cubicBezTo>
                    <a:pt x="25130" y="12662"/>
                    <a:pt x="25362" y="12622"/>
                    <a:pt x="25584" y="12537"/>
                  </a:cubicBezTo>
                  <a:cubicBezTo>
                    <a:pt x="26377" y="12306"/>
                    <a:pt x="27005" y="11678"/>
                    <a:pt x="27236" y="10885"/>
                  </a:cubicBezTo>
                  <a:cubicBezTo>
                    <a:pt x="27369" y="11149"/>
                    <a:pt x="27468" y="11414"/>
                    <a:pt x="27534" y="11711"/>
                  </a:cubicBezTo>
                  <a:cubicBezTo>
                    <a:pt x="27964" y="13430"/>
                    <a:pt x="25418" y="15479"/>
                    <a:pt x="24030" y="16570"/>
                  </a:cubicBezTo>
                  <a:cubicBezTo>
                    <a:pt x="23270" y="17132"/>
                    <a:pt x="22741" y="17892"/>
                    <a:pt x="22477" y="18785"/>
                  </a:cubicBezTo>
                  <a:cubicBezTo>
                    <a:pt x="22113" y="18586"/>
                    <a:pt x="21749" y="18454"/>
                    <a:pt x="21353" y="18421"/>
                  </a:cubicBezTo>
                  <a:cubicBezTo>
                    <a:pt x="21320" y="18123"/>
                    <a:pt x="21386" y="17793"/>
                    <a:pt x="21518" y="17529"/>
                  </a:cubicBezTo>
                  <a:cubicBezTo>
                    <a:pt x="21683" y="17132"/>
                    <a:pt x="21948" y="16801"/>
                    <a:pt x="22245" y="16537"/>
                  </a:cubicBezTo>
                  <a:cubicBezTo>
                    <a:pt x="22576" y="16239"/>
                    <a:pt x="22972" y="15975"/>
                    <a:pt x="23336" y="15677"/>
                  </a:cubicBezTo>
                  <a:cubicBezTo>
                    <a:pt x="23700" y="15413"/>
                    <a:pt x="24096" y="15116"/>
                    <a:pt x="24493" y="14785"/>
                  </a:cubicBezTo>
                  <a:cubicBezTo>
                    <a:pt x="24880" y="14450"/>
                    <a:pt x="24562" y="13913"/>
                    <a:pt x="24169" y="13913"/>
                  </a:cubicBezTo>
                  <a:cubicBezTo>
                    <a:pt x="24058" y="13913"/>
                    <a:pt x="23941" y="13956"/>
                    <a:pt x="23832" y="14058"/>
                  </a:cubicBezTo>
                  <a:lnTo>
                    <a:pt x="23799" y="14058"/>
                  </a:lnTo>
                  <a:cubicBezTo>
                    <a:pt x="23501" y="14388"/>
                    <a:pt x="23138" y="14686"/>
                    <a:pt x="22774" y="14983"/>
                  </a:cubicBezTo>
                  <a:cubicBezTo>
                    <a:pt x="22444" y="15314"/>
                    <a:pt x="22080" y="15611"/>
                    <a:pt x="21716" y="15975"/>
                  </a:cubicBezTo>
                  <a:cubicBezTo>
                    <a:pt x="21353" y="16339"/>
                    <a:pt x="21055" y="16768"/>
                    <a:pt x="20857" y="17264"/>
                  </a:cubicBezTo>
                  <a:cubicBezTo>
                    <a:pt x="20725" y="17628"/>
                    <a:pt x="20692" y="18024"/>
                    <a:pt x="20692" y="18421"/>
                  </a:cubicBezTo>
                  <a:cubicBezTo>
                    <a:pt x="19733" y="18553"/>
                    <a:pt x="18907" y="19148"/>
                    <a:pt x="18510" y="20041"/>
                  </a:cubicBezTo>
                  <a:cubicBezTo>
                    <a:pt x="17684" y="21859"/>
                    <a:pt x="18114" y="24007"/>
                    <a:pt x="19568" y="25395"/>
                  </a:cubicBezTo>
                  <a:cubicBezTo>
                    <a:pt x="20295" y="26023"/>
                    <a:pt x="21154" y="26519"/>
                    <a:pt x="22080" y="26784"/>
                  </a:cubicBezTo>
                  <a:cubicBezTo>
                    <a:pt x="22807" y="26982"/>
                    <a:pt x="23567" y="27114"/>
                    <a:pt x="24295" y="27147"/>
                  </a:cubicBezTo>
                  <a:lnTo>
                    <a:pt x="24295" y="27213"/>
                  </a:lnTo>
                  <a:cubicBezTo>
                    <a:pt x="24295" y="27544"/>
                    <a:pt x="24361" y="27874"/>
                    <a:pt x="24493" y="28172"/>
                  </a:cubicBezTo>
                  <a:cubicBezTo>
                    <a:pt x="24625" y="28502"/>
                    <a:pt x="24857" y="28767"/>
                    <a:pt x="25088" y="28998"/>
                  </a:cubicBezTo>
                  <a:cubicBezTo>
                    <a:pt x="25584" y="29461"/>
                    <a:pt x="26179" y="29791"/>
                    <a:pt x="26807" y="29924"/>
                  </a:cubicBezTo>
                  <a:cubicBezTo>
                    <a:pt x="26926" y="29941"/>
                    <a:pt x="27046" y="29949"/>
                    <a:pt x="27166" y="29949"/>
                  </a:cubicBezTo>
                  <a:cubicBezTo>
                    <a:pt x="27745" y="29949"/>
                    <a:pt x="28324" y="29756"/>
                    <a:pt x="28790" y="29428"/>
                  </a:cubicBezTo>
                  <a:cubicBezTo>
                    <a:pt x="29352" y="29031"/>
                    <a:pt x="29748" y="28469"/>
                    <a:pt x="29947" y="27808"/>
                  </a:cubicBezTo>
                  <a:cubicBezTo>
                    <a:pt x="30145" y="27114"/>
                    <a:pt x="29947" y="26354"/>
                    <a:pt x="29451" y="25825"/>
                  </a:cubicBezTo>
                  <a:cubicBezTo>
                    <a:pt x="29220" y="25561"/>
                    <a:pt x="28955" y="25362"/>
                    <a:pt x="28658" y="25197"/>
                  </a:cubicBezTo>
                  <a:cubicBezTo>
                    <a:pt x="28437" y="25109"/>
                    <a:pt x="28188" y="25050"/>
                    <a:pt x="27938" y="25050"/>
                  </a:cubicBezTo>
                  <a:cubicBezTo>
                    <a:pt x="27813" y="25050"/>
                    <a:pt x="27688" y="25065"/>
                    <a:pt x="27567" y="25098"/>
                  </a:cubicBezTo>
                  <a:cubicBezTo>
                    <a:pt x="27203" y="25197"/>
                    <a:pt x="26906" y="25428"/>
                    <a:pt x="26708" y="25759"/>
                  </a:cubicBezTo>
                  <a:cubicBezTo>
                    <a:pt x="26542" y="26089"/>
                    <a:pt x="26542" y="26486"/>
                    <a:pt x="26741" y="26817"/>
                  </a:cubicBezTo>
                  <a:cubicBezTo>
                    <a:pt x="26783" y="26881"/>
                    <a:pt x="26867" y="26917"/>
                    <a:pt x="26948" y="26917"/>
                  </a:cubicBezTo>
                  <a:cubicBezTo>
                    <a:pt x="26993" y="26917"/>
                    <a:pt x="27036" y="26906"/>
                    <a:pt x="27071" y="26883"/>
                  </a:cubicBezTo>
                  <a:cubicBezTo>
                    <a:pt x="27170" y="26850"/>
                    <a:pt x="27203" y="26717"/>
                    <a:pt x="27170" y="26618"/>
                  </a:cubicBezTo>
                  <a:cubicBezTo>
                    <a:pt x="27104" y="26420"/>
                    <a:pt x="27137" y="26222"/>
                    <a:pt x="27236" y="26056"/>
                  </a:cubicBezTo>
                  <a:cubicBezTo>
                    <a:pt x="27369" y="25924"/>
                    <a:pt x="27534" y="25825"/>
                    <a:pt x="27732" y="25792"/>
                  </a:cubicBezTo>
                  <a:cubicBezTo>
                    <a:pt x="27931" y="25792"/>
                    <a:pt x="28129" y="25825"/>
                    <a:pt x="28294" y="25924"/>
                  </a:cubicBezTo>
                  <a:cubicBezTo>
                    <a:pt x="28492" y="26056"/>
                    <a:pt x="28658" y="26189"/>
                    <a:pt x="28790" y="26387"/>
                  </a:cubicBezTo>
                  <a:cubicBezTo>
                    <a:pt x="29054" y="26717"/>
                    <a:pt x="29154" y="27147"/>
                    <a:pt x="29021" y="27544"/>
                  </a:cubicBezTo>
                  <a:cubicBezTo>
                    <a:pt x="28856" y="27973"/>
                    <a:pt x="28592" y="28337"/>
                    <a:pt x="28195" y="28602"/>
                  </a:cubicBezTo>
                  <a:cubicBezTo>
                    <a:pt x="27876" y="28833"/>
                    <a:pt x="27506" y="28938"/>
                    <a:pt x="27131" y="28938"/>
                  </a:cubicBezTo>
                  <a:cubicBezTo>
                    <a:pt x="27078" y="28938"/>
                    <a:pt x="27025" y="28936"/>
                    <a:pt x="26972" y="28932"/>
                  </a:cubicBezTo>
                  <a:cubicBezTo>
                    <a:pt x="26476" y="28833"/>
                    <a:pt x="26046" y="28635"/>
                    <a:pt x="25683" y="28337"/>
                  </a:cubicBezTo>
                  <a:cubicBezTo>
                    <a:pt x="25286" y="28073"/>
                    <a:pt x="25088" y="27643"/>
                    <a:pt x="25055" y="27180"/>
                  </a:cubicBezTo>
                  <a:cubicBezTo>
                    <a:pt x="25022" y="26651"/>
                    <a:pt x="25121" y="26156"/>
                    <a:pt x="25319" y="25660"/>
                  </a:cubicBezTo>
                  <a:cubicBezTo>
                    <a:pt x="25352" y="25561"/>
                    <a:pt x="25385" y="25461"/>
                    <a:pt x="25451" y="25362"/>
                  </a:cubicBezTo>
                  <a:lnTo>
                    <a:pt x="25650" y="25296"/>
                  </a:lnTo>
                  <a:cubicBezTo>
                    <a:pt x="26840" y="24866"/>
                    <a:pt x="27964" y="24238"/>
                    <a:pt x="28955" y="23412"/>
                  </a:cubicBezTo>
                  <a:cubicBezTo>
                    <a:pt x="29380" y="23067"/>
                    <a:pt x="29037" y="22465"/>
                    <a:pt x="28611" y="22465"/>
                  </a:cubicBezTo>
                  <a:cubicBezTo>
                    <a:pt x="28507" y="22465"/>
                    <a:pt x="28398" y="22501"/>
                    <a:pt x="28294" y="22586"/>
                  </a:cubicBezTo>
                  <a:lnTo>
                    <a:pt x="28261" y="22619"/>
                  </a:lnTo>
                  <a:cubicBezTo>
                    <a:pt x="27600" y="23181"/>
                    <a:pt x="26873" y="23643"/>
                    <a:pt x="26113" y="24040"/>
                  </a:cubicBezTo>
                  <a:cubicBezTo>
                    <a:pt x="26377" y="23610"/>
                    <a:pt x="26674" y="23214"/>
                    <a:pt x="27005" y="22817"/>
                  </a:cubicBezTo>
                  <a:cubicBezTo>
                    <a:pt x="27170" y="22619"/>
                    <a:pt x="27369" y="22420"/>
                    <a:pt x="27534" y="22222"/>
                  </a:cubicBezTo>
                  <a:cubicBezTo>
                    <a:pt x="27765" y="21991"/>
                    <a:pt x="27964" y="21726"/>
                    <a:pt x="28129" y="21429"/>
                  </a:cubicBezTo>
                  <a:cubicBezTo>
                    <a:pt x="28426" y="20801"/>
                    <a:pt x="28492" y="20074"/>
                    <a:pt x="28228" y="19413"/>
                  </a:cubicBezTo>
                  <a:cubicBezTo>
                    <a:pt x="28096" y="19082"/>
                    <a:pt x="27931" y="18785"/>
                    <a:pt x="27699" y="18520"/>
                  </a:cubicBezTo>
                  <a:cubicBezTo>
                    <a:pt x="27435" y="18223"/>
                    <a:pt x="27071" y="18057"/>
                    <a:pt x="26674" y="17991"/>
                  </a:cubicBezTo>
                  <a:cubicBezTo>
                    <a:pt x="26530" y="17958"/>
                    <a:pt x="26385" y="17943"/>
                    <a:pt x="26240" y="17943"/>
                  </a:cubicBezTo>
                  <a:cubicBezTo>
                    <a:pt x="25656" y="17943"/>
                    <a:pt x="25089" y="18202"/>
                    <a:pt x="24691" y="18652"/>
                  </a:cubicBezTo>
                  <a:cubicBezTo>
                    <a:pt x="24493" y="18950"/>
                    <a:pt x="24361" y="19313"/>
                    <a:pt x="24361" y="19677"/>
                  </a:cubicBezTo>
                  <a:cubicBezTo>
                    <a:pt x="24328" y="20107"/>
                    <a:pt x="24526" y="20503"/>
                    <a:pt x="24857" y="20768"/>
                  </a:cubicBezTo>
                  <a:cubicBezTo>
                    <a:pt x="25022" y="20867"/>
                    <a:pt x="25154" y="20933"/>
                    <a:pt x="25352" y="20999"/>
                  </a:cubicBezTo>
                  <a:cubicBezTo>
                    <a:pt x="25418" y="21032"/>
                    <a:pt x="25518" y="21032"/>
                    <a:pt x="25617" y="21065"/>
                  </a:cubicBezTo>
                  <a:lnTo>
                    <a:pt x="25914" y="21065"/>
                  </a:lnTo>
                  <a:cubicBezTo>
                    <a:pt x="26278" y="20966"/>
                    <a:pt x="26608" y="20768"/>
                    <a:pt x="26873" y="20536"/>
                  </a:cubicBezTo>
                  <a:cubicBezTo>
                    <a:pt x="27090" y="20237"/>
                    <a:pt x="26861" y="19849"/>
                    <a:pt x="26552" y="19849"/>
                  </a:cubicBezTo>
                  <a:cubicBezTo>
                    <a:pt x="26485" y="19849"/>
                    <a:pt x="26414" y="19867"/>
                    <a:pt x="26344" y="19908"/>
                  </a:cubicBezTo>
                  <a:cubicBezTo>
                    <a:pt x="26311" y="19941"/>
                    <a:pt x="26278" y="19974"/>
                    <a:pt x="26245" y="20041"/>
                  </a:cubicBezTo>
                  <a:cubicBezTo>
                    <a:pt x="26146" y="20239"/>
                    <a:pt x="25980" y="20371"/>
                    <a:pt x="25782" y="20470"/>
                  </a:cubicBezTo>
                  <a:lnTo>
                    <a:pt x="25683" y="20470"/>
                  </a:lnTo>
                  <a:lnTo>
                    <a:pt x="25518" y="20404"/>
                  </a:lnTo>
                  <a:cubicBezTo>
                    <a:pt x="25451" y="20371"/>
                    <a:pt x="25352" y="20338"/>
                    <a:pt x="25286" y="20272"/>
                  </a:cubicBezTo>
                  <a:cubicBezTo>
                    <a:pt x="25154" y="20140"/>
                    <a:pt x="25088" y="19974"/>
                    <a:pt x="25121" y="19776"/>
                  </a:cubicBezTo>
                  <a:cubicBezTo>
                    <a:pt x="25154" y="19611"/>
                    <a:pt x="25253" y="19413"/>
                    <a:pt x="25385" y="19280"/>
                  </a:cubicBezTo>
                  <a:cubicBezTo>
                    <a:pt x="25594" y="19095"/>
                    <a:pt x="25868" y="18991"/>
                    <a:pt x="26150" y="18991"/>
                  </a:cubicBezTo>
                  <a:cubicBezTo>
                    <a:pt x="26270" y="18991"/>
                    <a:pt x="26391" y="19010"/>
                    <a:pt x="26509" y="19049"/>
                  </a:cubicBezTo>
                  <a:cubicBezTo>
                    <a:pt x="26674" y="19082"/>
                    <a:pt x="26840" y="19148"/>
                    <a:pt x="26939" y="19280"/>
                  </a:cubicBezTo>
                  <a:cubicBezTo>
                    <a:pt x="27402" y="19776"/>
                    <a:pt x="27534" y="20470"/>
                    <a:pt x="27336" y="21098"/>
                  </a:cubicBezTo>
                  <a:cubicBezTo>
                    <a:pt x="27203" y="21330"/>
                    <a:pt x="27071" y="21528"/>
                    <a:pt x="26939" y="21693"/>
                  </a:cubicBezTo>
                  <a:cubicBezTo>
                    <a:pt x="26741" y="21925"/>
                    <a:pt x="26575" y="22156"/>
                    <a:pt x="26410" y="22387"/>
                  </a:cubicBezTo>
                  <a:cubicBezTo>
                    <a:pt x="25947" y="23048"/>
                    <a:pt x="25551" y="23743"/>
                    <a:pt x="25187" y="24470"/>
                  </a:cubicBezTo>
                  <a:cubicBezTo>
                    <a:pt x="24528" y="24725"/>
                    <a:pt x="23841" y="24857"/>
                    <a:pt x="23144" y="24857"/>
                  </a:cubicBezTo>
                  <a:cubicBezTo>
                    <a:pt x="22758" y="24857"/>
                    <a:pt x="22370" y="24817"/>
                    <a:pt x="21981" y="24734"/>
                  </a:cubicBezTo>
                  <a:cubicBezTo>
                    <a:pt x="21419" y="24602"/>
                    <a:pt x="20890" y="24404"/>
                    <a:pt x="20394" y="24106"/>
                  </a:cubicBezTo>
                  <a:cubicBezTo>
                    <a:pt x="19898" y="23842"/>
                    <a:pt x="19469" y="23511"/>
                    <a:pt x="19105" y="23082"/>
                  </a:cubicBezTo>
                  <a:cubicBezTo>
                    <a:pt x="18874" y="22751"/>
                    <a:pt x="18709" y="22387"/>
                    <a:pt x="18642" y="22024"/>
                  </a:cubicBezTo>
                  <a:cubicBezTo>
                    <a:pt x="18609" y="21396"/>
                    <a:pt x="18742" y="20801"/>
                    <a:pt x="19039" y="20305"/>
                  </a:cubicBezTo>
                  <a:cubicBezTo>
                    <a:pt x="19436" y="19578"/>
                    <a:pt x="20196" y="19148"/>
                    <a:pt x="21022" y="19148"/>
                  </a:cubicBezTo>
                  <a:cubicBezTo>
                    <a:pt x="21816" y="19181"/>
                    <a:pt x="22543" y="19578"/>
                    <a:pt x="22972" y="20239"/>
                  </a:cubicBezTo>
                  <a:cubicBezTo>
                    <a:pt x="23171" y="20569"/>
                    <a:pt x="23237" y="20933"/>
                    <a:pt x="23171" y="21297"/>
                  </a:cubicBezTo>
                  <a:cubicBezTo>
                    <a:pt x="23105" y="21660"/>
                    <a:pt x="22840" y="21925"/>
                    <a:pt x="22510" y="22057"/>
                  </a:cubicBezTo>
                  <a:cubicBezTo>
                    <a:pt x="22423" y="22083"/>
                    <a:pt x="22332" y="22095"/>
                    <a:pt x="22240" y="22095"/>
                  </a:cubicBezTo>
                  <a:cubicBezTo>
                    <a:pt x="21981" y="22095"/>
                    <a:pt x="21713" y="21996"/>
                    <a:pt x="21518" y="21825"/>
                  </a:cubicBezTo>
                  <a:cubicBezTo>
                    <a:pt x="21254" y="21528"/>
                    <a:pt x="21121" y="21131"/>
                    <a:pt x="21154" y="20768"/>
                  </a:cubicBezTo>
                  <a:lnTo>
                    <a:pt x="21154" y="20735"/>
                  </a:lnTo>
                  <a:cubicBezTo>
                    <a:pt x="21154" y="20611"/>
                    <a:pt x="21060" y="20544"/>
                    <a:pt x="20967" y="20544"/>
                  </a:cubicBezTo>
                  <a:cubicBezTo>
                    <a:pt x="20886" y="20544"/>
                    <a:pt x="20806" y="20594"/>
                    <a:pt x="20791" y="20702"/>
                  </a:cubicBezTo>
                  <a:cubicBezTo>
                    <a:pt x="20659" y="21231"/>
                    <a:pt x="20791" y="21759"/>
                    <a:pt x="21154" y="22189"/>
                  </a:cubicBezTo>
                  <a:cubicBezTo>
                    <a:pt x="21464" y="22536"/>
                    <a:pt x="21876" y="22697"/>
                    <a:pt x="22285" y="22697"/>
                  </a:cubicBezTo>
                  <a:cubicBezTo>
                    <a:pt x="22968" y="22697"/>
                    <a:pt x="23646" y="22247"/>
                    <a:pt x="23832" y="21462"/>
                  </a:cubicBezTo>
                  <a:cubicBezTo>
                    <a:pt x="23964" y="20933"/>
                    <a:pt x="23898" y="20371"/>
                    <a:pt x="23634" y="19875"/>
                  </a:cubicBezTo>
                  <a:cubicBezTo>
                    <a:pt x="23468" y="19611"/>
                    <a:pt x="23270" y="19380"/>
                    <a:pt x="23039" y="19181"/>
                  </a:cubicBezTo>
                  <a:cubicBezTo>
                    <a:pt x="23105" y="18818"/>
                    <a:pt x="23336" y="17958"/>
                    <a:pt x="24427" y="17066"/>
                  </a:cubicBezTo>
                  <a:cubicBezTo>
                    <a:pt x="26013" y="15810"/>
                    <a:pt x="28691" y="13661"/>
                    <a:pt x="28162" y="11546"/>
                  </a:cubicBezTo>
                  <a:cubicBezTo>
                    <a:pt x="28030" y="11017"/>
                    <a:pt x="27765" y="10488"/>
                    <a:pt x="27435" y="10058"/>
                  </a:cubicBezTo>
                  <a:cubicBezTo>
                    <a:pt x="27468" y="9827"/>
                    <a:pt x="27468" y="9563"/>
                    <a:pt x="27468" y="9331"/>
                  </a:cubicBezTo>
                  <a:cubicBezTo>
                    <a:pt x="27468" y="8868"/>
                    <a:pt x="27468" y="8439"/>
                    <a:pt x="27435" y="8042"/>
                  </a:cubicBezTo>
                  <a:cubicBezTo>
                    <a:pt x="27369" y="5398"/>
                    <a:pt x="27336" y="3811"/>
                    <a:pt x="28856" y="1597"/>
                  </a:cubicBezTo>
                  <a:lnTo>
                    <a:pt x="29848" y="208"/>
                  </a:lnTo>
                  <a:lnTo>
                    <a:pt x="28426" y="1167"/>
                  </a:lnTo>
                  <a:cubicBezTo>
                    <a:pt x="26689" y="2386"/>
                    <a:pt x="25338" y="2628"/>
                    <a:pt x="23560" y="2628"/>
                  </a:cubicBezTo>
                  <a:cubicBezTo>
                    <a:pt x="23072" y="2628"/>
                    <a:pt x="22551" y="2610"/>
                    <a:pt x="21981" y="2588"/>
                  </a:cubicBezTo>
                  <a:lnTo>
                    <a:pt x="20692" y="2555"/>
                  </a:lnTo>
                  <a:cubicBezTo>
                    <a:pt x="20460" y="2555"/>
                    <a:pt x="20196" y="2588"/>
                    <a:pt x="19965" y="2588"/>
                  </a:cubicBezTo>
                  <a:cubicBezTo>
                    <a:pt x="19502" y="2258"/>
                    <a:pt x="19006" y="2026"/>
                    <a:pt x="18444" y="1894"/>
                  </a:cubicBezTo>
                  <a:cubicBezTo>
                    <a:pt x="18262" y="1848"/>
                    <a:pt x="18079" y="1826"/>
                    <a:pt x="17896" y="1826"/>
                  </a:cubicBezTo>
                  <a:cubicBezTo>
                    <a:pt x="15992" y="1826"/>
                    <a:pt x="14100" y="4182"/>
                    <a:pt x="12924" y="5629"/>
                  </a:cubicBezTo>
                  <a:cubicBezTo>
                    <a:pt x="12065" y="6720"/>
                    <a:pt x="11205" y="6951"/>
                    <a:pt x="10842" y="7017"/>
                  </a:cubicBezTo>
                  <a:cubicBezTo>
                    <a:pt x="10643" y="6786"/>
                    <a:pt x="10412" y="6588"/>
                    <a:pt x="10148" y="6422"/>
                  </a:cubicBezTo>
                  <a:cubicBezTo>
                    <a:pt x="9829" y="6231"/>
                    <a:pt x="9483" y="6136"/>
                    <a:pt x="9127" y="6136"/>
                  </a:cubicBezTo>
                  <a:cubicBezTo>
                    <a:pt x="8929" y="6136"/>
                    <a:pt x="8729" y="6165"/>
                    <a:pt x="8528" y="6224"/>
                  </a:cubicBezTo>
                  <a:cubicBezTo>
                    <a:pt x="7966" y="6356"/>
                    <a:pt x="7536" y="6786"/>
                    <a:pt x="7371" y="7348"/>
                  </a:cubicBezTo>
                  <a:cubicBezTo>
                    <a:pt x="7239" y="7910"/>
                    <a:pt x="7437" y="8505"/>
                    <a:pt x="7834" y="8868"/>
                  </a:cubicBezTo>
                  <a:cubicBezTo>
                    <a:pt x="8154" y="9140"/>
                    <a:pt x="8530" y="9282"/>
                    <a:pt x="8920" y="9282"/>
                  </a:cubicBezTo>
                  <a:cubicBezTo>
                    <a:pt x="9053" y="9282"/>
                    <a:pt x="9187" y="9266"/>
                    <a:pt x="9321" y="9232"/>
                  </a:cubicBezTo>
                  <a:cubicBezTo>
                    <a:pt x="9420" y="9232"/>
                    <a:pt x="9487" y="9133"/>
                    <a:pt x="9487" y="9034"/>
                  </a:cubicBezTo>
                  <a:cubicBezTo>
                    <a:pt x="9453" y="8935"/>
                    <a:pt x="9387" y="8868"/>
                    <a:pt x="9288" y="8868"/>
                  </a:cubicBezTo>
                  <a:cubicBezTo>
                    <a:pt x="9248" y="8872"/>
                    <a:pt x="9208" y="8873"/>
                    <a:pt x="9168" y="8873"/>
                  </a:cubicBezTo>
                  <a:cubicBezTo>
                    <a:pt x="8812" y="8873"/>
                    <a:pt x="8465" y="8743"/>
                    <a:pt x="8197" y="8505"/>
                  </a:cubicBezTo>
                  <a:cubicBezTo>
                    <a:pt x="7966" y="8240"/>
                    <a:pt x="7900" y="7844"/>
                    <a:pt x="7966" y="7513"/>
                  </a:cubicBezTo>
                  <a:cubicBezTo>
                    <a:pt x="8098" y="7183"/>
                    <a:pt x="8396" y="6918"/>
                    <a:pt x="8726" y="6852"/>
                  </a:cubicBezTo>
                  <a:cubicBezTo>
                    <a:pt x="8817" y="6836"/>
                    <a:pt x="8910" y="6827"/>
                    <a:pt x="9003" y="6827"/>
                  </a:cubicBezTo>
                  <a:cubicBezTo>
                    <a:pt x="9282" y="6827"/>
                    <a:pt x="9561" y="6902"/>
                    <a:pt x="9784" y="7050"/>
                  </a:cubicBezTo>
                  <a:cubicBezTo>
                    <a:pt x="10445" y="7480"/>
                    <a:pt x="10875" y="8207"/>
                    <a:pt x="10875" y="9001"/>
                  </a:cubicBezTo>
                  <a:cubicBezTo>
                    <a:pt x="10875" y="9827"/>
                    <a:pt x="10445" y="10554"/>
                    <a:pt x="9751" y="10984"/>
                  </a:cubicBezTo>
                  <a:cubicBezTo>
                    <a:pt x="9275" y="11252"/>
                    <a:pt x="8745" y="11385"/>
                    <a:pt x="8211" y="11385"/>
                  </a:cubicBezTo>
                  <a:cubicBezTo>
                    <a:pt x="8151" y="11385"/>
                    <a:pt x="8092" y="11384"/>
                    <a:pt x="8032" y="11381"/>
                  </a:cubicBezTo>
                  <a:cubicBezTo>
                    <a:pt x="7635" y="11347"/>
                    <a:pt x="7272" y="11182"/>
                    <a:pt x="6941" y="10951"/>
                  </a:cubicBezTo>
                  <a:cubicBezTo>
                    <a:pt x="6512" y="10587"/>
                    <a:pt x="6148" y="10158"/>
                    <a:pt x="5884" y="9662"/>
                  </a:cubicBezTo>
                  <a:cubicBezTo>
                    <a:pt x="5619" y="9166"/>
                    <a:pt x="5388" y="8604"/>
                    <a:pt x="5289" y="8042"/>
                  </a:cubicBezTo>
                  <a:cubicBezTo>
                    <a:pt x="5057" y="6984"/>
                    <a:pt x="5156" y="5894"/>
                    <a:pt x="5553" y="4869"/>
                  </a:cubicBezTo>
                  <a:cubicBezTo>
                    <a:pt x="6280" y="4505"/>
                    <a:pt x="6974" y="4076"/>
                    <a:pt x="7635" y="3646"/>
                  </a:cubicBezTo>
                  <a:cubicBezTo>
                    <a:pt x="7867" y="3481"/>
                    <a:pt x="8098" y="3282"/>
                    <a:pt x="8330" y="3117"/>
                  </a:cubicBezTo>
                  <a:cubicBezTo>
                    <a:pt x="8528" y="2952"/>
                    <a:pt x="8726" y="2820"/>
                    <a:pt x="8958" y="2720"/>
                  </a:cubicBezTo>
                  <a:cubicBezTo>
                    <a:pt x="9146" y="2661"/>
                    <a:pt x="9340" y="2631"/>
                    <a:pt x="9534" y="2631"/>
                  </a:cubicBezTo>
                  <a:cubicBezTo>
                    <a:pt x="9984" y="2631"/>
                    <a:pt x="10429" y="2793"/>
                    <a:pt x="10776" y="3117"/>
                  </a:cubicBezTo>
                  <a:cubicBezTo>
                    <a:pt x="10908" y="3216"/>
                    <a:pt x="11007" y="3381"/>
                    <a:pt x="11040" y="3547"/>
                  </a:cubicBezTo>
                  <a:cubicBezTo>
                    <a:pt x="11139" y="3943"/>
                    <a:pt x="11073" y="4373"/>
                    <a:pt x="10809" y="4671"/>
                  </a:cubicBezTo>
                  <a:cubicBezTo>
                    <a:pt x="10676" y="4803"/>
                    <a:pt x="10478" y="4902"/>
                    <a:pt x="10313" y="4935"/>
                  </a:cubicBezTo>
                  <a:cubicBezTo>
                    <a:pt x="10279" y="4941"/>
                    <a:pt x="10246" y="4943"/>
                    <a:pt x="10214" y="4943"/>
                  </a:cubicBezTo>
                  <a:cubicBezTo>
                    <a:pt x="10059" y="4943"/>
                    <a:pt x="9927" y="4879"/>
                    <a:pt x="9817" y="4770"/>
                  </a:cubicBezTo>
                  <a:cubicBezTo>
                    <a:pt x="9751" y="4704"/>
                    <a:pt x="9718" y="4604"/>
                    <a:pt x="9685" y="4505"/>
                  </a:cubicBezTo>
                  <a:cubicBezTo>
                    <a:pt x="9652" y="4472"/>
                    <a:pt x="9652" y="4406"/>
                    <a:pt x="9619" y="4373"/>
                  </a:cubicBezTo>
                  <a:cubicBezTo>
                    <a:pt x="9619" y="4340"/>
                    <a:pt x="9619" y="4307"/>
                    <a:pt x="9619" y="4274"/>
                  </a:cubicBezTo>
                  <a:cubicBezTo>
                    <a:pt x="9685" y="4076"/>
                    <a:pt x="9850" y="3910"/>
                    <a:pt x="10048" y="3811"/>
                  </a:cubicBezTo>
                  <a:cubicBezTo>
                    <a:pt x="10446" y="3698"/>
                    <a:pt x="10185" y="3024"/>
                    <a:pt x="9852" y="3024"/>
                  </a:cubicBezTo>
                  <a:cubicBezTo>
                    <a:pt x="9798" y="3024"/>
                    <a:pt x="9741" y="3042"/>
                    <a:pt x="9685" y="3084"/>
                  </a:cubicBezTo>
                  <a:cubicBezTo>
                    <a:pt x="9652" y="3084"/>
                    <a:pt x="9586" y="3150"/>
                    <a:pt x="9553" y="3183"/>
                  </a:cubicBezTo>
                  <a:cubicBezTo>
                    <a:pt x="9321" y="3448"/>
                    <a:pt x="9123" y="3778"/>
                    <a:pt x="9024" y="4109"/>
                  </a:cubicBezTo>
                  <a:cubicBezTo>
                    <a:pt x="9024" y="4241"/>
                    <a:pt x="9024" y="4340"/>
                    <a:pt x="9024" y="4439"/>
                  </a:cubicBezTo>
                  <a:cubicBezTo>
                    <a:pt x="9024" y="4538"/>
                    <a:pt x="9057" y="4604"/>
                    <a:pt x="9090" y="4704"/>
                  </a:cubicBezTo>
                  <a:cubicBezTo>
                    <a:pt x="9123" y="4869"/>
                    <a:pt x="9222" y="5034"/>
                    <a:pt x="9321" y="5199"/>
                  </a:cubicBezTo>
                  <a:cubicBezTo>
                    <a:pt x="9586" y="5497"/>
                    <a:pt x="9949" y="5662"/>
                    <a:pt x="10346" y="5662"/>
                  </a:cubicBezTo>
                  <a:cubicBezTo>
                    <a:pt x="10743" y="5662"/>
                    <a:pt x="11106" y="5530"/>
                    <a:pt x="11404" y="5299"/>
                  </a:cubicBezTo>
                  <a:cubicBezTo>
                    <a:pt x="11966" y="4836"/>
                    <a:pt x="12230" y="4076"/>
                    <a:pt x="12065" y="3315"/>
                  </a:cubicBezTo>
                  <a:cubicBezTo>
                    <a:pt x="11999" y="2952"/>
                    <a:pt x="11800" y="2588"/>
                    <a:pt x="11536" y="2324"/>
                  </a:cubicBezTo>
                  <a:cubicBezTo>
                    <a:pt x="11271" y="2092"/>
                    <a:pt x="10974" y="1894"/>
                    <a:pt x="10643" y="1795"/>
                  </a:cubicBezTo>
                  <a:cubicBezTo>
                    <a:pt x="10361" y="1682"/>
                    <a:pt x="10066" y="1629"/>
                    <a:pt x="9772" y="1629"/>
                  </a:cubicBezTo>
                  <a:cubicBezTo>
                    <a:pt x="9379" y="1629"/>
                    <a:pt x="8987" y="1724"/>
                    <a:pt x="8627" y="1894"/>
                  </a:cubicBezTo>
                  <a:cubicBezTo>
                    <a:pt x="8330" y="2059"/>
                    <a:pt x="8065" y="2258"/>
                    <a:pt x="7834" y="2489"/>
                  </a:cubicBezTo>
                  <a:cubicBezTo>
                    <a:pt x="7635" y="2654"/>
                    <a:pt x="7437" y="2853"/>
                    <a:pt x="7239" y="3018"/>
                  </a:cubicBezTo>
                  <a:cubicBezTo>
                    <a:pt x="6842" y="3348"/>
                    <a:pt x="6413" y="3646"/>
                    <a:pt x="5983" y="3910"/>
                  </a:cubicBezTo>
                  <a:cubicBezTo>
                    <a:pt x="6346" y="3150"/>
                    <a:pt x="6842" y="2423"/>
                    <a:pt x="7404" y="1795"/>
                  </a:cubicBezTo>
                  <a:lnTo>
                    <a:pt x="7404" y="1762"/>
                  </a:lnTo>
                  <a:cubicBezTo>
                    <a:pt x="7750" y="1366"/>
                    <a:pt x="7394" y="879"/>
                    <a:pt x="6999" y="879"/>
                  </a:cubicBezTo>
                  <a:cubicBezTo>
                    <a:pt x="6865" y="879"/>
                    <a:pt x="6728" y="934"/>
                    <a:pt x="6611" y="1068"/>
                  </a:cubicBezTo>
                  <a:cubicBezTo>
                    <a:pt x="5784" y="2059"/>
                    <a:pt x="5156" y="3183"/>
                    <a:pt x="4727" y="4406"/>
                  </a:cubicBezTo>
                  <a:cubicBezTo>
                    <a:pt x="4694" y="4472"/>
                    <a:pt x="4694" y="4538"/>
                    <a:pt x="4661" y="4604"/>
                  </a:cubicBezTo>
                  <a:cubicBezTo>
                    <a:pt x="4561" y="4638"/>
                    <a:pt x="4462" y="4704"/>
                    <a:pt x="4363" y="4737"/>
                  </a:cubicBezTo>
                  <a:cubicBezTo>
                    <a:pt x="3867" y="4902"/>
                    <a:pt x="3372" y="5001"/>
                    <a:pt x="2843" y="5001"/>
                  </a:cubicBezTo>
                  <a:cubicBezTo>
                    <a:pt x="2380" y="4968"/>
                    <a:pt x="1950" y="4737"/>
                    <a:pt x="1686" y="4373"/>
                  </a:cubicBezTo>
                  <a:cubicBezTo>
                    <a:pt x="1388" y="4010"/>
                    <a:pt x="1190" y="3547"/>
                    <a:pt x="1124" y="3084"/>
                  </a:cubicBezTo>
                  <a:cubicBezTo>
                    <a:pt x="1058" y="2654"/>
                    <a:pt x="1190" y="2225"/>
                    <a:pt x="1421" y="1861"/>
                  </a:cubicBezTo>
                  <a:cubicBezTo>
                    <a:pt x="1686" y="1497"/>
                    <a:pt x="2049" y="1200"/>
                    <a:pt x="2479" y="1035"/>
                  </a:cubicBezTo>
                  <a:cubicBezTo>
                    <a:pt x="2597" y="995"/>
                    <a:pt x="2722" y="976"/>
                    <a:pt x="2846" y="976"/>
                  </a:cubicBezTo>
                  <a:cubicBezTo>
                    <a:pt x="3137" y="976"/>
                    <a:pt x="3427" y="1081"/>
                    <a:pt x="3636" y="1266"/>
                  </a:cubicBezTo>
                  <a:cubicBezTo>
                    <a:pt x="3834" y="1398"/>
                    <a:pt x="4000" y="1564"/>
                    <a:pt x="4099" y="1762"/>
                  </a:cubicBezTo>
                  <a:cubicBezTo>
                    <a:pt x="4198" y="1927"/>
                    <a:pt x="4264" y="2125"/>
                    <a:pt x="4231" y="2324"/>
                  </a:cubicBezTo>
                  <a:cubicBezTo>
                    <a:pt x="4198" y="2522"/>
                    <a:pt x="4132" y="2687"/>
                    <a:pt x="3967" y="2820"/>
                  </a:cubicBezTo>
                  <a:cubicBezTo>
                    <a:pt x="3870" y="2897"/>
                    <a:pt x="3762" y="2929"/>
                    <a:pt x="3649" y="2929"/>
                  </a:cubicBezTo>
                  <a:cubicBezTo>
                    <a:pt x="3569" y="2929"/>
                    <a:pt x="3487" y="2913"/>
                    <a:pt x="3405" y="2886"/>
                  </a:cubicBezTo>
                  <a:cubicBezTo>
                    <a:pt x="3387" y="2880"/>
                    <a:pt x="3367" y="2877"/>
                    <a:pt x="3347" y="2877"/>
                  </a:cubicBezTo>
                  <a:cubicBezTo>
                    <a:pt x="3251" y="2877"/>
                    <a:pt x="3134" y="2936"/>
                    <a:pt x="3107" y="3018"/>
                  </a:cubicBezTo>
                  <a:cubicBezTo>
                    <a:pt x="3074" y="3150"/>
                    <a:pt x="3107" y="3249"/>
                    <a:pt x="3206" y="3315"/>
                  </a:cubicBezTo>
                  <a:cubicBezTo>
                    <a:pt x="3379" y="3419"/>
                    <a:pt x="3570" y="3469"/>
                    <a:pt x="3765" y="3469"/>
                  </a:cubicBezTo>
                  <a:cubicBezTo>
                    <a:pt x="3943" y="3469"/>
                    <a:pt x="4124" y="3427"/>
                    <a:pt x="4297" y="3348"/>
                  </a:cubicBezTo>
                  <a:cubicBezTo>
                    <a:pt x="4595" y="3150"/>
                    <a:pt x="4859" y="2853"/>
                    <a:pt x="4925" y="2489"/>
                  </a:cubicBezTo>
                  <a:cubicBezTo>
                    <a:pt x="5024" y="2125"/>
                    <a:pt x="4991" y="1729"/>
                    <a:pt x="4826" y="1398"/>
                  </a:cubicBezTo>
                  <a:cubicBezTo>
                    <a:pt x="4661" y="1101"/>
                    <a:pt x="4462" y="803"/>
                    <a:pt x="4198" y="605"/>
                  </a:cubicBezTo>
                  <a:cubicBezTo>
                    <a:pt x="3804" y="211"/>
                    <a:pt x="3282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11"/>
            <p:cNvGrpSpPr/>
            <p:nvPr/>
          </p:nvGrpSpPr>
          <p:grpSpPr>
            <a:xfrm>
              <a:off x="1132521" y="4782868"/>
              <a:ext cx="6883094" cy="46226"/>
              <a:chOff x="1132521" y="4782868"/>
              <a:chExt cx="6883094" cy="46226"/>
            </a:xfrm>
          </p:grpSpPr>
          <p:sp>
            <p:nvSpPr>
              <p:cNvPr id="158" name="Google Shape;158;p11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" name="Google Shape;162;p11"/>
            <p:cNvSpPr/>
            <p:nvPr/>
          </p:nvSpPr>
          <p:spPr>
            <a:xfrm>
              <a:off x="8107779" y="4064735"/>
              <a:ext cx="944700" cy="928246"/>
            </a:xfrm>
            <a:custGeom>
              <a:avLst/>
              <a:gdLst/>
              <a:ahLst/>
              <a:cxnLst/>
              <a:rect l="l" t="t" r="r" b="b"/>
              <a:pathLst>
                <a:path w="30146" h="29900" extrusionOk="0">
                  <a:moveTo>
                    <a:pt x="24361" y="3499"/>
                  </a:moveTo>
                  <a:cubicBezTo>
                    <a:pt x="24427" y="3796"/>
                    <a:pt x="24526" y="4061"/>
                    <a:pt x="24625" y="4325"/>
                  </a:cubicBezTo>
                  <a:cubicBezTo>
                    <a:pt x="24146" y="4209"/>
                    <a:pt x="23658" y="4152"/>
                    <a:pt x="23171" y="4152"/>
                  </a:cubicBezTo>
                  <a:cubicBezTo>
                    <a:pt x="22683" y="4152"/>
                    <a:pt x="22196" y="4209"/>
                    <a:pt x="21716" y="4325"/>
                  </a:cubicBezTo>
                  <a:cubicBezTo>
                    <a:pt x="21088" y="4490"/>
                    <a:pt x="20493" y="4755"/>
                    <a:pt x="19932" y="5085"/>
                  </a:cubicBezTo>
                  <a:cubicBezTo>
                    <a:pt x="19766" y="5218"/>
                    <a:pt x="19568" y="5350"/>
                    <a:pt x="19403" y="5482"/>
                  </a:cubicBezTo>
                  <a:cubicBezTo>
                    <a:pt x="19535" y="5251"/>
                    <a:pt x="19733" y="5052"/>
                    <a:pt x="19932" y="4887"/>
                  </a:cubicBezTo>
                  <a:lnTo>
                    <a:pt x="19932" y="4920"/>
                  </a:lnTo>
                  <a:cubicBezTo>
                    <a:pt x="20593" y="4358"/>
                    <a:pt x="21386" y="3929"/>
                    <a:pt x="22245" y="3730"/>
                  </a:cubicBezTo>
                  <a:cubicBezTo>
                    <a:pt x="22939" y="3565"/>
                    <a:pt x="23667" y="3499"/>
                    <a:pt x="24361" y="3499"/>
                  </a:cubicBezTo>
                  <a:close/>
                  <a:moveTo>
                    <a:pt x="9454" y="18175"/>
                  </a:moveTo>
                  <a:lnTo>
                    <a:pt x="9487" y="18208"/>
                  </a:lnTo>
                  <a:cubicBezTo>
                    <a:pt x="9487" y="18208"/>
                    <a:pt x="9487" y="18175"/>
                    <a:pt x="9454" y="18175"/>
                  </a:cubicBezTo>
                  <a:close/>
                  <a:moveTo>
                    <a:pt x="24861" y="17863"/>
                  </a:moveTo>
                  <a:cubicBezTo>
                    <a:pt x="25029" y="17863"/>
                    <a:pt x="25207" y="17887"/>
                    <a:pt x="25385" y="17943"/>
                  </a:cubicBezTo>
                  <a:cubicBezTo>
                    <a:pt x="26113" y="18208"/>
                    <a:pt x="26641" y="18869"/>
                    <a:pt x="26741" y="19629"/>
                  </a:cubicBezTo>
                  <a:cubicBezTo>
                    <a:pt x="26608" y="19761"/>
                    <a:pt x="26443" y="19893"/>
                    <a:pt x="26278" y="19993"/>
                  </a:cubicBezTo>
                  <a:cubicBezTo>
                    <a:pt x="26002" y="20150"/>
                    <a:pt x="25690" y="20226"/>
                    <a:pt x="25378" y="20226"/>
                  </a:cubicBezTo>
                  <a:cubicBezTo>
                    <a:pt x="25168" y="20226"/>
                    <a:pt x="24957" y="20191"/>
                    <a:pt x="24757" y="20125"/>
                  </a:cubicBezTo>
                  <a:cubicBezTo>
                    <a:pt x="24328" y="19993"/>
                    <a:pt x="23931" y="19695"/>
                    <a:pt x="23766" y="19265"/>
                  </a:cubicBezTo>
                  <a:cubicBezTo>
                    <a:pt x="23634" y="18902"/>
                    <a:pt x="23700" y="18505"/>
                    <a:pt x="23931" y="18208"/>
                  </a:cubicBezTo>
                  <a:cubicBezTo>
                    <a:pt x="24073" y="18018"/>
                    <a:pt x="24436" y="17863"/>
                    <a:pt x="24861" y="17863"/>
                  </a:cubicBezTo>
                  <a:close/>
                  <a:moveTo>
                    <a:pt x="5553" y="19299"/>
                  </a:moveTo>
                  <a:lnTo>
                    <a:pt x="5553" y="19299"/>
                  </a:lnTo>
                  <a:cubicBezTo>
                    <a:pt x="5421" y="19497"/>
                    <a:pt x="5289" y="19662"/>
                    <a:pt x="5157" y="19860"/>
                  </a:cubicBezTo>
                  <a:cubicBezTo>
                    <a:pt x="4826" y="20422"/>
                    <a:pt x="4562" y="21017"/>
                    <a:pt x="4396" y="21645"/>
                  </a:cubicBezTo>
                  <a:cubicBezTo>
                    <a:pt x="4198" y="22571"/>
                    <a:pt x="4198" y="23562"/>
                    <a:pt x="4396" y="24521"/>
                  </a:cubicBezTo>
                  <a:cubicBezTo>
                    <a:pt x="4132" y="24422"/>
                    <a:pt x="3867" y="24323"/>
                    <a:pt x="3570" y="24257"/>
                  </a:cubicBezTo>
                  <a:cubicBezTo>
                    <a:pt x="3570" y="23529"/>
                    <a:pt x="3669" y="22835"/>
                    <a:pt x="3834" y="22108"/>
                  </a:cubicBezTo>
                  <a:lnTo>
                    <a:pt x="3801" y="22108"/>
                  </a:lnTo>
                  <a:cubicBezTo>
                    <a:pt x="4000" y="21249"/>
                    <a:pt x="4429" y="20488"/>
                    <a:pt x="4991" y="19794"/>
                  </a:cubicBezTo>
                  <a:cubicBezTo>
                    <a:pt x="5157" y="19629"/>
                    <a:pt x="5322" y="19464"/>
                    <a:pt x="5553" y="19299"/>
                  </a:cubicBezTo>
                  <a:close/>
                  <a:moveTo>
                    <a:pt x="21201" y="16530"/>
                  </a:moveTo>
                  <a:cubicBezTo>
                    <a:pt x="21481" y="16530"/>
                    <a:pt x="21766" y="16605"/>
                    <a:pt x="22014" y="16753"/>
                  </a:cubicBezTo>
                  <a:cubicBezTo>
                    <a:pt x="22708" y="17051"/>
                    <a:pt x="23072" y="17844"/>
                    <a:pt x="22774" y="18538"/>
                  </a:cubicBezTo>
                  <a:cubicBezTo>
                    <a:pt x="22642" y="18869"/>
                    <a:pt x="22378" y="19100"/>
                    <a:pt x="22014" y="19166"/>
                  </a:cubicBezTo>
                  <a:cubicBezTo>
                    <a:pt x="21984" y="19170"/>
                    <a:pt x="21954" y="19171"/>
                    <a:pt x="21923" y="19171"/>
                  </a:cubicBezTo>
                  <a:cubicBezTo>
                    <a:pt x="21651" y="19171"/>
                    <a:pt x="21369" y="19040"/>
                    <a:pt x="21221" y="18803"/>
                  </a:cubicBezTo>
                  <a:cubicBezTo>
                    <a:pt x="21188" y="18737"/>
                    <a:pt x="21155" y="18671"/>
                    <a:pt x="21121" y="18604"/>
                  </a:cubicBezTo>
                  <a:cubicBezTo>
                    <a:pt x="21121" y="18538"/>
                    <a:pt x="21121" y="18472"/>
                    <a:pt x="21121" y="18406"/>
                  </a:cubicBezTo>
                  <a:cubicBezTo>
                    <a:pt x="21121" y="18373"/>
                    <a:pt x="21155" y="18340"/>
                    <a:pt x="21188" y="18307"/>
                  </a:cubicBezTo>
                  <a:cubicBezTo>
                    <a:pt x="21254" y="18274"/>
                    <a:pt x="21320" y="18241"/>
                    <a:pt x="21386" y="18241"/>
                  </a:cubicBezTo>
                  <a:lnTo>
                    <a:pt x="21419" y="18241"/>
                  </a:lnTo>
                  <a:cubicBezTo>
                    <a:pt x="21584" y="18175"/>
                    <a:pt x="21650" y="18009"/>
                    <a:pt x="21617" y="17844"/>
                  </a:cubicBezTo>
                  <a:cubicBezTo>
                    <a:pt x="21589" y="17700"/>
                    <a:pt x="21434" y="17606"/>
                    <a:pt x="21286" y="17606"/>
                  </a:cubicBezTo>
                  <a:cubicBezTo>
                    <a:pt x="21264" y="17606"/>
                    <a:pt x="21242" y="17609"/>
                    <a:pt x="21221" y="17613"/>
                  </a:cubicBezTo>
                  <a:cubicBezTo>
                    <a:pt x="21088" y="17679"/>
                    <a:pt x="20956" y="17745"/>
                    <a:pt x="20824" y="17811"/>
                  </a:cubicBezTo>
                  <a:cubicBezTo>
                    <a:pt x="20659" y="17943"/>
                    <a:pt x="20560" y="18109"/>
                    <a:pt x="20493" y="18274"/>
                  </a:cubicBezTo>
                  <a:cubicBezTo>
                    <a:pt x="20460" y="18439"/>
                    <a:pt x="20493" y="18637"/>
                    <a:pt x="20527" y="18803"/>
                  </a:cubicBezTo>
                  <a:cubicBezTo>
                    <a:pt x="20560" y="18935"/>
                    <a:pt x="20626" y="19067"/>
                    <a:pt x="20692" y="19199"/>
                  </a:cubicBezTo>
                  <a:cubicBezTo>
                    <a:pt x="20976" y="19626"/>
                    <a:pt x="21432" y="19881"/>
                    <a:pt x="21932" y="19881"/>
                  </a:cubicBezTo>
                  <a:cubicBezTo>
                    <a:pt x="22013" y="19881"/>
                    <a:pt x="22096" y="19874"/>
                    <a:pt x="22179" y="19860"/>
                  </a:cubicBezTo>
                  <a:cubicBezTo>
                    <a:pt x="21881" y="19477"/>
                    <a:pt x="22393" y="19135"/>
                    <a:pt x="22795" y="19135"/>
                  </a:cubicBezTo>
                  <a:cubicBezTo>
                    <a:pt x="23016" y="19135"/>
                    <a:pt x="23204" y="19238"/>
                    <a:pt x="23204" y="19497"/>
                  </a:cubicBezTo>
                  <a:cubicBezTo>
                    <a:pt x="23435" y="20092"/>
                    <a:pt x="23964" y="20555"/>
                    <a:pt x="24592" y="20753"/>
                  </a:cubicBezTo>
                  <a:cubicBezTo>
                    <a:pt x="24658" y="20753"/>
                    <a:pt x="24757" y="20753"/>
                    <a:pt x="24824" y="20786"/>
                  </a:cubicBezTo>
                  <a:lnTo>
                    <a:pt x="24824" y="24752"/>
                  </a:lnTo>
                  <a:lnTo>
                    <a:pt x="20890" y="24752"/>
                  </a:lnTo>
                  <a:cubicBezTo>
                    <a:pt x="20890" y="24653"/>
                    <a:pt x="20857" y="24587"/>
                    <a:pt x="20824" y="24488"/>
                  </a:cubicBezTo>
                  <a:cubicBezTo>
                    <a:pt x="20659" y="23860"/>
                    <a:pt x="20196" y="23364"/>
                    <a:pt x="19601" y="23100"/>
                  </a:cubicBezTo>
                  <a:lnTo>
                    <a:pt x="19634" y="23100"/>
                  </a:lnTo>
                  <a:cubicBezTo>
                    <a:pt x="20130" y="22835"/>
                    <a:pt x="20427" y="22339"/>
                    <a:pt x="20460" y="21778"/>
                  </a:cubicBezTo>
                  <a:cubicBezTo>
                    <a:pt x="20493" y="21183"/>
                    <a:pt x="20163" y="20654"/>
                    <a:pt x="19634" y="20389"/>
                  </a:cubicBezTo>
                  <a:cubicBezTo>
                    <a:pt x="19502" y="20323"/>
                    <a:pt x="19370" y="20290"/>
                    <a:pt x="19204" y="20257"/>
                  </a:cubicBezTo>
                  <a:cubicBezTo>
                    <a:pt x="19156" y="20247"/>
                    <a:pt x="19108" y="20243"/>
                    <a:pt x="19059" y="20243"/>
                  </a:cubicBezTo>
                  <a:cubicBezTo>
                    <a:pt x="18942" y="20243"/>
                    <a:pt x="18825" y="20267"/>
                    <a:pt x="18709" y="20290"/>
                  </a:cubicBezTo>
                  <a:cubicBezTo>
                    <a:pt x="18543" y="20356"/>
                    <a:pt x="18378" y="20488"/>
                    <a:pt x="18312" y="20654"/>
                  </a:cubicBezTo>
                  <a:cubicBezTo>
                    <a:pt x="18213" y="20786"/>
                    <a:pt x="18180" y="20951"/>
                    <a:pt x="18147" y="21116"/>
                  </a:cubicBezTo>
                  <a:cubicBezTo>
                    <a:pt x="18109" y="21342"/>
                    <a:pt x="18296" y="21482"/>
                    <a:pt x="18476" y="21482"/>
                  </a:cubicBezTo>
                  <a:cubicBezTo>
                    <a:pt x="18613" y="21482"/>
                    <a:pt x="18746" y="21401"/>
                    <a:pt x="18775" y="21216"/>
                  </a:cubicBezTo>
                  <a:lnTo>
                    <a:pt x="18775" y="21183"/>
                  </a:lnTo>
                  <a:cubicBezTo>
                    <a:pt x="18775" y="21116"/>
                    <a:pt x="18808" y="21050"/>
                    <a:pt x="18841" y="20984"/>
                  </a:cubicBezTo>
                  <a:cubicBezTo>
                    <a:pt x="18874" y="20951"/>
                    <a:pt x="18907" y="20918"/>
                    <a:pt x="18940" y="20918"/>
                  </a:cubicBezTo>
                  <a:cubicBezTo>
                    <a:pt x="18973" y="20902"/>
                    <a:pt x="18998" y="20893"/>
                    <a:pt x="19023" y="20893"/>
                  </a:cubicBezTo>
                  <a:cubicBezTo>
                    <a:pt x="19047" y="20893"/>
                    <a:pt x="19072" y="20902"/>
                    <a:pt x="19105" y="20918"/>
                  </a:cubicBezTo>
                  <a:cubicBezTo>
                    <a:pt x="19204" y="20918"/>
                    <a:pt x="19270" y="20951"/>
                    <a:pt x="19337" y="20984"/>
                  </a:cubicBezTo>
                  <a:cubicBezTo>
                    <a:pt x="19634" y="21116"/>
                    <a:pt x="19799" y="21414"/>
                    <a:pt x="19766" y="21745"/>
                  </a:cubicBezTo>
                  <a:cubicBezTo>
                    <a:pt x="19766" y="22075"/>
                    <a:pt x="19568" y="22373"/>
                    <a:pt x="19270" y="22538"/>
                  </a:cubicBezTo>
                  <a:cubicBezTo>
                    <a:pt x="19058" y="22649"/>
                    <a:pt x="18832" y="22702"/>
                    <a:pt x="18611" y="22702"/>
                  </a:cubicBezTo>
                  <a:cubicBezTo>
                    <a:pt x="18113" y="22702"/>
                    <a:pt x="17638" y="22434"/>
                    <a:pt x="17386" y="21976"/>
                  </a:cubicBezTo>
                  <a:cubicBezTo>
                    <a:pt x="17155" y="21645"/>
                    <a:pt x="17056" y="21282"/>
                    <a:pt x="17056" y="20918"/>
                  </a:cubicBezTo>
                  <a:cubicBezTo>
                    <a:pt x="17056" y="20720"/>
                    <a:pt x="17089" y="20555"/>
                    <a:pt x="17155" y="20389"/>
                  </a:cubicBezTo>
                  <a:cubicBezTo>
                    <a:pt x="17254" y="20158"/>
                    <a:pt x="17353" y="19927"/>
                    <a:pt x="17386" y="19695"/>
                  </a:cubicBezTo>
                  <a:cubicBezTo>
                    <a:pt x="17585" y="18869"/>
                    <a:pt x="17552" y="18042"/>
                    <a:pt x="17287" y="17216"/>
                  </a:cubicBezTo>
                  <a:lnTo>
                    <a:pt x="17287" y="17216"/>
                  </a:lnTo>
                  <a:cubicBezTo>
                    <a:pt x="17590" y="17277"/>
                    <a:pt x="17898" y="17306"/>
                    <a:pt x="18205" y="17306"/>
                  </a:cubicBezTo>
                  <a:cubicBezTo>
                    <a:pt x="18735" y="17306"/>
                    <a:pt x="19264" y="17218"/>
                    <a:pt x="19766" y="17051"/>
                  </a:cubicBezTo>
                  <a:cubicBezTo>
                    <a:pt x="19998" y="16952"/>
                    <a:pt x="20229" y="16853"/>
                    <a:pt x="20427" y="16720"/>
                  </a:cubicBezTo>
                  <a:cubicBezTo>
                    <a:pt x="20560" y="16621"/>
                    <a:pt x="20758" y="16555"/>
                    <a:pt x="20923" y="16555"/>
                  </a:cubicBezTo>
                  <a:cubicBezTo>
                    <a:pt x="21014" y="16539"/>
                    <a:pt x="21107" y="16530"/>
                    <a:pt x="21201" y="16530"/>
                  </a:cubicBezTo>
                  <a:close/>
                  <a:moveTo>
                    <a:pt x="18964" y="23594"/>
                  </a:moveTo>
                  <a:cubicBezTo>
                    <a:pt x="19087" y="23594"/>
                    <a:pt x="19212" y="23616"/>
                    <a:pt x="19337" y="23662"/>
                  </a:cubicBezTo>
                  <a:cubicBezTo>
                    <a:pt x="19766" y="23827"/>
                    <a:pt x="20064" y="24190"/>
                    <a:pt x="20163" y="24653"/>
                  </a:cubicBezTo>
                  <a:cubicBezTo>
                    <a:pt x="20328" y="25149"/>
                    <a:pt x="20295" y="25711"/>
                    <a:pt x="20031" y="26174"/>
                  </a:cubicBezTo>
                  <a:cubicBezTo>
                    <a:pt x="19822" y="26648"/>
                    <a:pt x="19436" y="26847"/>
                    <a:pt x="19047" y="26847"/>
                  </a:cubicBezTo>
                  <a:cubicBezTo>
                    <a:pt x="18325" y="26847"/>
                    <a:pt x="17595" y="26162"/>
                    <a:pt x="17981" y="25281"/>
                  </a:cubicBezTo>
                  <a:lnTo>
                    <a:pt x="18014" y="25281"/>
                  </a:lnTo>
                  <a:cubicBezTo>
                    <a:pt x="17816" y="24653"/>
                    <a:pt x="18014" y="23992"/>
                    <a:pt x="18279" y="23827"/>
                  </a:cubicBezTo>
                  <a:cubicBezTo>
                    <a:pt x="18496" y="23675"/>
                    <a:pt x="18727" y="23594"/>
                    <a:pt x="18964" y="23594"/>
                  </a:cubicBezTo>
                  <a:close/>
                  <a:moveTo>
                    <a:pt x="26807" y="20389"/>
                  </a:moveTo>
                  <a:lnTo>
                    <a:pt x="26807" y="20555"/>
                  </a:lnTo>
                  <a:cubicBezTo>
                    <a:pt x="26807" y="20984"/>
                    <a:pt x="26807" y="21414"/>
                    <a:pt x="26774" y="21811"/>
                  </a:cubicBezTo>
                  <a:cubicBezTo>
                    <a:pt x="26708" y="24058"/>
                    <a:pt x="26675" y="25678"/>
                    <a:pt x="27633" y="27529"/>
                  </a:cubicBezTo>
                  <a:lnTo>
                    <a:pt x="27633" y="27562"/>
                  </a:lnTo>
                  <a:cubicBezTo>
                    <a:pt x="26209" y="26824"/>
                    <a:pt x="24921" y="26674"/>
                    <a:pt x="23379" y="26674"/>
                  </a:cubicBezTo>
                  <a:cubicBezTo>
                    <a:pt x="22917" y="26674"/>
                    <a:pt x="22433" y="26687"/>
                    <a:pt x="21915" y="26703"/>
                  </a:cubicBezTo>
                  <a:cubicBezTo>
                    <a:pt x="21518" y="26703"/>
                    <a:pt x="21088" y="26736"/>
                    <a:pt x="20659" y="26736"/>
                  </a:cubicBezTo>
                  <a:lnTo>
                    <a:pt x="20493" y="26736"/>
                  </a:lnTo>
                  <a:cubicBezTo>
                    <a:pt x="20527" y="26636"/>
                    <a:pt x="20593" y="26570"/>
                    <a:pt x="20626" y="26504"/>
                  </a:cubicBezTo>
                  <a:cubicBezTo>
                    <a:pt x="20791" y="26207"/>
                    <a:pt x="20890" y="25876"/>
                    <a:pt x="20923" y="25546"/>
                  </a:cubicBezTo>
                  <a:lnTo>
                    <a:pt x="25584" y="25546"/>
                  </a:lnTo>
                  <a:lnTo>
                    <a:pt x="25584" y="20819"/>
                  </a:lnTo>
                  <a:cubicBezTo>
                    <a:pt x="25947" y="20786"/>
                    <a:pt x="26278" y="20687"/>
                    <a:pt x="26575" y="20522"/>
                  </a:cubicBezTo>
                  <a:cubicBezTo>
                    <a:pt x="26641" y="20488"/>
                    <a:pt x="26741" y="20422"/>
                    <a:pt x="26807" y="20389"/>
                  </a:cubicBezTo>
                  <a:close/>
                  <a:moveTo>
                    <a:pt x="27204" y="0"/>
                  </a:moveTo>
                  <a:cubicBezTo>
                    <a:pt x="27071" y="0"/>
                    <a:pt x="26938" y="9"/>
                    <a:pt x="26807" y="28"/>
                  </a:cubicBezTo>
                  <a:cubicBezTo>
                    <a:pt x="26179" y="160"/>
                    <a:pt x="25584" y="458"/>
                    <a:pt x="25121" y="921"/>
                  </a:cubicBezTo>
                  <a:cubicBezTo>
                    <a:pt x="24592" y="1383"/>
                    <a:pt x="24295" y="2044"/>
                    <a:pt x="24328" y="2739"/>
                  </a:cubicBezTo>
                  <a:lnTo>
                    <a:pt x="24328" y="2772"/>
                  </a:lnTo>
                  <a:cubicBezTo>
                    <a:pt x="23567" y="2838"/>
                    <a:pt x="22807" y="2970"/>
                    <a:pt x="22113" y="3168"/>
                  </a:cubicBezTo>
                  <a:cubicBezTo>
                    <a:pt x="21155" y="3433"/>
                    <a:pt x="20295" y="3895"/>
                    <a:pt x="19601" y="4523"/>
                  </a:cubicBezTo>
                  <a:cubicBezTo>
                    <a:pt x="18114" y="5912"/>
                    <a:pt x="17684" y="8060"/>
                    <a:pt x="18510" y="9911"/>
                  </a:cubicBezTo>
                  <a:cubicBezTo>
                    <a:pt x="18940" y="10771"/>
                    <a:pt x="19766" y="11399"/>
                    <a:pt x="20725" y="11531"/>
                  </a:cubicBezTo>
                  <a:cubicBezTo>
                    <a:pt x="20692" y="11894"/>
                    <a:pt x="20725" y="12291"/>
                    <a:pt x="20857" y="12655"/>
                  </a:cubicBezTo>
                  <a:cubicBezTo>
                    <a:pt x="21055" y="13151"/>
                    <a:pt x="21353" y="13613"/>
                    <a:pt x="21716" y="13977"/>
                  </a:cubicBezTo>
                  <a:cubicBezTo>
                    <a:pt x="22080" y="14340"/>
                    <a:pt x="22444" y="14605"/>
                    <a:pt x="22807" y="14935"/>
                  </a:cubicBezTo>
                  <a:cubicBezTo>
                    <a:pt x="23171" y="15266"/>
                    <a:pt x="23501" y="15563"/>
                    <a:pt x="23799" y="15861"/>
                  </a:cubicBezTo>
                  <a:lnTo>
                    <a:pt x="23832" y="15894"/>
                  </a:lnTo>
                  <a:cubicBezTo>
                    <a:pt x="23938" y="15986"/>
                    <a:pt x="24051" y="16025"/>
                    <a:pt x="24160" y="16025"/>
                  </a:cubicBezTo>
                  <a:cubicBezTo>
                    <a:pt x="24557" y="16025"/>
                    <a:pt x="24883" y="15498"/>
                    <a:pt x="24493" y="15134"/>
                  </a:cubicBezTo>
                  <a:cubicBezTo>
                    <a:pt x="24096" y="14803"/>
                    <a:pt x="23733" y="14539"/>
                    <a:pt x="23336" y="14241"/>
                  </a:cubicBezTo>
                  <a:cubicBezTo>
                    <a:pt x="22973" y="13977"/>
                    <a:pt x="22576" y="13679"/>
                    <a:pt x="22245" y="13382"/>
                  </a:cubicBezTo>
                  <a:cubicBezTo>
                    <a:pt x="21948" y="13117"/>
                    <a:pt x="21683" y="12787"/>
                    <a:pt x="21518" y="12390"/>
                  </a:cubicBezTo>
                  <a:cubicBezTo>
                    <a:pt x="21386" y="12126"/>
                    <a:pt x="21320" y="11828"/>
                    <a:pt x="21353" y="11498"/>
                  </a:cubicBezTo>
                  <a:cubicBezTo>
                    <a:pt x="21750" y="11465"/>
                    <a:pt x="22146" y="11333"/>
                    <a:pt x="22477" y="11134"/>
                  </a:cubicBezTo>
                  <a:cubicBezTo>
                    <a:pt x="22741" y="11994"/>
                    <a:pt x="23303" y="12754"/>
                    <a:pt x="24030" y="13316"/>
                  </a:cubicBezTo>
                  <a:cubicBezTo>
                    <a:pt x="25418" y="14407"/>
                    <a:pt x="27964" y="16456"/>
                    <a:pt x="27534" y="18208"/>
                  </a:cubicBezTo>
                  <a:cubicBezTo>
                    <a:pt x="27468" y="18472"/>
                    <a:pt x="27369" y="18737"/>
                    <a:pt x="27269" y="19001"/>
                  </a:cubicBezTo>
                  <a:cubicBezTo>
                    <a:pt x="27005" y="18208"/>
                    <a:pt x="26377" y="17580"/>
                    <a:pt x="25617" y="17348"/>
                  </a:cubicBezTo>
                  <a:cubicBezTo>
                    <a:pt x="25384" y="17264"/>
                    <a:pt x="25145" y="17223"/>
                    <a:pt x="24909" y="17223"/>
                  </a:cubicBezTo>
                  <a:cubicBezTo>
                    <a:pt x="24406" y="17223"/>
                    <a:pt x="23917" y="17408"/>
                    <a:pt x="23534" y="17745"/>
                  </a:cubicBezTo>
                  <a:cubicBezTo>
                    <a:pt x="23501" y="17580"/>
                    <a:pt x="23468" y="17414"/>
                    <a:pt x="23402" y="17282"/>
                  </a:cubicBezTo>
                  <a:cubicBezTo>
                    <a:pt x="23171" y="16819"/>
                    <a:pt x="22807" y="16423"/>
                    <a:pt x="22344" y="16225"/>
                  </a:cubicBezTo>
                  <a:cubicBezTo>
                    <a:pt x="22003" y="16054"/>
                    <a:pt x="21643" y="15955"/>
                    <a:pt x="21278" y="15955"/>
                  </a:cubicBezTo>
                  <a:cubicBezTo>
                    <a:pt x="21149" y="15955"/>
                    <a:pt x="21020" y="15967"/>
                    <a:pt x="20890" y="15993"/>
                  </a:cubicBezTo>
                  <a:cubicBezTo>
                    <a:pt x="20626" y="16026"/>
                    <a:pt x="20361" y="16125"/>
                    <a:pt x="20163" y="16291"/>
                  </a:cubicBezTo>
                  <a:cubicBezTo>
                    <a:pt x="19998" y="16390"/>
                    <a:pt x="19799" y="16489"/>
                    <a:pt x="19634" y="16555"/>
                  </a:cubicBezTo>
                  <a:cubicBezTo>
                    <a:pt x="19035" y="16805"/>
                    <a:pt x="18399" y="16922"/>
                    <a:pt x="17767" y="16922"/>
                  </a:cubicBezTo>
                  <a:cubicBezTo>
                    <a:pt x="17562" y="16922"/>
                    <a:pt x="17357" y="16910"/>
                    <a:pt x="17155" y="16886"/>
                  </a:cubicBezTo>
                  <a:cubicBezTo>
                    <a:pt x="17139" y="16869"/>
                    <a:pt x="17122" y="16861"/>
                    <a:pt x="17110" y="16861"/>
                  </a:cubicBezTo>
                  <a:cubicBezTo>
                    <a:pt x="17097" y="16861"/>
                    <a:pt x="17089" y="16869"/>
                    <a:pt x="17089" y="16886"/>
                  </a:cubicBezTo>
                  <a:cubicBezTo>
                    <a:pt x="16990" y="16886"/>
                    <a:pt x="16924" y="16985"/>
                    <a:pt x="16957" y="17084"/>
                  </a:cubicBezTo>
                  <a:cubicBezTo>
                    <a:pt x="17155" y="17910"/>
                    <a:pt x="17155" y="18737"/>
                    <a:pt x="16957" y="19563"/>
                  </a:cubicBezTo>
                  <a:cubicBezTo>
                    <a:pt x="16891" y="19761"/>
                    <a:pt x="16825" y="19960"/>
                    <a:pt x="16725" y="20125"/>
                  </a:cubicBezTo>
                  <a:cubicBezTo>
                    <a:pt x="16593" y="20356"/>
                    <a:pt x="16527" y="20621"/>
                    <a:pt x="16527" y="20885"/>
                  </a:cubicBezTo>
                  <a:cubicBezTo>
                    <a:pt x="16494" y="21381"/>
                    <a:pt x="16659" y="21877"/>
                    <a:pt x="16924" y="22306"/>
                  </a:cubicBezTo>
                  <a:cubicBezTo>
                    <a:pt x="17221" y="22736"/>
                    <a:pt x="17618" y="23067"/>
                    <a:pt x="18114" y="23232"/>
                  </a:cubicBezTo>
                  <a:cubicBezTo>
                    <a:pt x="18081" y="23232"/>
                    <a:pt x="18047" y="23265"/>
                    <a:pt x="18014" y="23298"/>
                  </a:cubicBezTo>
                  <a:cubicBezTo>
                    <a:pt x="17453" y="23629"/>
                    <a:pt x="17221" y="24587"/>
                    <a:pt x="17486" y="25447"/>
                  </a:cubicBezTo>
                  <a:cubicBezTo>
                    <a:pt x="17717" y="26240"/>
                    <a:pt x="18345" y="26835"/>
                    <a:pt x="19138" y="27099"/>
                  </a:cubicBezTo>
                  <a:cubicBezTo>
                    <a:pt x="18874" y="27231"/>
                    <a:pt x="18609" y="27331"/>
                    <a:pt x="18312" y="27397"/>
                  </a:cubicBezTo>
                  <a:cubicBezTo>
                    <a:pt x="18190" y="27425"/>
                    <a:pt x="18066" y="27438"/>
                    <a:pt x="17942" y="27438"/>
                  </a:cubicBezTo>
                  <a:cubicBezTo>
                    <a:pt x="16307" y="27438"/>
                    <a:pt x="14466" y="25152"/>
                    <a:pt x="13453" y="23893"/>
                  </a:cubicBezTo>
                  <a:cubicBezTo>
                    <a:pt x="12891" y="23133"/>
                    <a:pt x="12131" y="22604"/>
                    <a:pt x="11271" y="22339"/>
                  </a:cubicBezTo>
                  <a:cubicBezTo>
                    <a:pt x="11437" y="21976"/>
                    <a:pt x="11569" y="21612"/>
                    <a:pt x="11602" y="21216"/>
                  </a:cubicBezTo>
                  <a:cubicBezTo>
                    <a:pt x="11899" y="21216"/>
                    <a:pt x="12230" y="21282"/>
                    <a:pt x="12494" y="21381"/>
                  </a:cubicBezTo>
                  <a:cubicBezTo>
                    <a:pt x="12891" y="21546"/>
                    <a:pt x="13222" y="21811"/>
                    <a:pt x="13486" y="22141"/>
                  </a:cubicBezTo>
                  <a:cubicBezTo>
                    <a:pt x="13784" y="22472"/>
                    <a:pt x="14048" y="22868"/>
                    <a:pt x="14345" y="23232"/>
                  </a:cubicBezTo>
                  <a:cubicBezTo>
                    <a:pt x="14610" y="23596"/>
                    <a:pt x="14907" y="23992"/>
                    <a:pt x="15238" y="24356"/>
                  </a:cubicBezTo>
                  <a:lnTo>
                    <a:pt x="15271" y="24389"/>
                  </a:lnTo>
                  <a:cubicBezTo>
                    <a:pt x="15370" y="24488"/>
                    <a:pt x="15494" y="24538"/>
                    <a:pt x="15618" y="24538"/>
                  </a:cubicBezTo>
                  <a:cubicBezTo>
                    <a:pt x="15742" y="24538"/>
                    <a:pt x="15866" y="24488"/>
                    <a:pt x="15965" y="24389"/>
                  </a:cubicBezTo>
                  <a:cubicBezTo>
                    <a:pt x="16163" y="24190"/>
                    <a:pt x="16163" y="23893"/>
                    <a:pt x="15965" y="23695"/>
                  </a:cubicBezTo>
                  <a:cubicBezTo>
                    <a:pt x="15668" y="23397"/>
                    <a:pt x="15370" y="23034"/>
                    <a:pt x="15040" y="22670"/>
                  </a:cubicBezTo>
                  <a:cubicBezTo>
                    <a:pt x="14742" y="22339"/>
                    <a:pt x="14445" y="21976"/>
                    <a:pt x="14081" y="21612"/>
                  </a:cubicBezTo>
                  <a:cubicBezTo>
                    <a:pt x="13717" y="21216"/>
                    <a:pt x="13255" y="20951"/>
                    <a:pt x="12759" y="20753"/>
                  </a:cubicBezTo>
                  <a:cubicBezTo>
                    <a:pt x="12458" y="20643"/>
                    <a:pt x="12134" y="20579"/>
                    <a:pt x="11825" y="20579"/>
                  </a:cubicBezTo>
                  <a:cubicBezTo>
                    <a:pt x="11761" y="20579"/>
                    <a:pt x="11697" y="20582"/>
                    <a:pt x="11635" y="20588"/>
                  </a:cubicBezTo>
                  <a:cubicBezTo>
                    <a:pt x="11503" y="19629"/>
                    <a:pt x="10875" y="18803"/>
                    <a:pt x="10015" y="18406"/>
                  </a:cubicBezTo>
                  <a:cubicBezTo>
                    <a:pt x="9850" y="18340"/>
                    <a:pt x="9685" y="18274"/>
                    <a:pt x="9487" y="18208"/>
                  </a:cubicBezTo>
                  <a:lnTo>
                    <a:pt x="9454" y="18208"/>
                  </a:lnTo>
                  <a:cubicBezTo>
                    <a:pt x="9387" y="18142"/>
                    <a:pt x="9288" y="18142"/>
                    <a:pt x="9222" y="18109"/>
                  </a:cubicBezTo>
                  <a:lnTo>
                    <a:pt x="9123" y="18109"/>
                  </a:lnTo>
                  <a:cubicBezTo>
                    <a:pt x="8775" y="18030"/>
                    <a:pt x="8422" y="17992"/>
                    <a:pt x="8071" y="17992"/>
                  </a:cubicBezTo>
                  <a:cubicBezTo>
                    <a:pt x="6790" y="17992"/>
                    <a:pt x="5536" y="18504"/>
                    <a:pt x="4628" y="19464"/>
                  </a:cubicBezTo>
                  <a:cubicBezTo>
                    <a:pt x="3967" y="20191"/>
                    <a:pt x="3504" y="21050"/>
                    <a:pt x="3239" y="21976"/>
                  </a:cubicBezTo>
                  <a:cubicBezTo>
                    <a:pt x="3041" y="22703"/>
                    <a:pt x="2909" y="23463"/>
                    <a:pt x="2876" y="24190"/>
                  </a:cubicBezTo>
                  <a:lnTo>
                    <a:pt x="2810" y="24190"/>
                  </a:lnTo>
                  <a:cubicBezTo>
                    <a:pt x="2446" y="24190"/>
                    <a:pt x="2116" y="24257"/>
                    <a:pt x="1818" y="24389"/>
                  </a:cubicBezTo>
                  <a:cubicBezTo>
                    <a:pt x="1488" y="24521"/>
                    <a:pt x="1223" y="24719"/>
                    <a:pt x="992" y="24984"/>
                  </a:cubicBezTo>
                  <a:cubicBezTo>
                    <a:pt x="529" y="25447"/>
                    <a:pt x="231" y="26042"/>
                    <a:pt x="99" y="26703"/>
                  </a:cubicBezTo>
                  <a:cubicBezTo>
                    <a:pt x="0" y="27397"/>
                    <a:pt x="165" y="28091"/>
                    <a:pt x="562" y="28653"/>
                  </a:cubicBezTo>
                  <a:cubicBezTo>
                    <a:pt x="959" y="29215"/>
                    <a:pt x="1521" y="29611"/>
                    <a:pt x="2182" y="29843"/>
                  </a:cubicBezTo>
                  <a:cubicBezTo>
                    <a:pt x="2343" y="29881"/>
                    <a:pt x="2508" y="29900"/>
                    <a:pt x="2672" y="29900"/>
                  </a:cubicBezTo>
                  <a:cubicBezTo>
                    <a:pt x="3216" y="29900"/>
                    <a:pt x="3759" y="29695"/>
                    <a:pt x="4165" y="29314"/>
                  </a:cubicBezTo>
                  <a:cubicBezTo>
                    <a:pt x="4429" y="29082"/>
                    <a:pt x="4628" y="28818"/>
                    <a:pt x="4793" y="28521"/>
                  </a:cubicBezTo>
                  <a:cubicBezTo>
                    <a:pt x="4925" y="28157"/>
                    <a:pt x="4991" y="27793"/>
                    <a:pt x="4892" y="27430"/>
                  </a:cubicBezTo>
                  <a:cubicBezTo>
                    <a:pt x="4793" y="27066"/>
                    <a:pt x="4562" y="26769"/>
                    <a:pt x="4231" y="26570"/>
                  </a:cubicBezTo>
                  <a:cubicBezTo>
                    <a:pt x="4073" y="26491"/>
                    <a:pt x="3900" y="26450"/>
                    <a:pt x="3727" y="26450"/>
                  </a:cubicBezTo>
                  <a:cubicBezTo>
                    <a:pt x="3537" y="26450"/>
                    <a:pt x="3346" y="26500"/>
                    <a:pt x="3173" y="26603"/>
                  </a:cubicBezTo>
                  <a:cubicBezTo>
                    <a:pt x="3074" y="26670"/>
                    <a:pt x="3041" y="26769"/>
                    <a:pt x="3074" y="26868"/>
                  </a:cubicBezTo>
                  <a:cubicBezTo>
                    <a:pt x="3102" y="26977"/>
                    <a:pt x="3197" y="27042"/>
                    <a:pt x="3304" y="27042"/>
                  </a:cubicBezTo>
                  <a:cubicBezTo>
                    <a:pt x="3326" y="27042"/>
                    <a:pt x="3349" y="27039"/>
                    <a:pt x="3372" y="27033"/>
                  </a:cubicBezTo>
                  <a:cubicBezTo>
                    <a:pt x="3454" y="27006"/>
                    <a:pt x="3536" y="26990"/>
                    <a:pt x="3616" y="26990"/>
                  </a:cubicBezTo>
                  <a:cubicBezTo>
                    <a:pt x="3729" y="26990"/>
                    <a:pt x="3837" y="27022"/>
                    <a:pt x="3934" y="27099"/>
                  </a:cubicBezTo>
                  <a:cubicBezTo>
                    <a:pt x="4066" y="27198"/>
                    <a:pt x="4165" y="27397"/>
                    <a:pt x="4198" y="27595"/>
                  </a:cubicBezTo>
                  <a:cubicBezTo>
                    <a:pt x="4198" y="27793"/>
                    <a:pt x="4165" y="27992"/>
                    <a:pt x="4066" y="28157"/>
                  </a:cubicBezTo>
                  <a:cubicBezTo>
                    <a:pt x="3934" y="28355"/>
                    <a:pt x="3801" y="28521"/>
                    <a:pt x="3603" y="28653"/>
                  </a:cubicBezTo>
                  <a:cubicBezTo>
                    <a:pt x="3371" y="28838"/>
                    <a:pt x="3090" y="28942"/>
                    <a:pt x="2807" y="28942"/>
                  </a:cubicBezTo>
                  <a:cubicBezTo>
                    <a:pt x="2686" y="28942"/>
                    <a:pt x="2564" y="28924"/>
                    <a:pt x="2446" y="28884"/>
                  </a:cubicBezTo>
                  <a:cubicBezTo>
                    <a:pt x="2016" y="28719"/>
                    <a:pt x="1653" y="28421"/>
                    <a:pt x="1388" y="28058"/>
                  </a:cubicBezTo>
                  <a:cubicBezTo>
                    <a:pt x="1124" y="27694"/>
                    <a:pt x="1025" y="27264"/>
                    <a:pt x="1058" y="26802"/>
                  </a:cubicBezTo>
                  <a:cubicBezTo>
                    <a:pt x="1157" y="26339"/>
                    <a:pt x="1355" y="25909"/>
                    <a:pt x="1653" y="25513"/>
                  </a:cubicBezTo>
                  <a:cubicBezTo>
                    <a:pt x="1917" y="25149"/>
                    <a:pt x="2347" y="24918"/>
                    <a:pt x="2810" y="24918"/>
                  </a:cubicBezTo>
                  <a:cubicBezTo>
                    <a:pt x="2877" y="24913"/>
                    <a:pt x="2944" y="24911"/>
                    <a:pt x="3010" y="24911"/>
                  </a:cubicBezTo>
                  <a:cubicBezTo>
                    <a:pt x="3465" y="24911"/>
                    <a:pt x="3897" y="25009"/>
                    <a:pt x="4330" y="25182"/>
                  </a:cubicBezTo>
                  <a:cubicBezTo>
                    <a:pt x="4429" y="25215"/>
                    <a:pt x="4528" y="25248"/>
                    <a:pt x="4628" y="25281"/>
                  </a:cubicBezTo>
                  <a:cubicBezTo>
                    <a:pt x="4661" y="25347"/>
                    <a:pt x="4661" y="25413"/>
                    <a:pt x="4694" y="25480"/>
                  </a:cubicBezTo>
                  <a:cubicBezTo>
                    <a:pt x="5123" y="26703"/>
                    <a:pt x="5751" y="27826"/>
                    <a:pt x="6578" y="28785"/>
                  </a:cubicBezTo>
                  <a:cubicBezTo>
                    <a:pt x="6701" y="28943"/>
                    <a:pt x="6849" y="29008"/>
                    <a:pt x="6992" y="29008"/>
                  </a:cubicBezTo>
                  <a:cubicBezTo>
                    <a:pt x="7386" y="29008"/>
                    <a:pt x="7735" y="28512"/>
                    <a:pt x="7371" y="28124"/>
                  </a:cubicBezTo>
                  <a:lnTo>
                    <a:pt x="7371" y="28091"/>
                  </a:lnTo>
                  <a:cubicBezTo>
                    <a:pt x="6809" y="27430"/>
                    <a:pt x="6313" y="26736"/>
                    <a:pt x="5950" y="25942"/>
                  </a:cubicBezTo>
                  <a:lnTo>
                    <a:pt x="5950" y="25942"/>
                  </a:lnTo>
                  <a:cubicBezTo>
                    <a:pt x="6346" y="26207"/>
                    <a:pt x="6776" y="26504"/>
                    <a:pt x="7140" y="26835"/>
                  </a:cubicBezTo>
                  <a:cubicBezTo>
                    <a:pt x="7371" y="27000"/>
                    <a:pt x="7569" y="27198"/>
                    <a:pt x="7768" y="27397"/>
                  </a:cubicBezTo>
                  <a:cubicBezTo>
                    <a:pt x="7999" y="27595"/>
                    <a:pt x="8264" y="27793"/>
                    <a:pt x="8528" y="27959"/>
                  </a:cubicBezTo>
                  <a:cubicBezTo>
                    <a:pt x="8877" y="28142"/>
                    <a:pt x="9256" y="28234"/>
                    <a:pt x="9638" y="28234"/>
                  </a:cubicBezTo>
                  <a:cubicBezTo>
                    <a:pt x="9944" y="28234"/>
                    <a:pt x="10250" y="28175"/>
                    <a:pt x="10544" y="28058"/>
                  </a:cubicBezTo>
                  <a:cubicBezTo>
                    <a:pt x="10875" y="27959"/>
                    <a:pt x="11172" y="27760"/>
                    <a:pt x="11437" y="27529"/>
                  </a:cubicBezTo>
                  <a:cubicBezTo>
                    <a:pt x="11734" y="27264"/>
                    <a:pt x="11933" y="26901"/>
                    <a:pt x="11999" y="26537"/>
                  </a:cubicBezTo>
                  <a:cubicBezTo>
                    <a:pt x="12164" y="25777"/>
                    <a:pt x="11899" y="25017"/>
                    <a:pt x="11305" y="24554"/>
                  </a:cubicBezTo>
                  <a:cubicBezTo>
                    <a:pt x="11007" y="24323"/>
                    <a:pt x="10643" y="24190"/>
                    <a:pt x="10280" y="24190"/>
                  </a:cubicBezTo>
                  <a:cubicBezTo>
                    <a:pt x="9883" y="24190"/>
                    <a:pt x="9487" y="24356"/>
                    <a:pt x="9255" y="24653"/>
                  </a:cubicBezTo>
                  <a:cubicBezTo>
                    <a:pt x="9156" y="24819"/>
                    <a:pt x="9057" y="24984"/>
                    <a:pt x="8991" y="25149"/>
                  </a:cubicBezTo>
                  <a:cubicBezTo>
                    <a:pt x="8991" y="25248"/>
                    <a:pt x="8958" y="25314"/>
                    <a:pt x="8958" y="25413"/>
                  </a:cubicBezTo>
                  <a:cubicBezTo>
                    <a:pt x="8925" y="25513"/>
                    <a:pt x="8925" y="25645"/>
                    <a:pt x="8958" y="25744"/>
                  </a:cubicBezTo>
                  <a:cubicBezTo>
                    <a:pt x="9057" y="26075"/>
                    <a:pt x="9222" y="26405"/>
                    <a:pt x="9487" y="26670"/>
                  </a:cubicBezTo>
                  <a:cubicBezTo>
                    <a:pt x="9520" y="26703"/>
                    <a:pt x="9553" y="26769"/>
                    <a:pt x="9619" y="26769"/>
                  </a:cubicBezTo>
                  <a:cubicBezTo>
                    <a:pt x="9672" y="26795"/>
                    <a:pt x="9727" y="26808"/>
                    <a:pt x="9782" y="26808"/>
                  </a:cubicBezTo>
                  <a:cubicBezTo>
                    <a:pt x="9932" y="26808"/>
                    <a:pt x="10075" y="26716"/>
                    <a:pt x="10148" y="26570"/>
                  </a:cubicBezTo>
                  <a:cubicBezTo>
                    <a:pt x="10247" y="26372"/>
                    <a:pt x="10148" y="26141"/>
                    <a:pt x="9949" y="26042"/>
                  </a:cubicBezTo>
                  <a:cubicBezTo>
                    <a:pt x="9784" y="25942"/>
                    <a:pt x="9619" y="25777"/>
                    <a:pt x="9553" y="25579"/>
                  </a:cubicBezTo>
                  <a:cubicBezTo>
                    <a:pt x="9553" y="25546"/>
                    <a:pt x="9553" y="25513"/>
                    <a:pt x="9553" y="25480"/>
                  </a:cubicBezTo>
                  <a:cubicBezTo>
                    <a:pt x="9553" y="25447"/>
                    <a:pt x="9586" y="25380"/>
                    <a:pt x="9586" y="25347"/>
                  </a:cubicBezTo>
                  <a:cubicBezTo>
                    <a:pt x="9619" y="25248"/>
                    <a:pt x="9685" y="25149"/>
                    <a:pt x="9751" y="25083"/>
                  </a:cubicBezTo>
                  <a:cubicBezTo>
                    <a:pt x="9861" y="24973"/>
                    <a:pt x="9993" y="24909"/>
                    <a:pt x="10129" y="24909"/>
                  </a:cubicBezTo>
                  <a:cubicBezTo>
                    <a:pt x="10157" y="24909"/>
                    <a:pt x="10185" y="24912"/>
                    <a:pt x="10214" y="24918"/>
                  </a:cubicBezTo>
                  <a:cubicBezTo>
                    <a:pt x="10412" y="24951"/>
                    <a:pt x="10577" y="25050"/>
                    <a:pt x="10743" y="25182"/>
                  </a:cubicBezTo>
                  <a:cubicBezTo>
                    <a:pt x="11007" y="25480"/>
                    <a:pt x="11073" y="25909"/>
                    <a:pt x="10974" y="26306"/>
                  </a:cubicBezTo>
                  <a:cubicBezTo>
                    <a:pt x="10941" y="26471"/>
                    <a:pt x="10842" y="26636"/>
                    <a:pt x="10710" y="26736"/>
                  </a:cubicBezTo>
                  <a:cubicBezTo>
                    <a:pt x="10544" y="26901"/>
                    <a:pt x="10379" y="27000"/>
                    <a:pt x="10181" y="27099"/>
                  </a:cubicBezTo>
                  <a:cubicBezTo>
                    <a:pt x="9954" y="27186"/>
                    <a:pt x="9727" y="27228"/>
                    <a:pt x="9500" y="27228"/>
                  </a:cubicBezTo>
                  <a:cubicBezTo>
                    <a:pt x="9297" y="27228"/>
                    <a:pt x="9094" y="27195"/>
                    <a:pt x="8892" y="27132"/>
                  </a:cubicBezTo>
                  <a:cubicBezTo>
                    <a:pt x="8660" y="27033"/>
                    <a:pt x="8462" y="26901"/>
                    <a:pt x="8264" y="26736"/>
                  </a:cubicBezTo>
                  <a:cubicBezTo>
                    <a:pt x="8032" y="26570"/>
                    <a:pt x="7801" y="26405"/>
                    <a:pt x="7569" y="26240"/>
                  </a:cubicBezTo>
                  <a:cubicBezTo>
                    <a:pt x="6908" y="25777"/>
                    <a:pt x="6214" y="25347"/>
                    <a:pt x="5487" y="24984"/>
                  </a:cubicBezTo>
                  <a:cubicBezTo>
                    <a:pt x="5123" y="23959"/>
                    <a:pt x="4991" y="22868"/>
                    <a:pt x="5223" y="21811"/>
                  </a:cubicBezTo>
                  <a:cubicBezTo>
                    <a:pt x="5355" y="21249"/>
                    <a:pt x="5553" y="20720"/>
                    <a:pt x="5851" y="20224"/>
                  </a:cubicBezTo>
                  <a:cubicBezTo>
                    <a:pt x="6115" y="19728"/>
                    <a:pt x="6446" y="19299"/>
                    <a:pt x="6875" y="18935"/>
                  </a:cubicBezTo>
                  <a:cubicBezTo>
                    <a:pt x="7206" y="18671"/>
                    <a:pt x="7569" y="18505"/>
                    <a:pt x="7933" y="18439"/>
                  </a:cubicBezTo>
                  <a:cubicBezTo>
                    <a:pt x="7986" y="18436"/>
                    <a:pt x="8039" y="18435"/>
                    <a:pt x="8092" y="18435"/>
                  </a:cubicBezTo>
                  <a:cubicBezTo>
                    <a:pt x="8661" y="18435"/>
                    <a:pt x="9201" y="18596"/>
                    <a:pt x="9685" y="18869"/>
                  </a:cubicBezTo>
                  <a:cubicBezTo>
                    <a:pt x="10379" y="19265"/>
                    <a:pt x="10809" y="20026"/>
                    <a:pt x="10809" y="20819"/>
                  </a:cubicBezTo>
                  <a:cubicBezTo>
                    <a:pt x="10776" y="21612"/>
                    <a:pt x="10379" y="22339"/>
                    <a:pt x="9718" y="22802"/>
                  </a:cubicBezTo>
                  <a:cubicBezTo>
                    <a:pt x="9490" y="22939"/>
                    <a:pt x="9246" y="23013"/>
                    <a:pt x="8997" y="23013"/>
                  </a:cubicBezTo>
                  <a:cubicBezTo>
                    <a:pt x="8885" y="23013"/>
                    <a:pt x="8773" y="22998"/>
                    <a:pt x="8660" y="22967"/>
                  </a:cubicBezTo>
                  <a:cubicBezTo>
                    <a:pt x="8297" y="22901"/>
                    <a:pt x="8032" y="22670"/>
                    <a:pt x="7900" y="22339"/>
                  </a:cubicBezTo>
                  <a:cubicBezTo>
                    <a:pt x="7801" y="21976"/>
                    <a:pt x="7900" y="21612"/>
                    <a:pt x="8131" y="21315"/>
                  </a:cubicBezTo>
                  <a:cubicBezTo>
                    <a:pt x="8399" y="21077"/>
                    <a:pt x="8746" y="20946"/>
                    <a:pt x="9102" y="20946"/>
                  </a:cubicBezTo>
                  <a:cubicBezTo>
                    <a:pt x="9142" y="20946"/>
                    <a:pt x="9182" y="20948"/>
                    <a:pt x="9222" y="20951"/>
                  </a:cubicBezTo>
                  <a:cubicBezTo>
                    <a:pt x="9234" y="20957"/>
                    <a:pt x="9247" y="20960"/>
                    <a:pt x="9260" y="20960"/>
                  </a:cubicBezTo>
                  <a:cubicBezTo>
                    <a:pt x="9320" y="20960"/>
                    <a:pt x="9387" y="20901"/>
                    <a:pt x="9387" y="20819"/>
                  </a:cubicBezTo>
                  <a:cubicBezTo>
                    <a:pt x="9420" y="20720"/>
                    <a:pt x="9354" y="20621"/>
                    <a:pt x="9255" y="20588"/>
                  </a:cubicBezTo>
                  <a:cubicBezTo>
                    <a:pt x="9140" y="20566"/>
                    <a:pt x="9023" y="20555"/>
                    <a:pt x="8907" y="20555"/>
                  </a:cubicBezTo>
                  <a:cubicBezTo>
                    <a:pt x="8490" y="20555"/>
                    <a:pt x="8078" y="20693"/>
                    <a:pt x="7768" y="20951"/>
                  </a:cubicBezTo>
                  <a:cubicBezTo>
                    <a:pt x="7338" y="21348"/>
                    <a:pt x="7173" y="21943"/>
                    <a:pt x="7305" y="22505"/>
                  </a:cubicBezTo>
                  <a:cubicBezTo>
                    <a:pt x="7437" y="23100"/>
                    <a:pt x="7900" y="23529"/>
                    <a:pt x="8495" y="23695"/>
                  </a:cubicBezTo>
                  <a:cubicBezTo>
                    <a:pt x="8682" y="23739"/>
                    <a:pt x="8870" y="23761"/>
                    <a:pt x="9054" y="23761"/>
                  </a:cubicBezTo>
                  <a:cubicBezTo>
                    <a:pt x="9424" y="23761"/>
                    <a:pt x="9784" y="23673"/>
                    <a:pt x="10115" y="23496"/>
                  </a:cubicBezTo>
                  <a:cubicBezTo>
                    <a:pt x="10379" y="23331"/>
                    <a:pt x="10610" y="23133"/>
                    <a:pt x="10809" y="22901"/>
                  </a:cubicBezTo>
                  <a:cubicBezTo>
                    <a:pt x="11172" y="22967"/>
                    <a:pt x="12032" y="23199"/>
                    <a:pt x="12891" y="24290"/>
                  </a:cubicBezTo>
                  <a:cubicBezTo>
                    <a:pt x="14061" y="25730"/>
                    <a:pt x="15939" y="28068"/>
                    <a:pt x="17833" y="28068"/>
                  </a:cubicBezTo>
                  <a:cubicBezTo>
                    <a:pt x="18025" y="28068"/>
                    <a:pt x="18219" y="28044"/>
                    <a:pt x="18411" y="27992"/>
                  </a:cubicBezTo>
                  <a:cubicBezTo>
                    <a:pt x="18973" y="27893"/>
                    <a:pt x="19469" y="27628"/>
                    <a:pt x="19932" y="27298"/>
                  </a:cubicBezTo>
                  <a:cubicBezTo>
                    <a:pt x="20163" y="27331"/>
                    <a:pt x="20427" y="27331"/>
                    <a:pt x="20659" y="27331"/>
                  </a:cubicBezTo>
                  <a:lnTo>
                    <a:pt x="21948" y="27298"/>
                  </a:lnTo>
                  <a:cubicBezTo>
                    <a:pt x="22482" y="27284"/>
                    <a:pt x="22973" y="27271"/>
                    <a:pt x="23435" y="27271"/>
                  </a:cubicBezTo>
                  <a:cubicBezTo>
                    <a:pt x="25259" y="27271"/>
                    <a:pt x="26626" y="27479"/>
                    <a:pt x="28393" y="28719"/>
                  </a:cubicBezTo>
                  <a:lnTo>
                    <a:pt x="29815" y="29677"/>
                  </a:lnTo>
                  <a:lnTo>
                    <a:pt x="28823" y="28289"/>
                  </a:lnTo>
                  <a:cubicBezTo>
                    <a:pt x="27303" y="26042"/>
                    <a:pt x="27336" y="24455"/>
                    <a:pt x="27402" y="21811"/>
                  </a:cubicBezTo>
                  <a:cubicBezTo>
                    <a:pt x="27402" y="21414"/>
                    <a:pt x="27435" y="20984"/>
                    <a:pt x="27435" y="20555"/>
                  </a:cubicBezTo>
                  <a:cubicBezTo>
                    <a:pt x="27435" y="20290"/>
                    <a:pt x="27435" y="20059"/>
                    <a:pt x="27402" y="19827"/>
                  </a:cubicBezTo>
                  <a:cubicBezTo>
                    <a:pt x="27765" y="19365"/>
                    <a:pt x="27997" y="18869"/>
                    <a:pt x="28129" y="18307"/>
                  </a:cubicBezTo>
                  <a:cubicBezTo>
                    <a:pt x="28658" y="16191"/>
                    <a:pt x="25980" y="14076"/>
                    <a:pt x="24427" y="12787"/>
                  </a:cubicBezTo>
                  <a:cubicBezTo>
                    <a:pt x="23336" y="11928"/>
                    <a:pt x="23072" y="11068"/>
                    <a:pt x="23039" y="10705"/>
                  </a:cubicBezTo>
                  <a:cubicBezTo>
                    <a:pt x="23270" y="10506"/>
                    <a:pt x="23468" y="10275"/>
                    <a:pt x="23601" y="10010"/>
                  </a:cubicBezTo>
                  <a:cubicBezTo>
                    <a:pt x="23898" y="9515"/>
                    <a:pt x="23964" y="8953"/>
                    <a:pt x="23832" y="8391"/>
                  </a:cubicBezTo>
                  <a:cubicBezTo>
                    <a:pt x="23667" y="7829"/>
                    <a:pt x="23237" y="7399"/>
                    <a:pt x="22675" y="7234"/>
                  </a:cubicBezTo>
                  <a:cubicBezTo>
                    <a:pt x="22549" y="7204"/>
                    <a:pt x="22420" y="7189"/>
                    <a:pt x="22293" y="7189"/>
                  </a:cubicBezTo>
                  <a:cubicBezTo>
                    <a:pt x="21855" y="7189"/>
                    <a:pt x="21429" y="7364"/>
                    <a:pt x="21121" y="7697"/>
                  </a:cubicBezTo>
                  <a:cubicBezTo>
                    <a:pt x="20791" y="8126"/>
                    <a:pt x="20659" y="8655"/>
                    <a:pt x="20791" y="9184"/>
                  </a:cubicBezTo>
                  <a:cubicBezTo>
                    <a:pt x="20791" y="9283"/>
                    <a:pt x="20890" y="9349"/>
                    <a:pt x="20989" y="9349"/>
                  </a:cubicBezTo>
                  <a:cubicBezTo>
                    <a:pt x="21088" y="9316"/>
                    <a:pt x="21155" y="9250"/>
                    <a:pt x="21155" y="9151"/>
                  </a:cubicBezTo>
                  <a:cubicBezTo>
                    <a:pt x="21121" y="8754"/>
                    <a:pt x="21221" y="8358"/>
                    <a:pt x="21485" y="8060"/>
                  </a:cubicBezTo>
                  <a:cubicBezTo>
                    <a:pt x="21710" y="7885"/>
                    <a:pt x="21974" y="7805"/>
                    <a:pt x="22246" y="7805"/>
                  </a:cubicBezTo>
                  <a:cubicBezTo>
                    <a:pt x="22333" y="7805"/>
                    <a:pt x="22422" y="7813"/>
                    <a:pt x="22510" y="7829"/>
                  </a:cubicBezTo>
                  <a:cubicBezTo>
                    <a:pt x="22840" y="7961"/>
                    <a:pt x="23072" y="8259"/>
                    <a:pt x="23138" y="8589"/>
                  </a:cubicBezTo>
                  <a:cubicBezTo>
                    <a:pt x="23237" y="8953"/>
                    <a:pt x="23171" y="9316"/>
                    <a:pt x="22973" y="9647"/>
                  </a:cubicBezTo>
                  <a:cubicBezTo>
                    <a:pt x="22543" y="10308"/>
                    <a:pt x="21783" y="10705"/>
                    <a:pt x="20989" y="10738"/>
                  </a:cubicBezTo>
                  <a:cubicBezTo>
                    <a:pt x="20196" y="10738"/>
                    <a:pt x="19436" y="10308"/>
                    <a:pt x="19039" y="9614"/>
                  </a:cubicBezTo>
                  <a:cubicBezTo>
                    <a:pt x="18742" y="9085"/>
                    <a:pt x="18576" y="8490"/>
                    <a:pt x="18609" y="7895"/>
                  </a:cubicBezTo>
                  <a:cubicBezTo>
                    <a:pt x="18676" y="7498"/>
                    <a:pt x="18841" y="7135"/>
                    <a:pt x="19105" y="6837"/>
                  </a:cubicBezTo>
                  <a:cubicBezTo>
                    <a:pt x="19469" y="6408"/>
                    <a:pt x="19899" y="6044"/>
                    <a:pt x="20394" y="5780"/>
                  </a:cubicBezTo>
                  <a:cubicBezTo>
                    <a:pt x="20890" y="5482"/>
                    <a:pt x="21419" y="5284"/>
                    <a:pt x="21981" y="5152"/>
                  </a:cubicBezTo>
                  <a:cubicBezTo>
                    <a:pt x="22333" y="5085"/>
                    <a:pt x="22693" y="5052"/>
                    <a:pt x="23053" y="5052"/>
                  </a:cubicBezTo>
                  <a:cubicBezTo>
                    <a:pt x="23773" y="5052"/>
                    <a:pt x="24493" y="5185"/>
                    <a:pt x="25154" y="5449"/>
                  </a:cubicBezTo>
                  <a:cubicBezTo>
                    <a:pt x="25551" y="6143"/>
                    <a:pt x="25947" y="6837"/>
                    <a:pt x="26410" y="7498"/>
                  </a:cubicBezTo>
                  <a:cubicBezTo>
                    <a:pt x="26575" y="7730"/>
                    <a:pt x="26741" y="7961"/>
                    <a:pt x="26906" y="8192"/>
                  </a:cubicBezTo>
                  <a:cubicBezTo>
                    <a:pt x="27071" y="8391"/>
                    <a:pt x="27203" y="8589"/>
                    <a:pt x="27303" y="8820"/>
                  </a:cubicBezTo>
                  <a:cubicBezTo>
                    <a:pt x="27468" y="9250"/>
                    <a:pt x="27435" y="9713"/>
                    <a:pt x="27269" y="10110"/>
                  </a:cubicBezTo>
                  <a:cubicBezTo>
                    <a:pt x="27203" y="10308"/>
                    <a:pt x="27071" y="10506"/>
                    <a:pt x="26939" y="10638"/>
                  </a:cubicBezTo>
                  <a:cubicBezTo>
                    <a:pt x="26807" y="10771"/>
                    <a:pt x="26641" y="10870"/>
                    <a:pt x="26476" y="10903"/>
                  </a:cubicBezTo>
                  <a:cubicBezTo>
                    <a:pt x="26361" y="10932"/>
                    <a:pt x="26245" y="10947"/>
                    <a:pt x="26131" y="10947"/>
                  </a:cubicBezTo>
                  <a:cubicBezTo>
                    <a:pt x="25854" y="10947"/>
                    <a:pt x="25587" y="10859"/>
                    <a:pt x="25352" y="10671"/>
                  </a:cubicBezTo>
                  <a:cubicBezTo>
                    <a:pt x="25220" y="10539"/>
                    <a:pt x="25121" y="10341"/>
                    <a:pt x="25088" y="10143"/>
                  </a:cubicBezTo>
                  <a:cubicBezTo>
                    <a:pt x="25055" y="9977"/>
                    <a:pt x="25121" y="9812"/>
                    <a:pt x="25253" y="9680"/>
                  </a:cubicBezTo>
                  <a:cubicBezTo>
                    <a:pt x="25319" y="9614"/>
                    <a:pt x="25418" y="9548"/>
                    <a:pt x="25518" y="9515"/>
                  </a:cubicBezTo>
                  <a:cubicBezTo>
                    <a:pt x="25551" y="9515"/>
                    <a:pt x="25617" y="9482"/>
                    <a:pt x="25650" y="9482"/>
                  </a:cubicBezTo>
                  <a:lnTo>
                    <a:pt x="25749" y="9482"/>
                  </a:lnTo>
                  <a:cubicBezTo>
                    <a:pt x="25980" y="9548"/>
                    <a:pt x="26113" y="9713"/>
                    <a:pt x="26212" y="9878"/>
                  </a:cubicBezTo>
                  <a:cubicBezTo>
                    <a:pt x="26245" y="9944"/>
                    <a:pt x="26278" y="10010"/>
                    <a:pt x="26311" y="10043"/>
                  </a:cubicBezTo>
                  <a:cubicBezTo>
                    <a:pt x="26384" y="10083"/>
                    <a:pt x="26457" y="10100"/>
                    <a:pt x="26525" y="10100"/>
                  </a:cubicBezTo>
                  <a:cubicBezTo>
                    <a:pt x="26856" y="10100"/>
                    <a:pt x="27087" y="9690"/>
                    <a:pt x="26840" y="9415"/>
                  </a:cubicBezTo>
                  <a:cubicBezTo>
                    <a:pt x="26575" y="9151"/>
                    <a:pt x="26245" y="8986"/>
                    <a:pt x="25914" y="8887"/>
                  </a:cubicBezTo>
                  <a:cubicBezTo>
                    <a:pt x="25865" y="8870"/>
                    <a:pt x="25807" y="8862"/>
                    <a:pt x="25749" y="8862"/>
                  </a:cubicBezTo>
                  <a:cubicBezTo>
                    <a:pt x="25691" y="8862"/>
                    <a:pt x="25633" y="8870"/>
                    <a:pt x="25584" y="8887"/>
                  </a:cubicBezTo>
                  <a:cubicBezTo>
                    <a:pt x="25485" y="8887"/>
                    <a:pt x="25418" y="8920"/>
                    <a:pt x="25319" y="8953"/>
                  </a:cubicBezTo>
                  <a:cubicBezTo>
                    <a:pt x="25154" y="8986"/>
                    <a:pt x="24989" y="9085"/>
                    <a:pt x="24824" y="9184"/>
                  </a:cubicBezTo>
                  <a:cubicBezTo>
                    <a:pt x="24526" y="9449"/>
                    <a:pt x="24361" y="9812"/>
                    <a:pt x="24361" y="10209"/>
                  </a:cubicBezTo>
                  <a:cubicBezTo>
                    <a:pt x="24361" y="10572"/>
                    <a:pt x="24493" y="10936"/>
                    <a:pt x="24724" y="11233"/>
                  </a:cubicBezTo>
                  <a:cubicBezTo>
                    <a:pt x="25096" y="11711"/>
                    <a:pt x="25660" y="11976"/>
                    <a:pt x="26261" y="11976"/>
                  </a:cubicBezTo>
                  <a:cubicBezTo>
                    <a:pt x="26408" y="11976"/>
                    <a:pt x="26558" y="11960"/>
                    <a:pt x="26708" y="11928"/>
                  </a:cubicBezTo>
                  <a:cubicBezTo>
                    <a:pt x="27071" y="11861"/>
                    <a:pt x="27435" y="11663"/>
                    <a:pt x="27699" y="11399"/>
                  </a:cubicBezTo>
                  <a:cubicBezTo>
                    <a:pt x="27931" y="11134"/>
                    <a:pt x="28129" y="10804"/>
                    <a:pt x="28228" y="10506"/>
                  </a:cubicBezTo>
                  <a:cubicBezTo>
                    <a:pt x="28492" y="9845"/>
                    <a:pt x="28459" y="9085"/>
                    <a:pt x="28129" y="8490"/>
                  </a:cubicBezTo>
                  <a:cubicBezTo>
                    <a:pt x="27964" y="8192"/>
                    <a:pt x="27765" y="7928"/>
                    <a:pt x="27567" y="7697"/>
                  </a:cubicBezTo>
                  <a:cubicBezTo>
                    <a:pt x="27369" y="7498"/>
                    <a:pt x="27170" y="7300"/>
                    <a:pt x="27005" y="7069"/>
                  </a:cubicBezTo>
                  <a:cubicBezTo>
                    <a:pt x="26675" y="6705"/>
                    <a:pt x="26377" y="6308"/>
                    <a:pt x="26113" y="5879"/>
                  </a:cubicBezTo>
                  <a:lnTo>
                    <a:pt x="26113" y="5879"/>
                  </a:lnTo>
                  <a:cubicBezTo>
                    <a:pt x="26906" y="6242"/>
                    <a:pt x="27600" y="6738"/>
                    <a:pt x="28261" y="7300"/>
                  </a:cubicBezTo>
                  <a:lnTo>
                    <a:pt x="28294" y="7333"/>
                  </a:lnTo>
                  <a:cubicBezTo>
                    <a:pt x="28401" y="7420"/>
                    <a:pt x="28513" y="7457"/>
                    <a:pt x="28619" y="7457"/>
                  </a:cubicBezTo>
                  <a:cubicBezTo>
                    <a:pt x="29041" y="7457"/>
                    <a:pt x="29378" y="6876"/>
                    <a:pt x="28955" y="6507"/>
                  </a:cubicBezTo>
                  <a:cubicBezTo>
                    <a:pt x="27964" y="5713"/>
                    <a:pt x="26840" y="5052"/>
                    <a:pt x="25650" y="4623"/>
                  </a:cubicBezTo>
                  <a:lnTo>
                    <a:pt x="25452" y="4557"/>
                  </a:lnTo>
                  <a:cubicBezTo>
                    <a:pt x="25385" y="4457"/>
                    <a:pt x="25352" y="4358"/>
                    <a:pt x="25319" y="4259"/>
                  </a:cubicBezTo>
                  <a:cubicBezTo>
                    <a:pt x="25121" y="3763"/>
                    <a:pt x="25022" y="3267"/>
                    <a:pt x="25055" y="2739"/>
                  </a:cubicBezTo>
                  <a:cubicBezTo>
                    <a:pt x="25088" y="2276"/>
                    <a:pt x="25319" y="1846"/>
                    <a:pt x="25683" y="1582"/>
                  </a:cubicBezTo>
                  <a:cubicBezTo>
                    <a:pt x="26047" y="1284"/>
                    <a:pt x="26476" y="1086"/>
                    <a:pt x="26972" y="987"/>
                  </a:cubicBezTo>
                  <a:cubicBezTo>
                    <a:pt x="27025" y="983"/>
                    <a:pt x="27078" y="981"/>
                    <a:pt x="27131" y="981"/>
                  </a:cubicBezTo>
                  <a:cubicBezTo>
                    <a:pt x="27507" y="981"/>
                    <a:pt x="27876" y="1085"/>
                    <a:pt x="28195" y="1317"/>
                  </a:cubicBezTo>
                  <a:cubicBezTo>
                    <a:pt x="28592" y="1582"/>
                    <a:pt x="28856" y="1945"/>
                    <a:pt x="29021" y="2375"/>
                  </a:cubicBezTo>
                  <a:cubicBezTo>
                    <a:pt x="29154" y="2772"/>
                    <a:pt x="29087" y="3234"/>
                    <a:pt x="28790" y="3532"/>
                  </a:cubicBezTo>
                  <a:cubicBezTo>
                    <a:pt x="28658" y="3730"/>
                    <a:pt x="28492" y="3895"/>
                    <a:pt x="28294" y="3995"/>
                  </a:cubicBezTo>
                  <a:cubicBezTo>
                    <a:pt x="28158" y="4076"/>
                    <a:pt x="28000" y="4135"/>
                    <a:pt x="27837" y="4135"/>
                  </a:cubicBezTo>
                  <a:cubicBezTo>
                    <a:pt x="27803" y="4135"/>
                    <a:pt x="27767" y="4133"/>
                    <a:pt x="27732" y="4127"/>
                  </a:cubicBezTo>
                  <a:cubicBezTo>
                    <a:pt x="27534" y="4094"/>
                    <a:pt x="27369" y="3995"/>
                    <a:pt x="27236" y="3862"/>
                  </a:cubicBezTo>
                  <a:cubicBezTo>
                    <a:pt x="27137" y="3697"/>
                    <a:pt x="27104" y="3499"/>
                    <a:pt x="27170" y="3301"/>
                  </a:cubicBezTo>
                  <a:cubicBezTo>
                    <a:pt x="27203" y="3201"/>
                    <a:pt x="27170" y="3102"/>
                    <a:pt x="27071" y="3036"/>
                  </a:cubicBezTo>
                  <a:cubicBezTo>
                    <a:pt x="27036" y="3013"/>
                    <a:pt x="26993" y="3002"/>
                    <a:pt x="26948" y="3002"/>
                  </a:cubicBezTo>
                  <a:cubicBezTo>
                    <a:pt x="26867" y="3002"/>
                    <a:pt x="26783" y="3038"/>
                    <a:pt x="26741" y="3102"/>
                  </a:cubicBezTo>
                  <a:cubicBezTo>
                    <a:pt x="26542" y="3433"/>
                    <a:pt x="26542" y="3829"/>
                    <a:pt x="26708" y="4193"/>
                  </a:cubicBezTo>
                  <a:cubicBezTo>
                    <a:pt x="26906" y="4490"/>
                    <a:pt x="27203" y="4755"/>
                    <a:pt x="27600" y="4821"/>
                  </a:cubicBezTo>
                  <a:cubicBezTo>
                    <a:pt x="27724" y="4858"/>
                    <a:pt x="27857" y="4877"/>
                    <a:pt x="27993" y="4877"/>
                  </a:cubicBezTo>
                  <a:cubicBezTo>
                    <a:pt x="28219" y="4877"/>
                    <a:pt x="28451" y="4825"/>
                    <a:pt x="28658" y="4722"/>
                  </a:cubicBezTo>
                  <a:cubicBezTo>
                    <a:pt x="28955" y="4557"/>
                    <a:pt x="29220" y="4358"/>
                    <a:pt x="29451" y="4127"/>
                  </a:cubicBezTo>
                  <a:cubicBezTo>
                    <a:pt x="29980" y="3565"/>
                    <a:pt x="30145" y="2805"/>
                    <a:pt x="29947" y="2111"/>
                  </a:cubicBezTo>
                  <a:cubicBezTo>
                    <a:pt x="29749" y="1449"/>
                    <a:pt x="29352" y="888"/>
                    <a:pt x="28790" y="491"/>
                  </a:cubicBezTo>
                  <a:cubicBezTo>
                    <a:pt x="28335" y="170"/>
                    <a:pt x="27771" y="0"/>
                    <a:pt x="27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1"/>
          <p:cNvSpPr txBox="1">
            <a:spLocks noGrp="1"/>
          </p:cNvSpPr>
          <p:nvPr>
            <p:ph type="title" hasCustomPrompt="1"/>
          </p:nvPr>
        </p:nvSpPr>
        <p:spPr>
          <a:xfrm>
            <a:off x="1371600" y="1613329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4" name="Google Shape;164;p11"/>
          <p:cNvSpPr txBox="1">
            <a:spLocks noGrp="1"/>
          </p:cNvSpPr>
          <p:nvPr>
            <p:ph type="subTitle" idx="1"/>
          </p:nvPr>
        </p:nvSpPr>
        <p:spPr>
          <a:xfrm>
            <a:off x="1371600" y="3072971"/>
            <a:ext cx="6400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3"/>
          <p:cNvGrpSpPr/>
          <p:nvPr/>
        </p:nvGrpSpPr>
        <p:grpSpPr>
          <a:xfrm>
            <a:off x="91521" y="150519"/>
            <a:ext cx="8960958" cy="4842461"/>
            <a:chOff x="91521" y="150519"/>
            <a:chExt cx="8960958" cy="4842461"/>
          </a:xfrm>
        </p:grpSpPr>
        <p:grpSp>
          <p:nvGrpSpPr>
            <p:cNvPr id="168" name="Google Shape;168;p13"/>
            <p:cNvGrpSpPr/>
            <p:nvPr/>
          </p:nvGrpSpPr>
          <p:grpSpPr>
            <a:xfrm>
              <a:off x="1132521" y="314996"/>
              <a:ext cx="6883094" cy="46226"/>
              <a:chOff x="1132521" y="314996"/>
              <a:chExt cx="6883094" cy="46226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173;p13"/>
            <p:cNvGrpSpPr/>
            <p:nvPr/>
          </p:nvGrpSpPr>
          <p:grpSpPr>
            <a:xfrm>
              <a:off x="277979" y="1181058"/>
              <a:ext cx="46630" cy="2791194"/>
              <a:chOff x="277979" y="1181058"/>
              <a:chExt cx="46630" cy="2791194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13"/>
            <p:cNvSpPr/>
            <p:nvPr/>
          </p:nvSpPr>
          <p:spPr>
            <a:xfrm>
              <a:off x="91521" y="150519"/>
              <a:ext cx="943666" cy="929767"/>
            </a:xfrm>
            <a:custGeom>
              <a:avLst/>
              <a:gdLst/>
              <a:ahLst/>
              <a:cxnLst/>
              <a:rect l="l" t="t" r="r" b="b"/>
              <a:pathLst>
                <a:path w="30113" h="29949" extrusionOk="0">
                  <a:moveTo>
                    <a:pt x="10380" y="3282"/>
                  </a:moveTo>
                  <a:cubicBezTo>
                    <a:pt x="11173" y="3381"/>
                    <a:pt x="11801" y="3877"/>
                    <a:pt x="12065" y="4638"/>
                  </a:cubicBezTo>
                  <a:cubicBezTo>
                    <a:pt x="12264" y="5266"/>
                    <a:pt x="12065" y="5894"/>
                    <a:pt x="11801" y="6092"/>
                  </a:cubicBezTo>
                  <a:cubicBezTo>
                    <a:pt x="11573" y="6229"/>
                    <a:pt x="11329" y="6303"/>
                    <a:pt x="11080" y="6303"/>
                  </a:cubicBezTo>
                  <a:cubicBezTo>
                    <a:pt x="10968" y="6303"/>
                    <a:pt x="10856" y="6288"/>
                    <a:pt x="10743" y="6257"/>
                  </a:cubicBezTo>
                  <a:cubicBezTo>
                    <a:pt x="10314" y="6059"/>
                    <a:pt x="10016" y="5695"/>
                    <a:pt x="9917" y="5266"/>
                  </a:cubicBezTo>
                  <a:cubicBezTo>
                    <a:pt x="9752" y="4737"/>
                    <a:pt x="9785" y="4208"/>
                    <a:pt x="10049" y="3745"/>
                  </a:cubicBezTo>
                  <a:cubicBezTo>
                    <a:pt x="10148" y="3580"/>
                    <a:pt x="10248" y="3415"/>
                    <a:pt x="10380" y="3282"/>
                  </a:cubicBezTo>
                  <a:close/>
                  <a:moveTo>
                    <a:pt x="2447" y="2357"/>
                  </a:moveTo>
                  <a:lnTo>
                    <a:pt x="2447" y="2357"/>
                  </a:lnTo>
                  <a:cubicBezTo>
                    <a:pt x="3897" y="3095"/>
                    <a:pt x="5190" y="3245"/>
                    <a:pt x="6719" y="3245"/>
                  </a:cubicBezTo>
                  <a:cubicBezTo>
                    <a:pt x="7176" y="3245"/>
                    <a:pt x="7655" y="3231"/>
                    <a:pt x="8165" y="3216"/>
                  </a:cubicBezTo>
                  <a:lnTo>
                    <a:pt x="9421" y="3183"/>
                  </a:lnTo>
                  <a:lnTo>
                    <a:pt x="9586" y="3183"/>
                  </a:lnTo>
                  <a:cubicBezTo>
                    <a:pt x="9520" y="3282"/>
                    <a:pt x="9487" y="3348"/>
                    <a:pt x="9454" y="3415"/>
                  </a:cubicBezTo>
                  <a:cubicBezTo>
                    <a:pt x="9289" y="3712"/>
                    <a:pt x="9190" y="4043"/>
                    <a:pt x="9157" y="4373"/>
                  </a:cubicBezTo>
                  <a:lnTo>
                    <a:pt x="4496" y="4373"/>
                  </a:lnTo>
                  <a:lnTo>
                    <a:pt x="4496" y="9067"/>
                  </a:lnTo>
                  <a:cubicBezTo>
                    <a:pt x="4166" y="9100"/>
                    <a:pt x="3835" y="9199"/>
                    <a:pt x="3505" y="9364"/>
                  </a:cubicBezTo>
                  <a:cubicBezTo>
                    <a:pt x="3438" y="9430"/>
                    <a:pt x="3372" y="9463"/>
                    <a:pt x="3273" y="9529"/>
                  </a:cubicBezTo>
                  <a:lnTo>
                    <a:pt x="3273" y="9364"/>
                  </a:lnTo>
                  <a:cubicBezTo>
                    <a:pt x="3273" y="8901"/>
                    <a:pt x="3306" y="8472"/>
                    <a:pt x="3306" y="8075"/>
                  </a:cubicBezTo>
                  <a:cubicBezTo>
                    <a:pt x="3405" y="5861"/>
                    <a:pt x="3438" y="4241"/>
                    <a:pt x="2447" y="2357"/>
                  </a:cubicBezTo>
                  <a:close/>
                  <a:moveTo>
                    <a:pt x="25684" y="5398"/>
                  </a:moveTo>
                  <a:cubicBezTo>
                    <a:pt x="25948" y="5497"/>
                    <a:pt x="26212" y="5563"/>
                    <a:pt x="26510" y="5629"/>
                  </a:cubicBezTo>
                  <a:cubicBezTo>
                    <a:pt x="26510" y="6356"/>
                    <a:pt x="26411" y="7084"/>
                    <a:pt x="26279" y="7778"/>
                  </a:cubicBezTo>
                  <a:cubicBezTo>
                    <a:pt x="26080" y="8637"/>
                    <a:pt x="25651" y="9430"/>
                    <a:pt x="25089" y="10091"/>
                  </a:cubicBezTo>
                  <a:cubicBezTo>
                    <a:pt x="24923" y="10290"/>
                    <a:pt x="24758" y="10455"/>
                    <a:pt x="24560" y="10587"/>
                  </a:cubicBezTo>
                  <a:cubicBezTo>
                    <a:pt x="24659" y="10422"/>
                    <a:pt x="24791" y="10224"/>
                    <a:pt x="24923" y="10058"/>
                  </a:cubicBezTo>
                  <a:cubicBezTo>
                    <a:pt x="25254" y="9496"/>
                    <a:pt x="25518" y="8901"/>
                    <a:pt x="25684" y="8273"/>
                  </a:cubicBezTo>
                  <a:cubicBezTo>
                    <a:pt x="25882" y="7315"/>
                    <a:pt x="25882" y="6323"/>
                    <a:pt x="25684" y="5398"/>
                  </a:cubicBezTo>
                  <a:close/>
                  <a:moveTo>
                    <a:pt x="20626" y="11711"/>
                  </a:moveTo>
                  <a:lnTo>
                    <a:pt x="20659" y="11777"/>
                  </a:lnTo>
                  <a:cubicBezTo>
                    <a:pt x="20659" y="11744"/>
                    <a:pt x="20626" y="11711"/>
                    <a:pt x="20626" y="11711"/>
                  </a:cubicBezTo>
                  <a:close/>
                  <a:moveTo>
                    <a:pt x="4701" y="9693"/>
                  </a:moveTo>
                  <a:cubicBezTo>
                    <a:pt x="4912" y="9693"/>
                    <a:pt x="5123" y="9727"/>
                    <a:pt x="5322" y="9794"/>
                  </a:cubicBezTo>
                  <a:cubicBezTo>
                    <a:pt x="5785" y="9926"/>
                    <a:pt x="6149" y="10224"/>
                    <a:pt x="6314" y="10653"/>
                  </a:cubicBezTo>
                  <a:cubicBezTo>
                    <a:pt x="6446" y="11017"/>
                    <a:pt x="6380" y="11381"/>
                    <a:pt x="6182" y="11711"/>
                  </a:cubicBezTo>
                  <a:cubicBezTo>
                    <a:pt x="6040" y="11901"/>
                    <a:pt x="5677" y="12056"/>
                    <a:pt x="5252" y="12056"/>
                  </a:cubicBezTo>
                  <a:cubicBezTo>
                    <a:pt x="5084" y="12056"/>
                    <a:pt x="4906" y="12032"/>
                    <a:pt x="4728" y="11975"/>
                  </a:cubicBezTo>
                  <a:cubicBezTo>
                    <a:pt x="3967" y="11711"/>
                    <a:pt x="3438" y="11050"/>
                    <a:pt x="3372" y="10290"/>
                  </a:cubicBezTo>
                  <a:cubicBezTo>
                    <a:pt x="3505" y="10124"/>
                    <a:pt x="3637" y="10025"/>
                    <a:pt x="3802" y="9926"/>
                  </a:cubicBezTo>
                  <a:cubicBezTo>
                    <a:pt x="4078" y="9768"/>
                    <a:pt x="4390" y="9693"/>
                    <a:pt x="4701" y="9693"/>
                  </a:cubicBezTo>
                  <a:close/>
                  <a:moveTo>
                    <a:pt x="9190" y="5199"/>
                  </a:moveTo>
                  <a:cubicBezTo>
                    <a:pt x="9223" y="5266"/>
                    <a:pt x="9223" y="5365"/>
                    <a:pt x="9256" y="5431"/>
                  </a:cubicBezTo>
                  <a:cubicBezTo>
                    <a:pt x="9421" y="6092"/>
                    <a:pt x="9884" y="6588"/>
                    <a:pt x="10512" y="6852"/>
                  </a:cubicBezTo>
                  <a:lnTo>
                    <a:pt x="10479" y="6852"/>
                  </a:lnTo>
                  <a:cubicBezTo>
                    <a:pt x="9983" y="7117"/>
                    <a:pt x="9686" y="7612"/>
                    <a:pt x="9653" y="8174"/>
                  </a:cubicBezTo>
                  <a:cubicBezTo>
                    <a:pt x="9586" y="8769"/>
                    <a:pt x="9917" y="9298"/>
                    <a:pt x="10479" y="9563"/>
                  </a:cubicBezTo>
                  <a:cubicBezTo>
                    <a:pt x="10578" y="9596"/>
                    <a:pt x="10743" y="9662"/>
                    <a:pt x="10876" y="9695"/>
                  </a:cubicBezTo>
                  <a:cubicBezTo>
                    <a:pt x="11041" y="9695"/>
                    <a:pt x="11206" y="9695"/>
                    <a:pt x="11371" y="9629"/>
                  </a:cubicBezTo>
                  <a:cubicBezTo>
                    <a:pt x="11537" y="9563"/>
                    <a:pt x="11702" y="9463"/>
                    <a:pt x="11801" y="9298"/>
                  </a:cubicBezTo>
                  <a:cubicBezTo>
                    <a:pt x="11867" y="9133"/>
                    <a:pt x="11900" y="9001"/>
                    <a:pt x="11933" y="8835"/>
                  </a:cubicBezTo>
                  <a:cubicBezTo>
                    <a:pt x="11970" y="8613"/>
                    <a:pt x="11799" y="8484"/>
                    <a:pt x="11624" y="8484"/>
                  </a:cubicBezTo>
                  <a:cubicBezTo>
                    <a:pt x="11488" y="8484"/>
                    <a:pt x="11349" y="8562"/>
                    <a:pt x="11305" y="8736"/>
                  </a:cubicBezTo>
                  <a:cubicBezTo>
                    <a:pt x="11305" y="8835"/>
                    <a:pt x="11272" y="8901"/>
                    <a:pt x="11239" y="8968"/>
                  </a:cubicBezTo>
                  <a:cubicBezTo>
                    <a:pt x="11239" y="9001"/>
                    <a:pt x="11206" y="9034"/>
                    <a:pt x="11173" y="9034"/>
                  </a:cubicBezTo>
                  <a:lnTo>
                    <a:pt x="10975" y="9034"/>
                  </a:lnTo>
                  <a:cubicBezTo>
                    <a:pt x="10909" y="9034"/>
                    <a:pt x="10842" y="9001"/>
                    <a:pt x="10743" y="8968"/>
                  </a:cubicBezTo>
                  <a:cubicBezTo>
                    <a:pt x="10479" y="8835"/>
                    <a:pt x="10281" y="8538"/>
                    <a:pt x="10314" y="8207"/>
                  </a:cubicBezTo>
                  <a:cubicBezTo>
                    <a:pt x="10347" y="7877"/>
                    <a:pt x="10545" y="7579"/>
                    <a:pt x="10842" y="7414"/>
                  </a:cubicBezTo>
                  <a:cubicBezTo>
                    <a:pt x="11054" y="7287"/>
                    <a:pt x="11283" y="7228"/>
                    <a:pt x="11508" y="7228"/>
                  </a:cubicBezTo>
                  <a:cubicBezTo>
                    <a:pt x="11986" y="7228"/>
                    <a:pt x="12446" y="7494"/>
                    <a:pt x="12693" y="7943"/>
                  </a:cubicBezTo>
                  <a:cubicBezTo>
                    <a:pt x="12925" y="8240"/>
                    <a:pt x="13024" y="8604"/>
                    <a:pt x="13057" y="9001"/>
                  </a:cubicBezTo>
                  <a:cubicBezTo>
                    <a:pt x="13024" y="9166"/>
                    <a:pt x="12991" y="9364"/>
                    <a:pt x="12925" y="9529"/>
                  </a:cubicBezTo>
                  <a:cubicBezTo>
                    <a:pt x="12826" y="9728"/>
                    <a:pt x="12760" y="9959"/>
                    <a:pt x="12693" y="10191"/>
                  </a:cubicBezTo>
                  <a:cubicBezTo>
                    <a:pt x="12495" y="11017"/>
                    <a:pt x="12528" y="11876"/>
                    <a:pt x="12793" y="12670"/>
                  </a:cubicBezTo>
                  <a:cubicBezTo>
                    <a:pt x="12498" y="12611"/>
                    <a:pt x="12198" y="12581"/>
                    <a:pt x="11899" y="12581"/>
                  </a:cubicBezTo>
                  <a:cubicBezTo>
                    <a:pt x="11361" y="12581"/>
                    <a:pt x="10824" y="12677"/>
                    <a:pt x="10314" y="12868"/>
                  </a:cubicBezTo>
                  <a:cubicBezTo>
                    <a:pt x="10082" y="12934"/>
                    <a:pt x="9884" y="13033"/>
                    <a:pt x="9653" y="13165"/>
                  </a:cubicBezTo>
                  <a:cubicBezTo>
                    <a:pt x="9520" y="13265"/>
                    <a:pt x="9355" y="13331"/>
                    <a:pt x="9190" y="13331"/>
                  </a:cubicBezTo>
                  <a:cubicBezTo>
                    <a:pt x="9105" y="13345"/>
                    <a:pt x="9022" y="13351"/>
                    <a:pt x="8940" y="13351"/>
                  </a:cubicBezTo>
                  <a:cubicBezTo>
                    <a:pt x="8639" y="13351"/>
                    <a:pt x="8359" y="13262"/>
                    <a:pt x="8099" y="13132"/>
                  </a:cubicBezTo>
                  <a:cubicBezTo>
                    <a:pt x="7372" y="12835"/>
                    <a:pt x="7041" y="12042"/>
                    <a:pt x="7339" y="11347"/>
                  </a:cubicBezTo>
                  <a:cubicBezTo>
                    <a:pt x="7471" y="11017"/>
                    <a:pt x="7735" y="10786"/>
                    <a:pt x="8066" y="10719"/>
                  </a:cubicBezTo>
                  <a:cubicBezTo>
                    <a:pt x="8099" y="10716"/>
                    <a:pt x="8132" y="10714"/>
                    <a:pt x="8165" y="10714"/>
                  </a:cubicBezTo>
                  <a:cubicBezTo>
                    <a:pt x="8455" y="10714"/>
                    <a:pt x="8711" y="10845"/>
                    <a:pt x="8859" y="11083"/>
                  </a:cubicBezTo>
                  <a:cubicBezTo>
                    <a:pt x="8925" y="11149"/>
                    <a:pt x="8958" y="11215"/>
                    <a:pt x="8958" y="11281"/>
                  </a:cubicBezTo>
                  <a:cubicBezTo>
                    <a:pt x="8991" y="11347"/>
                    <a:pt x="8991" y="11414"/>
                    <a:pt x="8958" y="11480"/>
                  </a:cubicBezTo>
                  <a:cubicBezTo>
                    <a:pt x="8958" y="11513"/>
                    <a:pt x="8958" y="11546"/>
                    <a:pt x="8925" y="11579"/>
                  </a:cubicBezTo>
                  <a:cubicBezTo>
                    <a:pt x="8859" y="11612"/>
                    <a:pt x="8793" y="11645"/>
                    <a:pt x="8727" y="11645"/>
                  </a:cubicBezTo>
                  <a:lnTo>
                    <a:pt x="8694" y="11645"/>
                  </a:lnTo>
                  <a:cubicBezTo>
                    <a:pt x="8329" y="11797"/>
                    <a:pt x="8468" y="12285"/>
                    <a:pt x="8775" y="12285"/>
                  </a:cubicBezTo>
                  <a:cubicBezTo>
                    <a:pt x="8802" y="12285"/>
                    <a:pt x="8830" y="12281"/>
                    <a:pt x="8859" y="12273"/>
                  </a:cubicBezTo>
                  <a:cubicBezTo>
                    <a:pt x="9025" y="12207"/>
                    <a:pt x="9157" y="12141"/>
                    <a:pt x="9289" y="12075"/>
                  </a:cubicBezTo>
                  <a:cubicBezTo>
                    <a:pt x="9454" y="11942"/>
                    <a:pt x="9553" y="11777"/>
                    <a:pt x="9586" y="11612"/>
                  </a:cubicBezTo>
                  <a:cubicBezTo>
                    <a:pt x="9619" y="11447"/>
                    <a:pt x="9619" y="11248"/>
                    <a:pt x="9586" y="11116"/>
                  </a:cubicBezTo>
                  <a:cubicBezTo>
                    <a:pt x="9520" y="10951"/>
                    <a:pt x="9454" y="10819"/>
                    <a:pt x="9388" y="10719"/>
                  </a:cubicBezTo>
                  <a:cubicBezTo>
                    <a:pt x="9136" y="10270"/>
                    <a:pt x="8669" y="10036"/>
                    <a:pt x="8190" y="10036"/>
                  </a:cubicBezTo>
                  <a:cubicBezTo>
                    <a:pt x="8104" y="10036"/>
                    <a:pt x="8019" y="10043"/>
                    <a:pt x="7934" y="10058"/>
                  </a:cubicBezTo>
                  <a:cubicBezTo>
                    <a:pt x="7537" y="10124"/>
                    <a:pt x="7174" y="10323"/>
                    <a:pt x="6942" y="10653"/>
                  </a:cubicBezTo>
                  <a:cubicBezTo>
                    <a:pt x="6942" y="10554"/>
                    <a:pt x="6909" y="10488"/>
                    <a:pt x="6909" y="10422"/>
                  </a:cubicBezTo>
                  <a:cubicBezTo>
                    <a:pt x="6645" y="9794"/>
                    <a:pt x="6116" y="9331"/>
                    <a:pt x="5488" y="9166"/>
                  </a:cubicBezTo>
                  <a:cubicBezTo>
                    <a:pt x="5422" y="9133"/>
                    <a:pt x="5356" y="9133"/>
                    <a:pt x="5289" y="9133"/>
                  </a:cubicBezTo>
                  <a:lnTo>
                    <a:pt x="5289" y="5199"/>
                  </a:lnTo>
                  <a:close/>
                  <a:moveTo>
                    <a:pt x="10677" y="24437"/>
                  </a:moveTo>
                  <a:cubicBezTo>
                    <a:pt x="10545" y="24635"/>
                    <a:pt x="10380" y="24833"/>
                    <a:pt x="10181" y="24999"/>
                  </a:cubicBezTo>
                  <a:cubicBezTo>
                    <a:pt x="9520" y="25561"/>
                    <a:pt x="8727" y="25957"/>
                    <a:pt x="7868" y="26156"/>
                  </a:cubicBezTo>
                  <a:cubicBezTo>
                    <a:pt x="7174" y="26321"/>
                    <a:pt x="6446" y="26387"/>
                    <a:pt x="5719" y="26387"/>
                  </a:cubicBezTo>
                  <a:cubicBezTo>
                    <a:pt x="5653" y="26122"/>
                    <a:pt x="5587" y="25825"/>
                    <a:pt x="5488" y="25561"/>
                  </a:cubicBezTo>
                  <a:lnTo>
                    <a:pt x="5488" y="25561"/>
                  </a:lnTo>
                  <a:cubicBezTo>
                    <a:pt x="5951" y="25676"/>
                    <a:pt x="6430" y="25734"/>
                    <a:pt x="6909" y="25734"/>
                  </a:cubicBezTo>
                  <a:cubicBezTo>
                    <a:pt x="7388" y="25734"/>
                    <a:pt x="7868" y="25676"/>
                    <a:pt x="8330" y="25561"/>
                  </a:cubicBezTo>
                  <a:cubicBezTo>
                    <a:pt x="8991" y="25395"/>
                    <a:pt x="9586" y="25131"/>
                    <a:pt x="10115" y="24800"/>
                  </a:cubicBezTo>
                  <a:cubicBezTo>
                    <a:pt x="10314" y="24701"/>
                    <a:pt x="10512" y="24569"/>
                    <a:pt x="10677" y="24437"/>
                  </a:cubicBezTo>
                  <a:close/>
                  <a:moveTo>
                    <a:pt x="27372" y="1"/>
                  </a:moveTo>
                  <a:cubicBezTo>
                    <a:pt x="26831" y="1"/>
                    <a:pt x="26309" y="211"/>
                    <a:pt x="25915" y="605"/>
                  </a:cubicBezTo>
                  <a:cubicBezTo>
                    <a:pt x="25684" y="803"/>
                    <a:pt x="25452" y="1101"/>
                    <a:pt x="25320" y="1398"/>
                  </a:cubicBezTo>
                  <a:cubicBezTo>
                    <a:pt x="25155" y="1729"/>
                    <a:pt x="25122" y="2092"/>
                    <a:pt x="25188" y="2456"/>
                  </a:cubicBezTo>
                  <a:cubicBezTo>
                    <a:pt x="25287" y="2820"/>
                    <a:pt x="25518" y="3150"/>
                    <a:pt x="25849" y="3348"/>
                  </a:cubicBezTo>
                  <a:cubicBezTo>
                    <a:pt x="26015" y="3424"/>
                    <a:pt x="26189" y="3465"/>
                    <a:pt x="26360" y="3465"/>
                  </a:cubicBezTo>
                  <a:cubicBezTo>
                    <a:pt x="26562" y="3465"/>
                    <a:pt x="26761" y="3408"/>
                    <a:pt x="26940" y="3282"/>
                  </a:cubicBezTo>
                  <a:cubicBezTo>
                    <a:pt x="27120" y="3162"/>
                    <a:pt x="26999" y="2877"/>
                    <a:pt x="26802" y="2877"/>
                  </a:cubicBezTo>
                  <a:cubicBezTo>
                    <a:pt x="26782" y="2877"/>
                    <a:pt x="26762" y="2880"/>
                    <a:pt x="26741" y="2886"/>
                  </a:cubicBezTo>
                  <a:cubicBezTo>
                    <a:pt x="26671" y="2909"/>
                    <a:pt x="26601" y="2920"/>
                    <a:pt x="26532" y="2920"/>
                  </a:cubicBezTo>
                  <a:cubicBezTo>
                    <a:pt x="26407" y="2920"/>
                    <a:pt x="26286" y="2884"/>
                    <a:pt x="26179" y="2820"/>
                  </a:cubicBezTo>
                  <a:cubicBezTo>
                    <a:pt x="26047" y="2687"/>
                    <a:pt x="25948" y="2522"/>
                    <a:pt x="25915" y="2324"/>
                  </a:cubicBezTo>
                  <a:cubicBezTo>
                    <a:pt x="25882" y="2125"/>
                    <a:pt x="25948" y="1927"/>
                    <a:pt x="26047" y="1762"/>
                  </a:cubicBezTo>
                  <a:cubicBezTo>
                    <a:pt x="26179" y="1564"/>
                    <a:pt x="26312" y="1398"/>
                    <a:pt x="26510" y="1266"/>
                  </a:cubicBezTo>
                  <a:cubicBezTo>
                    <a:pt x="26719" y="1081"/>
                    <a:pt x="26992" y="976"/>
                    <a:pt x="27274" y="976"/>
                  </a:cubicBezTo>
                  <a:cubicBezTo>
                    <a:pt x="27394" y="976"/>
                    <a:pt x="27515" y="995"/>
                    <a:pt x="27634" y="1035"/>
                  </a:cubicBezTo>
                  <a:cubicBezTo>
                    <a:pt x="28064" y="1200"/>
                    <a:pt x="28427" y="1464"/>
                    <a:pt x="28692" y="1861"/>
                  </a:cubicBezTo>
                  <a:cubicBezTo>
                    <a:pt x="28956" y="2225"/>
                    <a:pt x="29055" y="2654"/>
                    <a:pt x="29022" y="3084"/>
                  </a:cubicBezTo>
                  <a:cubicBezTo>
                    <a:pt x="28923" y="3580"/>
                    <a:pt x="28725" y="4010"/>
                    <a:pt x="28427" y="4373"/>
                  </a:cubicBezTo>
                  <a:cubicBezTo>
                    <a:pt x="28163" y="4770"/>
                    <a:pt x="27733" y="4968"/>
                    <a:pt x="27270" y="5001"/>
                  </a:cubicBezTo>
                  <a:cubicBezTo>
                    <a:pt x="27203" y="5005"/>
                    <a:pt x="27136" y="5007"/>
                    <a:pt x="27070" y="5007"/>
                  </a:cubicBezTo>
                  <a:cubicBezTo>
                    <a:pt x="26615" y="5007"/>
                    <a:pt x="26183" y="4910"/>
                    <a:pt x="25750" y="4737"/>
                  </a:cubicBezTo>
                  <a:cubicBezTo>
                    <a:pt x="25651" y="4704"/>
                    <a:pt x="25551" y="4671"/>
                    <a:pt x="25452" y="4638"/>
                  </a:cubicBezTo>
                  <a:cubicBezTo>
                    <a:pt x="25452" y="4538"/>
                    <a:pt x="25419" y="4472"/>
                    <a:pt x="25386" y="4406"/>
                  </a:cubicBezTo>
                  <a:cubicBezTo>
                    <a:pt x="24956" y="3216"/>
                    <a:pt x="24328" y="2092"/>
                    <a:pt x="23502" y="1101"/>
                  </a:cubicBezTo>
                  <a:cubicBezTo>
                    <a:pt x="23391" y="997"/>
                    <a:pt x="23266" y="953"/>
                    <a:pt x="23146" y="953"/>
                  </a:cubicBezTo>
                  <a:cubicBezTo>
                    <a:pt x="22767" y="953"/>
                    <a:pt x="22433" y="1393"/>
                    <a:pt x="22709" y="1795"/>
                  </a:cubicBezTo>
                  <a:lnTo>
                    <a:pt x="22709" y="1828"/>
                  </a:lnTo>
                  <a:cubicBezTo>
                    <a:pt x="23271" y="2456"/>
                    <a:pt x="23767" y="3150"/>
                    <a:pt x="24163" y="3910"/>
                  </a:cubicBezTo>
                  <a:cubicBezTo>
                    <a:pt x="23733" y="3646"/>
                    <a:pt x="23337" y="3348"/>
                    <a:pt x="22940" y="3051"/>
                  </a:cubicBezTo>
                  <a:cubicBezTo>
                    <a:pt x="22742" y="2853"/>
                    <a:pt x="22544" y="2687"/>
                    <a:pt x="22345" y="2489"/>
                  </a:cubicBezTo>
                  <a:cubicBezTo>
                    <a:pt x="22114" y="2258"/>
                    <a:pt x="21849" y="2059"/>
                    <a:pt x="21585" y="1927"/>
                  </a:cubicBezTo>
                  <a:cubicBezTo>
                    <a:pt x="21225" y="1737"/>
                    <a:pt x="20832" y="1646"/>
                    <a:pt x="20437" y="1646"/>
                  </a:cubicBezTo>
                  <a:cubicBezTo>
                    <a:pt x="20144" y="1646"/>
                    <a:pt x="19850" y="1696"/>
                    <a:pt x="19569" y="1795"/>
                  </a:cubicBezTo>
                  <a:cubicBezTo>
                    <a:pt x="19238" y="1927"/>
                    <a:pt x="18941" y="2092"/>
                    <a:pt x="18676" y="2324"/>
                  </a:cubicBezTo>
                  <a:cubicBezTo>
                    <a:pt x="18379" y="2588"/>
                    <a:pt x="18180" y="2952"/>
                    <a:pt x="18114" y="3348"/>
                  </a:cubicBezTo>
                  <a:cubicBezTo>
                    <a:pt x="17949" y="4076"/>
                    <a:pt x="18213" y="4836"/>
                    <a:pt x="18808" y="5332"/>
                  </a:cubicBezTo>
                  <a:cubicBezTo>
                    <a:pt x="19106" y="5563"/>
                    <a:pt x="19470" y="5662"/>
                    <a:pt x="19833" y="5695"/>
                  </a:cubicBezTo>
                  <a:cubicBezTo>
                    <a:pt x="20230" y="5695"/>
                    <a:pt x="20626" y="5497"/>
                    <a:pt x="20858" y="5199"/>
                  </a:cubicBezTo>
                  <a:cubicBezTo>
                    <a:pt x="20957" y="5067"/>
                    <a:pt x="21056" y="4902"/>
                    <a:pt x="21122" y="4704"/>
                  </a:cubicBezTo>
                  <a:cubicBezTo>
                    <a:pt x="21122" y="4638"/>
                    <a:pt x="21155" y="4538"/>
                    <a:pt x="21155" y="4439"/>
                  </a:cubicBezTo>
                  <a:cubicBezTo>
                    <a:pt x="21188" y="4340"/>
                    <a:pt x="21188" y="4241"/>
                    <a:pt x="21155" y="4142"/>
                  </a:cubicBezTo>
                  <a:cubicBezTo>
                    <a:pt x="21056" y="3778"/>
                    <a:pt x="20891" y="3448"/>
                    <a:pt x="20626" y="3183"/>
                  </a:cubicBezTo>
                  <a:cubicBezTo>
                    <a:pt x="20593" y="3150"/>
                    <a:pt x="20560" y="3117"/>
                    <a:pt x="20494" y="3084"/>
                  </a:cubicBezTo>
                  <a:cubicBezTo>
                    <a:pt x="20457" y="3076"/>
                    <a:pt x="20422" y="3072"/>
                    <a:pt x="20388" y="3072"/>
                  </a:cubicBezTo>
                  <a:cubicBezTo>
                    <a:pt x="19994" y="3072"/>
                    <a:pt x="19799" y="3568"/>
                    <a:pt x="20164" y="3811"/>
                  </a:cubicBezTo>
                  <a:cubicBezTo>
                    <a:pt x="20362" y="3910"/>
                    <a:pt x="20494" y="4076"/>
                    <a:pt x="20560" y="4274"/>
                  </a:cubicBezTo>
                  <a:cubicBezTo>
                    <a:pt x="20560" y="4307"/>
                    <a:pt x="20560" y="4340"/>
                    <a:pt x="20560" y="4373"/>
                  </a:cubicBezTo>
                  <a:cubicBezTo>
                    <a:pt x="20560" y="4439"/>
                    <a:pt x="20527" y="4472"/>
                    <a:pt x="20527" y="4538"/>
                  </a:cubicBezTo>
                  <a:cubicBezTo>
                    <a:pt x="20461" y="4604"/>
                    <a:pt x="20395" y="4671"/>
                    <a:pt x="20329" y="4737"/>
                  </a:cubicBezTo>
                  <a:cubicBezTo>
                    <a:pt x="20230" y="4869"/>
                    <a:pt x="20031" y="4935"/>
                    <a:pt x="19866" y="4935"/>
                  </a:cubicBezTo>
                  <a:cubicBezTo>
                    <a:pt x="19668" y="4869"/>
                    <a:pt x="19503" y="4803"/>
                    <a:pt x="19337" y="4638"/>
                  </a:cubicBezTo>
                  <a:cubicBezTo>
                    <a:pt x="19073" y="4340"/>
                    <a:pt x="19007" y="3943"/>
                    <a:pt x="19106" y="3547"/>
                  </a:cubicBezTo>
                  <a:cubicBezTo>
                    <a:pt x="19139" y="3381"/>
                    <a:pt x="19205" y="3216"/>
                    <a:pt x="19337" y="3084"/>
                  </a:cubicBezTo>
                  <a:cubicBezTo>
                    <a:pt x="19503" y="2952"/>
                    <a:pt x="19701" y="2820"/>
                    <a:pt x="19932" y="2753"/>
                  </a:cubicBezTo>
                  <a:cubicBezTo>
                    <a:pt x="20142" y="2666"/>
                    <a:pt x="20369" y="2625"/>
                    <a:pt x="20596" y="2625"/>
                  </a:cubicBezTo>
                  <a:cubicBezTo>
                    <a:pt x="20799" y="2625"/>
                    <a:pt x="21001" y="2658"/>
                    <a:pt x="21188" y="2720"/>
                  </a:cubicBezTo>
                  <a:cubicBezTo>
                    <a:pt x="21420" y="2820"/>
                    <a:pt x="21618" y="2952"/>
                    <a:pt x="21816" y="3117"/>
                  </a:cubicBezTo>
                  <a:cubicBezTo>
                    <a:pt x="22048" y="3282"/>
                    <a:pt x="22279" y="3448"/>
                    <a:pt x="22510" y="3613"/>
                  </a:cubicBezTo>
                  <a:cubicBezTo>
                    <a:pt x="23172" y="4076"/>
                    <a:pt x="23866" y="4505"/>
                    <a:pt x="24593" y="4869"/>
                  </a:cubicBezTo>
                  <a:cubicBezTo>
                    <a:pt x="24990" y="5894"/>
                    <a:pt x="25089" y="6984"/>
                    <a:pt x="24890" y="8042"/>
                  </a:cubicBezTo>
                  <a:cubicBezTo>
                    <a:pt x="24758" y="8604"/>
                    <a:pt x="24527" y="9133"/>
                    <a:pt x="24262" y="9629"/>
                  </a:cubicBezTo>
                  <a:cubicBezTo>
                    <a:pt x="23998" y="10124"/>
                    <a:pt x="23634" y="10587"/>
                    <a:pt x="23172" y="10951"/>
                  </a:cubicBezTo>
                  <a:cubicBezTo>
                    <a:pt x="22874" y="11182"/>
                    <a:pt x="22510" y="11347"/>
                    <a:pt x="22114" y="11414"/>
                  </a:cubicBezTo>
                  <a:cubicBezTo>
                    <a:pt x="22054" y="11417"/>
                    <a:pt x="21995" y="11419"/>
                    <a:pt x="21935" y="11419"/>
                  </a:cubicBezTo>
                  <a:cubicBezTo>
                    <a:pt x="21401" y="11419"/>
                    <a:pt x="20871" y="11285"/>
                    <a:pt x="20395" y="11017"/>
                  </a:cubicBezTo>
                  <a:cubicBezTo>
                    <a:pt x="19701" y="10620"/>
                    <a:pt x="19271" y="9860"/>
                    <a:pt x="19271" y="9067"/>
                  </a:cubicBezTo>
                  <a:cubicBezTo>
                    <a:pt x="19271" y="8273"/>
                    <a:pt x="19701" y="7513"/>
                    <a:pt x="20362" y="7084"/>
                  </a:cubicBezTo>
                  <a:cubicBezTo>
                    <a:pt x="20585" y="6935"/>
                    <a:pt x="20864" y="6860"/>
                    <a:pt x="21143" y="6860"/>
                  </a:cubicBezTo>
                  <a:cubicBezTo>
                    <a:pt x="21236" y="6860"/>
                    <a:pt x="21329" y="6869"/>
                    <a:pt x="21420" y="6885"/>
                  </a:cubicBezTo>
                  <a:cubicBezTo>
                    <a:pt x="21750" y="6951"/>
                    <a:pt x="22048" y="7216"/>
                    <a:pt x="22180" y="7546"/>
                  </a:cubicBezTo>
                  <a:cubicBezTo>
                    <a:pt x="22246" y="7910"/>
                    <a:pt x="22180" y="8273"/>
                    <a:pt x="21949" y="8538"/>
                  </a:cubicBezTo>
                  <a:cubicBezTo>
                    <a:pt x="21681" y="8776"/>
                    <a:pt x="21334" y="8906"/>
                    <a:pt x="20978" y="8906"/>
                  </a:cubicBezTo>
                  <a:cubicBezTo>
                    <a:pt x="20938" y="8906"/>
                    <a:pt x="20898" y="8905"/>
                    <a:pt x="20858" y="8901"/>
                  </a:cubicBezTo>
                  <a:cubicBezTo>
                    <a:pt x="20759" y="8901"/>
                    <a:pt x="20659" y="8968"/>
                    <a:pt x="20659" y="9067"/>
                  </a:cubicBezTo>
                  <a:cubicBezTo>
                    <a:pt x="20626" y="9166"/>
                    <a:pt x="20693" y="9265"/>
                    <a:pt x="20792" y="9265"/>
                  </a:cubicBezTo>
                  <a:cubicBezTo>
                    <a:pt x="20914" y="9296"/>
                    <a:pt x="21038" y="9310"/>
                    <a:pt x="21162" y="9310"/>
                  </a:cubicBezTo>
                  <a:cubicBezTo>
                    <a:pt x="21573" y="9310"/>
                    <a:pt x="21982" y="9148"/>
                    <a:pt x="22312" y="8868"/>
                  </a:cubicBezTo>
                  <a:cubicBezTo>
                    <a:pt x="22709" y="8472"/>
                    <a:pt x="22874" y="7910"/>
                    <a:pt x="22775" y="7348"/>
                  </a:cubicBezTo>
                  <a:cubicBezTo>
                    <a:pt x="22610" y="6786"/>
                    <a:pt x="22147" y="6356"/>
                    <a:pt x="21585" y="6191"/>
                  </a:cubicBezTo>
                  <a:cubicBezTo>
                    <a:pt x="21413" y="6148"/>
                    <a:pt x="21235" y="6126"/>
                    <a:pt x="21056" y="6126"/>
                  </a:cubicBezTo>
                  <a:cubicBezTo>
                    <a:pt x="20684" y="6126"/>
                    <a:pt x="20311" y="6222"/>
                    <a:pt x="19998" y="6422"/>
                  </a:cubicBezTo>
                  <a:cubicBezTo>
                    <a:pt x="19734" y="6555"/>
                    <a:pt x="19503" y="6753"/>
                    <a:pt x="19304" y="6984"/>
                  </a:cubicBezTo>
                  <a:cubicBezTo>
                    <a:pt x="18941" y="6918"/>
                    <a:pt x="18048" y="6687"/>
                    <a:pt x="17189" y="5596"/>
                  </a:cubicBezTo>
                  <a:cubicBezTo>
                    <a:pt x="16049" y="4156"/>
                    <a:pt x="14174" y="1818"/>
                    <a:pt x="12256" y="1818"/>
                  </a:cubicBezTo>
                  <a:cubicBezTo>
                    <a:pt x="12060" y="1818"/>
                    <a:pt x="11864" y="1842"/>
                    <a:pt x="11669" y="1894"/>
                  </a:cubicBezTo>
                  <a:cubicBezTo>
                    <a:pt x="11140" y="1993"/>
                    <a:pt x="10611" y="2258"/>
                    <a:pt x="10181" y="2588"/>
                  </a:cubicBezTo>
                  <a:cubicBezTo>
                    <a:pt x="9917" y="2555"/>
                    <a:pt x="9686" y="2555"/>
                    <a:pt x="9421" y="2555"/>
                  </a:cubicBezTo>
                  <a:lnTo>
                    <a:pt x="8165" y="2588"/>
                  </a:lnTo>
                  <a:cubicBezTo>
                    <a:pt x="7668" y="2601"/>
                    <a:pt x="7209" y="2612"/>
                    <a:pt x="6775" y="2612"/>
                  </a:cubicBezTo>
                  <a:cubicBezTo>
                    <a:pt x="4902" y="2612"/>
                    <a:pt x="3518" y="2402"/>
                    <a:pt x="1720" y="1167"/>
                  </a:cubicBezTo>
                  <a:lnTo>
                    <a:pt x="298" y="208"/>
                  </a:lnTo>
                  <a:lnTo>
                    <a:pt x="1257" y="1630"/>
                  </a:lnTo>
                  <a:cubicBezTo>
                    <a:pt x="2810" y="3844"/>
                    <a:pt x="2744" y="5431"/>
                    <a:pt x="2678" y="8075"/>
                  </a:cubicBezTo>
                  <a:cubicBezTo>
                    <a:pt x="2678" y="8505"/>
                    <a:pt x="2645" y="8901"/>
                    <a:pt x="2645" y="9364"/>
                  </a:cubicBezTo>
                  <a:cubicBezTo>
                    <a:pt x="2645" y="9596"/>
                    <a:pt x="2645" y="9827"/>
                    <a:pt x="2678" y="10091"/>
                  </a:cubicBezTo>
                  <a:cubicBezTo>
                    <a:pt x="2348" y="10521"/>
                    <a:pt x="2116" y="11050"/>
                    <a:pt x="1984" y="11579"/>
                  </a:cubicBezTo>
                  <a:cubicBezTo>
                    <a:pt x="1455" y="13694"/>
                    <a:pt x="4133" y="15843"/>
                    <a:pt x="5686" y="17099"/>
                  </a:cubicBezTo>
                  <a:cubicBezTo>
                    <a:pt x="6810" y="17958"/>
                    <a:pt x="7041" y="18851"/>
                    <a:pt x="7107" y="19214"/>
                  </a:cubicBezTo>
                  <a:cubicBezTo>
                    <a:pt x="6876" y="19413"/>
                    <a:pt x="6678" y="19644"/>
                    <a:pt x="6545" y="19908"/>
                  </a:cubicBezTo>
                  <a:cubicBezTo>
                    <a:pt x="6248" y="20404"/>
                    <a:pt x="6182" y="20966"/>
                    <a:pt x="6314" y="21495"/>
                  </a:cubicBezTo>
                  <a:cubicBezTo>
                    <a:pt x="6500" y="22281"/>
                    <a:pt x="7178" y="22730"/>
                    <a:pt x="7861" y="22730"/>
                  </a:cubicBezTo>
                  <a:cubicBezTo>
                    <a:pt x="8270" y="22730"/>
                    <a:pt x="8682" y="22569"/>
                    <a:pt x="8991" y="22222"/>
                  </a:cubicBezTo>
                  <a:cubicBezTo>
                    <a:pt x="9355" y="21792"/>
                    <a:pt x="9487" y="21231"/>
                    <a:pt x="9355" y="20735"/>
                  </a:cubicBezTo>
                  <a:cubicBezTo>
                    <a:pt x="9355" y="20636"/>
                    <a:pt x="9256" y="20569"/>
                    <a:pt x="9157" y="20569"/>
                  </a:cubicBezTo>
                  <a:cubicBezTo>
                    <a:pt x="9058" y="20569"/>
                    <a:pt x="8991" y="20669"/>
                    <a:pt x="8991" y="20768"/>
                  </a:cubicBezTo>
                  <a:cubicBezTo>
                    <a:pt x="9025" y="21164"/>
                    <a:pt x="8892" y="21561"/>
                    <a:pt x="8628" y="21859"/>
                  </a:cubicBezTo>
                  <a:cubicBezTo>
                    <a:pt x="8433" y="22029"/>
                    <a:pt x="8183" y="22128"/>
                    <a:pt x="7920" y="22128"/>
                  </a:cubicBezTo>
                  <a:cubicBezTo>
                    <a:pt x="7826" y="22128"/>
                    <a:pt x="7731" y="22116"/>
                    <a:pt x="7636" y="22090"/>
                  </a:cubicBezTo>
                  <a:cubicBezTo>
                    <a:pt x="7306" y="21958"/>
                    <a:pt x="7041" y="21693"/>
                    <a:pt x="6975" y="21330"/>
                  </a:cubicBezTo>
                  <a:cubicBezTo>
                    <a:pt x="6909" y="20966"/>
                    <a:pt x="6975" y="20603"/>
                    <a:pt x="7174" y="20272"/>
                  </a:cubicBezTo>
                  <a:cubicBezTo>
                    <a:pt x="7603" y="19611"/>
                    <a:pt x="8330" y="19214"/>
                    <a:pt x="9157" y="19181"/>
                  </a:cubicBezTo>
                  <a:cubicBezTo>
                    <a:pt x="9950" y="19181"/>
                    <a:pt x="10710" y="19611"/>
                    <a:pt x="11107" y="20305"/>
                  </a:cubicBezTo>
                  <a:cubicBezTo>
                    <a:pt x="11404" y="20834"/>
                    <a:pt x="11537" y="21429"/>
                    <a:pt x="11504" y="22057"/>
                  </a:cubicBezTo>
                  <a:cubicBezTo>
                    <a:pt x="11437" y="22420"/>
                    <a:pt x="11272" y="22784"/>
                    <a:pt x="11041" y="23115"/>
                  </a:cubicBezTo>
                  <a:cubicBezTo>
                    <a:pt x="10677" y="23544"/>
                    <a:pt x="10248" y="23875"/>
                    <a:pt x="9752" y="24139"/>
                  </a:cubicBezTo>
                  <a:cubicBezTo>
                    <a:pt x="9256" y="24437"/>
                    <a:pt x="8727" y="24635"/>
                    <a:pt x="8165" y="24767"/>
                  </a:cubicBezTo>
                  <a:cubicBezTo>
                    <a:pt x="7795" y="24835"/>
                    <a:pt x="7424" y="24868"/>
                    <a:pt x="7056" y="24868"/>
                  </a:cubicBezTo>
                  <a:cubicBezTo>
                    <a:pt x="6341" y="24868"/>
                    <a:pt x="5635" y="24743"/>
                    <a:pt x="4959" y="24503"/>
                  </a:cubicBezTo>
                  <a:cubicBezTo>
                    <a:pt x="4595" y="23776"/>
                    <a:pt x="4199" y="23082"/>
                    <a:pt x="3736" y="22420"/>
                  </a:cubicBezTo>
                  <a:cubicBezTo>
                    <a:pt x="3571" y="22189"/>
                    <a:pt x="3405" y="21958"/>
                    <a:pt x="3207" y="21726"/>
                  </a:cubicBezTo>
                  <a:cubicBezTo>
                    <a:pt x="3075" y="21528"/>
                    <a:pt x="2943" y="21330"/>
                    <a:pt x="2843" y="21098"/>
                  </a:cubicBezTo>
                  <a:cubicBezTo>
                    <a:pt x="2612" y="20470"/>
                    <a:pt x="2777" y="19776"/>
                    <a:pt x="3207" y="19280"/>
                  </a:cubicBezTo>
                  <a:cubicBezTo>
                    <a:pt x="3339" y="19148"/>
                    <a:pt x="3471" y="19049"/>
                    <a:pt x="3670" y="19016"/>
                  </a:cubicBezTo>
                  <a:cubicBezTo>
                    <a:pt x="3776" y="18987"/>
                    <a:pt x="3887" y="18972"/>
                    <a:pt x="4001" y="18972"/>
                  </a:cubicBezTo>
                  <a:cubicBezTo>
                    <a:pt x="4275" y="18972"/>
                    <a:pt x="4559" y="19060"/>
                    <a:pt x="4794" y="19247"/>
                  </a:cubicBezTo>
                  <a:cubicBezTo>
                    <a:pt x="4926" y="19380"/>
                    <a:pt x="4992" y="19578"/>
                    <a:pt x="5058" y="19776"/>
                  </a:cubicBezTo>
                  <a:cubicBezTo>
                    <a:pt x="5091" y="19941"/>
                    <a:pt x="5025" y="20107"/>
                    <a:pt x="4893" y="20239"/>
                  </a:cubicBezTo>
                  <a:cubicBezTo>
                    <a:pt x="4794" y="20305"/>
                    <a:pt x="4728" y="20338"/>
                    <a:pt x="4628" y="20404"/>
                  </a:cubicBezTo>
                  <a:lnTo>
                    <a:pt x="4496" y="20437"/>
                  </a:lnTo>
                  <a:lnTo>
                    <a:pt x="4364" y="20437"/>
                  </a:lnTo>
                  <a:cubicBezTo>
                    <a:pt x="4166" y="20371"/>
                    <a:pt x="4000" y="20206"/>
                    <a:pt x="3934" y="20008"/>
                  </a:cubicBezTo>
                  <a:cubicBezTo>
                    <a:pt x="3901" y="19974"/>
                    <a:pt x="3868" y="19908"/>
                    <a:pt x="3802" y="19875"/>
                  </a:cubicBezTo>
                  <a:cubicBezTo>
                    <a:pt x="3728" y="19816"/>
                    <a:pt x="3633" y="19783"/>
                    <a:pt x="3540" y="19783"/>
                  </a:cubicBezTo>
                  <a:cubicBezTo>
                    <a:pt x="3426" y="19783"/>
                    <a:pt x="3313" y="19832"/>
                    <a:pt x="3240" y="19941"/>
                  </a:cubicBezTo>
                  <a:cubicBezTo>
                    <a:pt x="3108" y="20107"/>
                    <a:pt x="3141" y="20371"/>
                    <a:pt x="3306" y="20503"/>
                  </a:cubicBezTo>
                  <a:cubicBezTo>
                    <a:pt x="3571" y="20768"/>
                    <a:pt x="3868" y="20933"/>
                    <a:pt x="4232" y="21032"/>
                  </a:cubicBezTo>
                  <a:cubicBezTo>
                    <a:pt x="4281" y="21049"/>
                    <a:pt x="4331" y="21057"/>
                    <a:pt x="4380" y="21057"/>
                  </a:cubicBezTo>
                  <a:cubicBezTo>
                    <a:pt x="4430" y="21057"/>
                    <a:pt x="4480" y="21049"/>
                    <a:pt x="4529" y="21032"/>
                  </a:cubicBezTo>
                  <a:cubicBezTo>
                    <a:pt x="4628" y="21032"/>
                    <a:pt x="4728" y="20999"/>
                    <a:pt x="4794" y="20999"/>
                  </a:cubicBezTo>
                  <a:cubicBezTo>
                    <a:pt x="4992" y="20933"/>
                    <a:pt x="5157" y="20867"/>
                    <a:pt x="5289" y="20735"/>
                  </a:cubicBezTo>
                  <a:cubicBezTo>
                    <a:pt x="5587" y="20503"/>
                    <a:pt x="5785" y="20107"/>
                    <a:pt x="5785" y="19710"/>
                  </a:cubicBezTo>
                  <a:cubicBezTo>
                    <a:pt x="5752" y="19346"/>
                    <a:pt x="5653" y="18983"/>
                    <a:pt x="5422" y="18685"/>
                  </a:cubicBezTo>
                  <a:cubicBezTo>
                    <a:pt x="5023" y="18207"/>
                    <a:pt x="4455" y="17943"/>
                    <a:pt x="3869" y="17943"/>
                  </a:cubicBezTo>
                  <a:cubicBezTo>
                    <a:pt x="3726" y="17943"/>
                    <a:pt x="3582" y="17959"/>
                    <a:pt x="3438" y="17991"/>
                  </a:cubicBezTo>
                  <a:cubicBezTo>
                    <a:pt x="3042" y="18057"/>
                    <a:pt x="2678" y="18256"/>
                    <a:pt x="2414" y="18553"/>
                  </a:cubicBezTo>
                  <a:cubicBezTo>
                    <a:pt x="2182" y="18818"/>
                    <a:pt x="2017" y="19115"/>
                    <a:pt x="1885" y="19446"/>
                  </a:cubicBezTo>
                  <a:cubicBezTo>
                    <a:pt x="1654" y="20107"/>
                    <a:pt x="1687" y="20834"/>
                    <a:pt x="1984" y="21462"/>
                  </a:cubicBezTo>
                  <a:cubicBezTo>
                    <a:pt x="2149" y="21726"/>
                    <a:pt x="2348" y="21991"/>
                    <a:pt x="2579" y="22255"/>
                  </a:cubicBezTo>
                  <a:cubicBezTo>
                    <a:pt x="2744" y="22420"/>
                    <a:pt x="2943" y="22652"/>
                    <a:pt x="3108" y="22850"/>
                  </a:cubicBezTo>
                  <a:cubicBezTo>
                    <a:pt x="3438" y="23247"/>
                    <a:pt x="3736" y="23643"/>
                    <a:pt x="4000" y="24073"/>
                  </a:cubicBezTo>
                  <a:cubicBezTo>
                    <a:pt x="3240" y="23677"/>
                    <a:pt x="2513" y="23214"/>
                    <a:pt x="1852" y="22652"/>
                  </a:cubicBezTo>
                  <a:lnTo>
                    <a:pt x="1819" y="22619"/>
                  </a:lnTo>
                  <a:cubicBezTo>
                    <a:pt x="1715" y="22534"/>
                    <a:pt x="1606" y="22498"/>
                    <a:pt x="1502" y="22498"/>
                  </a:cubicBezTo>
                  <a:cubicBezTo>
                    <a:pt x="1076" y="22498"/>
                    <a:pt x="733" y="23100"/>
                    <a:pt x="1158" y="23445"/>
                  </a:cubicBezTo>
                  <a:cubicBezTo>
                    <a:pt x="2149" y="24271"/>
                    <a:pt x="3273" y="24899"/>
                    <a:pt x="4496" y="25329"/>
                  </a:cubicBezTo>
                  <a:lnTo>
                    <a:pt x="4694" y="25395"/>
                  </a:lnTo>
                  <a:cubicBezTo>
                    <a:pt x="4728" y="25494"/>
                    <a:pt x="4794" y="25594"/>
                    <a:pt x="4827" y="25693"/>
                  </a:cubicBezTo>
                  <a:cubicBezTo>
                    <a:pt x="5025" y="26189"/>
                    <a:pt x="5091" y="26684"/>
                    <a:pt x="5091" y="27213"/>
                  </a:cubicBezTo>
                  <a:cubicBezTo>
                    <a:pt x="5058" y="27676"/>
                    <a:pt x="4827" y="28106"/>
                    <a:pt x="4463" y="28370"/>
                  </a:cubicBezTo>
                  <a:cubicBezTo>
                    <a:pt x="4100" y="28668"/>
                    <a:pt x="3637" y="28866"/>
                    <a:pt x="3174" y="28965"/>
                  </a:cubicBezTo>
                  <a:cubicBezTo>
                    <a:pt x="3121" y="28969"/>
                    <a:pt x="3068" y="28971"/>
                    <a:pt x="3014" y="28971"/>
                  </a:cubicBezTo>
                  <a:cubicBezTo>
                    <a:pt x="2632" y="28971"/>
                    <a:pt x="2241" y="28866"/>
                    <a:pt x="1951" y="28635"/>
                  </a:cubicBezTo>
                  <a:cubicBezTo>
                    <a:pt x="1554" y="28370"/>
                    <a:pt x="1257" y="28007"/>
                    <a:pt x="1125" y="27577"/>
                  </a:cubicBezTo>
                  <a:cubicBezTo>
                    <a:pt x="959" y="27180"/>
                    <a:pt x="1059" y="26717"/>
                    <a:pt x="1323" y="26387"/>
                  </a:cubicBezTo>
                  <a:cubicBezTo>
                    <a:pt x="1455" y="26222"/>
                    <a:pt x="1620" y="26056"/>
                    <a:pt x="1819" y="25924"/>
                  </a:cubicBezTo>
                  <a:cubicBezTo>
                    <a:pt x="1968" y="25850"/>
                    <a:pt x="2116" y="25813"/>
                    <a:pt x="2265" y="25813"/>
                  </a:cubicBezTo>
                  <a:cubicBezTo>
                    <a:pt x="2315" y="25813"/>
                    <a:pt x="2364" y="25817"/>
                    <a:pt x="2414" y="25825"/>
                  </a:cubicBezTo>
                  <a:cubicBezTo>
                    <a:pt x="2612" y="25825"/>
                    <a:pt x="2777" y="25924"/>
                    <a:pt x="2910" y="26089"/>
                  </a:cubicBezTo>
                  <a:cubicBezTo>
                    <a:pt x="3009" y="26255"/>
                    <a:pt x="3042" y="26453"/>
                    <a:pt x="2976" y="26618"/>
                  </a:cubicBezTo>
                  <a:cubicBezTo>
                    <a:pt x="2953" y="26777"/>
                    <a:pt x="3086" y="26905"/>
                    <a:pt x="3226" y="26905"/>
                  </a:cubicBezTo>
                  <a:cubicBezTo>
                    <a:pt x="3289" y="26905"/>
                    <a:pt x="3354" y="26879"/>
                    <a:pt x="3405" y="26817"/>
                  </a:cubicBezTo>
                  <a:cubicBezTo>
                    <a:pt x="3604" y="26519"/>
                    <a:pt x="3604" y="26089"/>
                    <a:pt x="3438" y="25759"/>
                  </a:cubicBezTo>
                  <a:cubicBezTo>
                    <a:pt x="3240" y="25428"/>
                    <a:pt x="2943" y="25197"/>
                    <a:pt x="2579" y="25098"/>
                  </a:cubicBezTo>
                  <a:cubicBezTo>
                    <a:pt x="2464" y="25077"/>
                    <a:pt x="2345" y="25066"/>
                    <a:pt x="2227" y="25066"/>
                  </a:cubicBezTo>
                  <a:cubicBezTo>
                    <a:pt x="1971" y="25066"/>
                    <a:pt x="1714" y="25117"/>
                    <a:pt x="1488" y="25230"/>
                  </a:cubicBezTo>
                  <a:cubicBezTo>
                    <a:pt x="1191" y="25362"/>
                    <a:pt x="926" y="25561"/>
                    <a:pt x="695" y="25825"/>
                  </a:cubicBezTo>
                  <a:cubicBezTo>
                    <a:pt x="166" y="26354"/>
                    <a:pt x="1" y="27114"/>
                    <a:pt x="199" y="27808"/>
                  </a:cubicBezTo>
                  <a:cubicBezTo>
                    <a:pt x="397" y="28469"/>
                    <a:pt x="794" y="29031"/>
                    <a:pt x="1356" y="29428"/>
                  </a:cubicBezTo>
                  <a:cubicBezTo>
                    <a:pt x="1822" y="29756"/>
                    <a:pt x="2400" y="29949"/>
                    <a:pt x="2980" y="29949"/>
                  </a:cubicBezTo>
                  <a:cubicBezTo>
                    <a:pt x="3100" y="29949"/>
                    <a:pt x="3220" y="29941"/>
                    <a:pt x="3339" y="29924"/>
                  </a:cubicBezTo>
                  <a:cubicBezTo>
                    <a:pt x="3967" y="29791"/>
                    <a:pt x="4562" y="29461"/>
                    <a:pt x="5058" y="29031"/>
                  </a:cubicBezTo>
                  <a:cubicBezTo>
                    <a:pt x="5289" y="28800"/>
                    <a:pt x="5521" y="28502"/>
                    <a:pt x="5653" y="28205"/>
                  </a:cubicBezTo>
                  <a:cubicBezTo>
                    <a:pt x="5785" y="27874"/>
                    <a:pt x="5851" y="27544"/>
                    <a:pt x="5851" y="27213"/>
                  </a:cubicBezTo>
                  <a:lnTo>
                    <a:pt x="5851" y="27147"/>
                  </a:lnTo>
                  <a:cubicBezTo>
                    <a:pt x="6579" y="27114"/>
                    <a:pt x="7339" y="26982"/>
                    <a:pt x="8033" y="26784"/>
                  </a:cubicBezTo>
                  <a:cubicBezTo>
                    <a:pt x="8958" y="26519"/>
                    <a:pt x="9818" y="26056"/>
                    <a:pt x="10545" y="25395"/>
                  </a:cubicBezTo>
                  <a:cubicBezTo>
                    <a:pt x="11999" y="24040"/>
                    <a:pt x="12429" y="21859"/>
                    <a:pt x="11603" y="20041"/>
                  </a:cubicBezTo>
                  <a:cubicBezTo>
                    <a:pt x="11206" y="19148"/>
                    <a:pt x="10380" y="18553"/>
                    <a:pt x="9421" y="18421"/>
                  </a:cubicBezTo>
                  <a:cubicBezTo>
                    <a:pt x="9454" y="18024"/>
                    <a:pt x="9388" y="17661"/>
                    <a:pt x="9256" y="17297"/>
                  </a:cubicBezTo>
                  <a:cubicBezTo>
                    <a:pt x="9091" y="16801"/>
                    <a:pt x="8793" y="16339"/>
                    <a:pt x="8397" y="15975"/>
                  </a:cubicBezTo>
                  <a:cubicBezTo>
                    <a:pt x="8033" y="15611"/>
                    <a:pt x="7702" y="15314"/>
                    <a:pt x="7339" y="15016"/>
                  </a:cubicBezTo>
                  <a:cubicBezTo>
                    <a:pt x="6975" y="14686"/>
                    <a:pt x="6612" y="14388"/>
                    <a:pt x="6314" y="14091"/>
                  </a:cubicBezTo>
                  <a:lnTo>
                    <a:pt x="6281" y="14058"/>
                  </a:lnTo>
                  <a:cubicBezTo>
                    <a:pt x="6186" y="13979"/>
                    <a:pt x="6069" y="13938"/>
                    <a:pt x="5951" y="13938"/>
                  </a:cubicBezTo>
                  <a:cubicBezTo>
                    <a:pt x="5821" y="13938"/>
                    <a:pt x="5691" y="13987"/>
                    <a:pt x="5587" y="14091"/>
                  </a:cubicBezTo>
                  <a:cubicBezTo>
                    <a:pt x="5422" y="14289"/>
                    <a:pt x="5455" y="14620"/>
                    <a:pt x="5653" y="14785"/>
                  </a:cubicBezTo>
                  <a:cubicBezTo>
                    <a:pt x="6017" y="15149"/>
                    <a:pt x="6413" y="15413"/>
                    <a:pt x="6777" y="15677"/>
                  </a:cubicBezTo>
                  <a:cubicBezTo>
                    <a:pt x="7174" y="15975"/>
                    <a:pt x="7537" y="16272"/>
                    <a:pt x="7868" y="16537"/>
                  </a:cubicBezTo>
                  <a:cubicBezTo>
                    <a:pt x="8198" y="16801"/>
                    <a:pt x="8463" y="17165"/>
                    <a:pt x="8628" y="17529"/>
                  </a:cubicBezTo>
                  <a:cubicBezTo>
                    <a:pt x="8760" y="17826"/>
                    <a:pt x="8793" y="18123"/>
                    <a:pt x="8793" y="18421"/>
                  </a:cubicBezTo>
                  <a:cubicBezTo>
                    <a:pt x="8397" y="18487"/>
                    <a:pt x="8000" y="18619"/>
                    <a:pt x="7669" y="18818"/>
                  </a:cubicBezTo>
                  <a:cubicBezTo>
                    <a:pt x="7405" y="17925"/>
                    <a:pt x="6843" y="17165"/>
                    <a:pt x="6116" y="16636"/>
                  </a:cubicBezTo>
                  <a:cubicBezTo>
                    <a:pt x="4728" y="15479"/>
                    <a:pt x="2149" y="13463"/>
                    <a:pt x="2579" y="11744"/>
                  </a:cubicBezTo>
                  <a:cubicBezTo>
                    <a:pt x="2645" y="11447"/>
                    <a:pt x="2744" y="11182"/>
                    <a:pt x="2877" y="10951"/>
                  </a:cubicBezTo>
                  <a:cubicBezTo>
                    <a:pt x="3141" y="11744"/>
                    <a:pt x="3736" y="12339"/>
                    <a:pt x="4529" y="12603"/>
                  </a:cubicBezTo>
                  <a:cubicBezTo>
                    <a:pt x="4757" y="12676"/>
                    <a:pt x="4992" y="12713"/>
                    <a:pt x="5224" y="12713"/>
                  </a:cubicBezTo>
                  <a:cubicBezTo>
                    <a:pt x="5731" y="12713"/>
                    <a:pt x="6226" y="12537"/>
                    <a:pt x="6612" y="12174"/>
                  </a:cubicBezTo>
                  <a:cubicBezTo>
                    <a:pt x="6645" y="12339"/>
                    <a:pt x="6678" y="12471"/>
                    <a:pt x="6744" y="12603"/>
                  </a:cubicBezTo>
                  <a:cubicBezTo>
                    <a:pt x="6942" y="13066"/>
                    <a:pt x="7339" y="13430"/>
                    <a:pt x="7802" y="13661"/>
                  </a:cubicBezTo>
                  <a:cubicBezTo>
                    <a:pt x="8143" y="13832"/>
                    <a:pt x="8503" y="13931"/>
                    <a:pt x="8868" y="13931"/>
                  </a:cubicBezTo>
                  <a:cubicBezTo>
                    <a:pt x="8997" y="13931"/>
                    <a:pt x="9126" y="13919"/>
                    <a:pt x="9256" y="13893"/>
                  </a:cubicBezTo>
                  <a:cubicBezTo>
                    <a:pt x="9520" y="13860"/>
                    <a:pt x="9785" y="13760"/>
                    <a:pt x="10016" y="13628"/>
                  </a:cubicBezTo>
                  <a:cubicBezTo>
                    <a:pt x="10181" y="13529"/>
                    <a:pt x="10347" y="13430"/>
                    <a:pt x="10545" y="13331"/>
                  </a:cubicBezTo>
                  <a:cubicBezTo>
                    <a:pt x="11130" y="13111"/>
                    <a:pt x="11732" y="12982"/>
                    <a:pt x="12353" y="12982"/>
                  </a:cubicBezTo>
                  <a:cubicBezTo>
                    <a:pt x="12574" y="12982"/>
                    <a:pt x="12798" y="12998"/>
                    <a:pt x="13024" y="13033"/>
                  </a:cubicBezTo>
                  <a:lnTo>
                    <a:pt x="13090" y="13033"/>
                  </a:lnTo>
                  <a:cubicBezTo>
                    <a:pt x="13189" y="13000"/>
                    <a:pt x="13222" y="12901"/>
                    <a:pt x="13222" y="12802"/>
                  </a:cubicBezTo>
                  <a:cubicBezTo>
                    <a:pt x="12991" y="12009"/>
                    <a:pt x="12991" y="11149"/>
                    <a:pt x="13222" y="10323"/>
                  </a:cubicBezTo>
                  <a:cubicBezTo>
                    <a:pt x="13255" y="10124"/>
                    <a:pt x="13355" y="9959"/>
                    <a:pt x="13421" y="9761"/>
                  </a:cubicBezTo>
                  <a:cubicBezTo>
                    <a:pt x="13553" y="9529"/>
                    <a:pt x="13619" y="9298"/>
                    <a:pt x="13652" y="9034"/>
                  </a:cubicBezTo>
                  <a:cubicBezTo>
                    <a:pt x="13652" y="8505"/>
                    <a:pt x="13520" y="8009"/>
                    <a:pt x="13222" y="7612"/>
                  </a:cubicBezTo>
                  <a:cubicBezTo>
                    <a:pt x="12958" y="7150"/>
                    <a:pt x="12528" y="6819"/>
                    <a:pt x="12032" y="6687"/>
                  </a:cubicBezTo>
                  <a:cubicBezTo>
                    <a:pt x="12065" y="6654"/>
                    <a:pt x="12099" y="6654"/>
                    <a:pt x="12165" y="6621"/>
                  </a:cubicBezTo>
                  <a:cubicBezTo>
                    <a:pt x="12693" y="6257"/>
                    <a:pt x="12958" y="5299"/>
                    <a:pt x="12693" y="4439"/>
                  </a:cubicBezTo>
                  <a:cubicBezTo>
                    <a:pt x="12429" y="3646"/>
                    <a:pt x="11834" y="3051"/>
                    <a:pt x="11041" y="2787"/>
                  </a:cubicBezTo>
                  <a:cubicBezTo>
                    <a:pt x="11272" y="2687"/>
                    <a:pt x="11570" y="2588"/>
                    <a:pt x="11834" y="2522"/>
                  </a:cubicBezTo>
                  <a:cubicBezTo>
                    <a:pt x="11965" y="2489"/>
                    <a:pt x="12098" y="2474"/>
                    <a:pt x="12233" y="2474"/>
                  </a:cubicBezTo>
                  <a:cubicBezTo>
                    <a:pt x="13860" y="2474"/>
                    <a:pt x="15685" y="4743"/>
                    <a:pt x="16693" y="6026"/>
                  </a:cubicBezTo>
                  <a:cubicBezTo>
                    <a:pt x="17255" y="6753"/>
                    <a:pt x="18015" y="7282"/>
                    <a:pt x="18875" y="7546"/>
                  </a:cubicBezTo>
                  <a:cubicBezTo>
                    <a:pt x="18676" y="7910"/>
                    <a:pt x="18544" y="8307"/>
                    <a:pt x="18511" y="8703"/>
                  </a:cubicBezTo>
                  <a:cubicBezTo>
                    <a:pt x="18213" y="8703"/>
                    <a:pt x="17883" y="8637"/>
                    <a:pt x="17619" y="8538"/>
                  </a:cubicBezTo>
                  <a:cubicBezTo>
                    <a:pt x="17222" y="8373"/>
                    <a:pt x="16891" y="8108"/>
                    <a:pt x="16627" y="7778"/>
                  </a:cubicBezTo>
                  <a:cubicBezTo>
                    <a:pt x="16329" y="7447"/>
                    <a:pt x="16065" y="7050"/>
                    <a:pt x="15767" y="6687"/>
                  </a:cubicBezTo>
                  <a:cubicBezTo>
                    <a:pt x="15503" y="6323"/>
                    <a:pt x="15206" y="5927"/>
                    <a:pt x="14875" y="5563"/>
                  </a:cubicBezTo>
                  <a:lnTo>
                    <a:pt x="14842" y="5530"/>
                  </a:lnTo>
                  <a:cubicBezTo>
                    <a:pt x="14734" y="5422"/>
                    <a:pt x="14614" y="5377"/>
                    <a:pt x="14499" y="5377"/>
                  </a:cubicBezTo>
                  <a:cubicBezTo>
                    <a:pt x="14119" y="5377"/>
                    <a:pt x="13793" y="5869"/>
                    <a:pt x="14148" y="6224"/>
                  </a:cubicBezTo>
                  <a:cubicBezTo>
                    <a:pt x="14478" y="6522"/>
                    <a:pt x="14776" y="6885"/>
                    <a:pt x="15073" y="7249"/>
                  </a:cubicBezTo>
                  <a:cubicBezTo>
                    <a:pt x="15404" y="7612"/>
                    <a:pt x="15701" y="7943"/>
                    <a:pt x="16065" y="8307"/>
                  </a:cubicBezTo>
                  <a:cubicBezTo>
                    <a:pt x="16429" y="8703"/>
                    <a:pt x="16858" y="9001"/>
                    <a:pt x="17354" y="9166"/>
                  </a:cubicBezTo>
                  <a:cubicBezTo>
                    <a:pt x="17655" y="9275"/>
                    <a:pt x="17979" y="9340"/>
                    <a:pt x="18307" y="9340"/>
                  </a:cubicBezTo>
                  <a:cubicBezTo>
                    <a:pt x="18375" y="9340"/>
                    <a:pt x="18443" y="9337"/>
                    <a:pt x="18511" y="9331"/>
                  </a:cubicBezTo>
                  <a:cubicBezTo>
                    <a:pt x="18643" y="10290"/>
                    <a:pt x="19238" y="11116"/>
                    <a:pt x="20131" y="11513"/>
                  </a:cubicBezTo>
                  <a:cubicBezTo>
                    <a:pt x="20296" y="11612"/>
                    <a:pt x="20461" y="11645"/>
                    <a:pt x="20626" y="11711"/>
                  </a:cubicBezTo>
                  <a:lnTo>
                    <a:pt x="20693" y="11711"/>
                  </a:lnTo>
                  <a:cubicBezTo>
                    <a:pt x="20759" y="11744"/>
                    <a:pt x="20825" y="11777"/>
                    <a:pt x="20891" y="11777"/>
                  </a:cubicBezTo>
                  <a:lnTo>
                    <a:pt x="20990" y="11777"/>
                  </a:lnTo>
                  <a:cubicBezTo>
                    <a:pt x="21347" y="11865"/>
                    <a:pt x="21709" y="11907"/>
                    <a:pt x="22068" y="11907"/>
                  </a:cubicBezTo>
                  <a:cubicBezTo>
                    <a:pt x="23340" y="11907"/>
                    <a:pt x="24583" y="11375"/>
                    <a:pt x="25485" y="10422"/>
                  </a:cubicBezTo>
                  <a:cubicBezTo>
                    <a:pt x="26146" y="9695"/>
                    <a:pt x="26609" y="8835"/>
                    <a:pt x="26874" y="7910"/>
                  </a:cubicBezTo>
                  <a:cubicBezTo>
                    <a:pt x="27072" y="7183"/>
                    <a:pt x="27204" y="6455"/>
                    <a:pt x="27237" y="5695"/>
                  </a:cubicBezTo>
                  <a:lnTo>
                    <a:pt x="27303" y="5695"/>
                  </a:lnTo>
                  <a:cubicBezTo>
                    <a:pt x="27360" y="5701"/>
                    <a:pt x="27417" y="5704"/>
                    <a:pt x="27473" y="5704"/>
                  </a:cubicBezTo>
                  <a:cubicBezTo>
                    <a:pt x="27747" y="5704"/>
                    <a:pt x="28021" y="5640"/>
                    <a:pt x="28295" y="5530"/>
                  </a:cubicBezTo>
                  <a:cubicBezTo>
                    <a:pt x="28592" y="5365"/>
                    <a:pt x="28890" y="5166"/>
                    <a:pt x="29121" y="4902"/>
                  </a:cubicBezTo>
                  <a:cubicBezTo>
                    <a:pt x="29584" y="4439"/>
                    <a:pt x="29881" y="3844"/>
                    <a:pt x="30014" y="3216"/>
                  </a:cubicBezTo>
                  <a:cubicBezTo>
                    <a:pt x="30113" y="2522"/>
                    <a:pt x="29948" y="1828"/>
                    <a:pt x="29518" y="1266"/>
                  </a:cubicBezTo>
                  <a:cubicBezTo>
                    <a:pt x="29121" y="704"/>
                    <a:pt x="28559" y="307"/>
                    <a:pt x="27931" y="76"/>
                  </a:cubicBezTo>
                  <a:cubicBezTo>
                    <a:pt x="27746" y="25"/>
                    <a:pt x="27558" y="1"/>
                    <a:pt x="2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91521" y="4063183"/>
              <a:ext cx="943666" cy="929363"/>
            </a:xfrm>
            <a:custGeom>
              <a:avLst/>
              <a:gdLst/>
              <a:ahLst/>
              <a:cxnLst/>
              <a:rect l="l" t="t" r="r" b="b"/>
              <a:pathLst>
                <a:path w="30113" h="29936" extrusionOk="0">
                  <a:moveTo>
                    <a:pt x="5719" y="3549"/>
                  </a:moveTo>
                  <a:cubicBezTo>
                    <a:pt x="6446" y="3549"/>
                    <a:pt x="7174" y="3615"/>
                    <a:pt x="7868" y="3780"/>
                  </a:cubicBezTo>
                  <a:lnTo>
                    <a:pt x="7901" y="3780"/>
                  </a:lnTo>
                  <a:cubicBezTo>
                    <a:pt x="8727" y="3979"/>
                    <a:pt x="9520" y="4375"/>
                    <a:pt x="10214" y="4937"/>
                  </a:cubicBezTo>
                  <a:cubicBezTo>
                    <a:pt x="10380" y="5102"/>
                    <a:pt x="10545" y="5301"/>
                    <a:pt x="10710" y="5499"/>
                  </a:cubicBezTo>
                  <a:cubicBezTo>
                    <a:pt x="10512" y="5367"/>
                    <a:pt x="10347" y="5235"/>
                    <a:pt x="10148" y="5135"/>
                  </a:cubicBezTo>
                  <a:cubicBezTo>
                    <a:pt x="9586" y="4772"/>
                    <a:pt x="8991" y="4540"/>
                    <a:pt x="8363" y="4375"/>
                  </a:cubicBezTo>
                  <a:cubicBezTo>
                    <a:pt x="7884" y="4259"/>
                    <a:pt x="7397" y="4202"/>
                    <a:pt x="6913" y="4202"/>
                  </a:cubicBezTo>
                  <a:cubicBezTo>
                    <a:pt x="6430" y="4202"/>
                    <a:pt x="5951" y="4259"/>
                    <a:pt x="5488" y="4375"/>
                  </a:cubicBezTo>
                  <a:cubicBezTo>
                    <a:pt x="5587" y="4111"/>
                    <a:pt x="5653" y="3813"/>
                    <a:pt x="5719" y="3549"/>
                  </a:cubicBezTo>
                  <a:close/>
                  <a:moveTo>
                    <a:pt x="5237" y="17895"/>
                  </a:moveTo>
                  <a:cubicBezTo>
                    <a:pt x="5679" y="17895"/>
                    <a:pt x="6062" y="18041"/>
                    <a:pt x="6182" y="18258"/>
                  </a:cubicBezTo>
                  <a:cubicBezTo>
                    <a:pt x="6413" y="18555"/>
                    <a:pt x="6479" y="18952"/>
                    <a:pt x="6347" y="19282"/>
                  </a:cubicBezTo>
                  <a:cubicBezTo>
                    <a:pt x="6182" y="19712"/>
                    <a:pt x="5818" y="20043"/>
                    <a:pt x="5356" y="20142"/>
                  </a:cubicBezTo>
                  <a:cubicBezTo>
                    <a:pt x="5160" y="20220"/>
                    <a:pt x="4949" y="20257"/>
                    <a:pt x="4737" y="20257"/>
                  </a:cubicBezTo>
                  <a:cubicBezTo>
                    <a:pt x="4411" y="20257"/>
                    <a:pt x="4082" y="20170"/>
                    <a:pt x="3802" y="20010"/>
                  </a:cubicBezTo>
                  <a:cubicBezTo>
                    <a:pt x="3637" y="19943"/>
                    <a:pt x="3471" y="19811"/>
                    <a:pt x="3339" y="19679"/>
                  </a:cubicBezTo>
                  <a:cubicBezTo>
                    <a:pt x="3438" y="18886"/>
                    <a:pt x="3967" y="18225"/>
                    <a:pt x="4728" y="17960"/>
                  </a:cubicBezTo>
                  <a:cubicBezTo>
                    <a:pt x="4898" y="17915"/>
                    <a:pt x="5072" y="17895"/>
                    <a:pt x="5237" y="17895"/>
                  </a:cubicBezTo>
                  <a:close/>
                  <a:moveTo>
                    <a:pt x="24560" y="19349"/>
                  </a:moveTo>
                  <a:cubicBezTo>
                    <a:pt x="24758" y="19514"/>
                    <a:pt x="24923" y="19679"/>
                    <a:pt x="25089" y="19877"/>
                  </a:cubicBezTo>
                  <a:lnTo>
                    <a:pt x="25122" y="19877"/>
                  </a:lnTo>
                  <a:cubicBezTo>
                    <a:pt x="25684" y="20538"/>
                    <a:pt x="26080" y="21332"/>
                    <a:pt x="26279" y="22158"/>
                  </a:cubicBezTo>
                  <a:cubicBezTo>
                    <a:pt x="26444" y="22885"/>
                    <a:pt x="26510" y="23579"/>
                    <a:pt x="26510" y="24307"/>
                  </a:cubicBezTo>
                  <a:cubicBezTo>
                    <a:pt x="26246" y="24373"/>
                    <a:pt x="25948" y="24472"/>
                    <a:pt x="25684" y="24571"/>
                  </a:cubicBezTo>
                  <a:cubicBezTo>
                    <a:pt x="25915" y="23612"/>
                    <a:pt x="25915" y="22654"/>
                    <a:pt x="25684" y="21695"/>
                  </a:cubicBezTo>
                  <a:cubicBezTo>
                    <a:pt x="25518" y="21067"/>
                    <a:pt x="25254" y="20472"/>
                    <a:pt x="24923" y="19910"/>
                  </a:cubicBezTo>
                  <a:cubicBezTo>
                    <a:pt x="24791" y="19712"/>
                    <a:pt x="24692" y="19547"/>
                    <a:pt x="24560" y="19349"/>
                  </a:cubicBezTo>
                  <a:close/>
                  <a:moveTo>
                    <a:pt x="9091" y="17002"/>
                  </a:moveTo>
                  <a:cubicBezTo>
                    <a:pt x="9289" y="17002"/>
                    <a:pt x="9454" y="17035"/>
                    <a:pt x="9619" y="17101"/>
                  </a:cubicBezTo>
                  <a:cubicBezTo>
                    <a:pt x="9851" y="17200"/>
                    <a:pt x="10082" y="17299"/>
                    <a:pt x="10314" y="17332"/>
                  </a:cubicBezTo>
                  <a:cubicBezTo>
                    <a:pt x="10665" y="17420"/>
                    <a:pt x="11029" y="17462"/>
                    <a:pt x="11397" y="17462"/>
                  </a:cubicBezTo>
                  <a:cubicBezTo>
                    <a:pt x="11861" y="17462"/>
                    <a:pt x="12332" y="17395"/>
                    <a:pt x="12793" y="17266"/>
                  </a:cubicBezTo>
                  <a:lnTo>
                    <a:pt x="12793" y="17266"/>
                  </a:lnTo>
                  <a:cubicBezTo>
                    <a:pt x="12627" y="18092"/>
                    <a:pt x="12693" y="18952"/>
                    <a:pt x="12958" y="19745"/>
                  </a:cubicBezTo>
                  <a:cubicBezTo>
                    <a:pt x="13057" y="19943"/>
                    <a:pt x="13156" y="20175"/>
                    <a:pt x="13288" y="20373"/>
                  </a:cubicBezTo>
                  <a:cubicBezTo>
                    <a:pt x="13388" y="20538"/>
                    <a:pt x="13454" y="20704"/>
                    <a:pt x="13454" y="20869"/>
                  </a:cubicBezTo>
                  <a:cubicBezTo>
                    <a:pt x="13520" y="21266"/>
                    <a:pt x="13421" y="21629"/>
                    <a:pt x="13255" y="21960"/>
                  </a:cubicBezTo>
                  <a:cubicBezTo>
                    <a:pt x="13032" y="22506"/>
                    <a:pt x="12528" y="22829"/>
                    <a:pt x="11997" y="22829"/>
                  </a:cubicBezTo>
                  <a:cubicBezTo>
                    <a:pt x="11821" y="22829"/>
                    <a:pt x="11643" y="22794"/>
                    <a:pt x="11471" y="22720"/>
                  </a:cubicBezTo>
                  <a:cubicBezTo>
                    <a:pt x="11140" y="22588"/>
                    <a:pt x="10876" y="22323"/>
                    <a:pt x="10842" y="21960"/>
                  </a:cubicBezTo>
                  <a:cubicBezTo>
                    <a:pt x="10776" y="21662"/>
                    <a:pt x="10909" y="21332"/>
                    <a:pt x="11173" y="21166"/>
                  </a:cubicBezTo>
                  <a:cubicBezTo>
                    <a:pt x="11239" y="21133"/>
                    <a:pt x="11305" y="21100"/>
                    <a:pt x="11404" y="21067"/>
                  </a:cubicBezTo>
                  <a:lnTo>
                    <a:pt x="11570" y="21067"/>
                  </a:lnTo>
                  <a:cubicBezTo>
                    <a:pt x="11603" y="21067"/>
                    <a:pt x="11636" y="21100"/>
                    <a:pt x="11669" y="21133"/>
                  </a:cubicBezTo>
                  <a:cubicBezTo>
                    <a:pt x="11702" y="21200"/>
                    <a:pt x="11735" y="21266"/>
                    <a:pt x="11768" y="21332"/>
                  </a:cubicBezTo>
                  <a:lnTo>
                    <a:pt x="11768" y="21365"/>
                  </a:lnTo>
                  <a:cubicBezTo>
                    <a:pt x="11806" y="21516"/>
                    <a:pt x="11921" y="21581"/>
                    <a:pt x="12041" y="21581"/>
                  </a:cubicBezTo>
                  <a:cubicBezTo>
                    <a:pt x="12236" y="21581"/>
                    <a:pt x="12445" y="21412"/>
                    <a:pt x="12363" y="21166"/>
                  </a:cubicBezTo>
                  <a:cubicBezTo>
                    <a:pt x="12330" y="21034"/>
                    <a:pt x="12264" y="20869"/>
                    <a:pt x="12165" y="20770"/>
                  </a:cubicBezTo>
                  <a:cubicBezTo>
                    <a:pt x="12065" y="20605"/>
                    <a:pt x="11900" y="20472"/>
                    <a:pt x="11702" y="20439"/>
                  </a:cubicBezTo>
                  <a:cubicBezTo>
                    <a:pt x="11619" y="20423"/>
                    <a:pt x="11545" y="20415"/>
                    <a:pt x="11471" y="20415"/>
                  </a:cubicBezTo>
                  <a:cubicBezTo>
                    <a:pt x="11396" y="20415"/>
                    <a:pt x="11322" y="20423"/>
                    <a:pt x="11239" y="20439"/>
                  </a:cubicBezTo>
                  <a:cubicBezTo>
                    <a:pt x="11107" y="20472"/>
                    <a:pt x="10942" y="20538"/>
                    <a:pt x="10842" y="20605"/>
                  </a:cubicBezTo>
                  <a:cubicBezTo>
                    <a:pt x="10314" y="20935"/>
                    <a:pt x="10049" y="21497"/>
                    <a:pt x="10181" y="22092"/>
                  </a:cubicBezTo>
                  <a:cubicBezTo>
                    <a:pt x="10248" y="22489"/>
                    <a:pt x="10446" y="22819"/>
                    <a:pt x="10776" y="23084"/>
                  </a:cubicBezTo>
                  <a:cubicBezTo>
                    <a:pt x="10677" y="23084"/>
                    <a:pt x="10611" y="23084"/>
                    <a:pt x="10545" y="23117"/>
                  </a:cubicBezTo>
                  <a:cubicBezTo>
                    <a:pt x="9917" y="23348"/>
                    <a:pt x="9454" y="23877"/>
                    <a:pt x="9289" y="24505"/>
                  </a:cubicBezTo>
                  <a:cubicBezTo>
                    <a:pt x="9289" y="24604"/>
                    <a:pt x="9256" y="24670"/>
                    <a:pt x="9256" y="24736"/>
                  </a:cubicBezTo>
                  <a:lnTo>
                    <a:pt x="5289" y="24736"/>
                  </a:lnTo>
                  <a:lnTo>
                    <a:pt x="5289" y="20803"/>
                  </a:lnTo>
                  <a:cubicBezTo>
                    <a:pt x="5356" y="20803"/>
                    <a:pt x="5455" y="20770"/>
                    <a:pt x="5521" y="20770"/>
                  </a:cubicBezTo>
                  <a:cubicBezTo>
                    <a:pt x="6182" y="20572"/>
                    <a:pt x="6678" y="20142"/>
                    <a:pt x="6942" y="19514"/>
                  </a:cubicBezTo>
                  <a:lnTo>
                    <a:pt x="6942" y="19547"/>
                  </a:lnTo>
                  <a:cubicBezTo>
                    <a:pt x="7207" y="20043"/>
                    <a:pt x="7702" y="20340"/>
                    <a:pt x="8264" y="20373"/>
                  </a:cubicBezTo>
                  <a:cubicBezTo>
                    <a:pt x="8292" y="20375"/>
                    <a:pt x="8319" y="20375"/>
                    <a:pt x="8346" y="20375"/>
                  </a:cubicBezTo>
                  <a:cubicBezTo>
                    <a:pt x="8907" y="20375"/>
                    <a:pt x="9400" y="20051"/>
                    <a:pt x="9653" y="19547"/>
                  </a:cubicBezTo>
                  <a:cubicBezTo>
                    <a:pt x="9686" y="19415"/>
                    <a:pt x="9752" y="19282"/>
                    <a:pt x="9785" y="19150"/>
                  </a:cubicBezTo>
                  <a:cubicBezTo>
                    <a:pt x="9785" y="18952"/>
                    <a:pt x="9785" y="18787"/>
                    <a:pt x="9719" y="18621"/>
                  </a:cubicBezTo>
                  <a:cubicBezTo>
                    <a:pt x="9653" y="18456"/>
                    <a:pt x="9553" y="18324"/>
                    <a:pt x="9355" y="18225"/>
                  </a:cubicBezTo>
                  <a:cubicBezTo>
                    <a:pt x="9223" y="18159"/>
                    <a:pt x="9091" y="18092"/>
                    <a:pt x="8925" y="18092"/>
                  </a:cubicBezTo>
                  <a:cubicBezTo>
                    <a:pt x="8896" y="18085"/>
                    <a:pt x="8869" y="18082"/>
                    <a:pt x="8843" y="18082"/>
                  </a:cubicBezTo>
                  <a:cubicBezTo>
                    <a:pt x="8512" y="18082"/>
                    <a:pt x="8428" y="18626"/>
                    <a:pt x="8826" y="18687"/>
                  </a:cubicBezTo>
                  <a:cubicBezTo>
                    <a:pt x="8925" y="18721"/>
                    <a:pt x="8991" y="18721"/>
                    <a:pt x="9058" y="18787"/>
                  </a:cubicBezTo>
                  <a:cubicBezTo>
                    <a:pt x="9091" y="18787"/>
                    <a:pt x="9124" y="18820"/>
                    <a:pt x="9124" y="18853"/>
                  </a:cubicBezTo>
                  <a:cubicBezTo>
                    <a:pt x="9157" y="18919"/>
                    <a:pt x="9157" y="18985"/>
                    <a:pt x="9124" y="19051"/>
                  </a:cubicBezTo>
                  <a:cubicBezTo>
                    <a:pt x="9124" y="19117"/>
                    <a:pt x="9091" y="19183"/>
                    <a:pt x="9058" y="19249"/>
                  </a:cubicBezTo>
                  <a:cubicBezTo>
                    <a:pt x="8925" y="19547"/>
                    <a:pt x="8628" y="19712"/>
                    <a:pt x="8297" y="19712"/>
                  </a:cubicBezTo>
                  <a:cubicBezTo>
                    <a:pt x="7967" y="19679"/>
                    <a:pt x="7669" y="19481"/>
                    <a:pt x="7504" y="19183"/>
                  </a:cubicBezTo>
                  <a:cubicBezTo>
                    <a:pt x="7140" y="18522"/>
                    <a:pt x="7372" y="17729"/>
                    <a:pt x="8033" y="17365"/>
                  </a:cubicBezTo>
                  <a:lnTo>
                    <a:pt x="8033" y="17332"/>
                  </a:lnTo>
                  <a:cubicBezTo>
                    <a:pt x="8363" y="17101"/>
                    <a:pt x="8727" y="17002"/>
                    <a:pt x="9091" y="17002"/>
                  </a:cubicBezTo>
                  <a:close/>
                  <a:moveTo>
                    <a:pt x="11070" y="23634"/>
                  </a:moveTo>
                  <a:cubicBezTo>
                    <a:pt x="11322" y="23634"/>
                    <a:pt x="11570" y="23715"/>
                    <a:pt x="11801" y="23877"/>
                  </a:cubicBezTo>
                  <a:cubicBezTo>
                    <a:pt x="12099" y="24042"/>
                    <a:pt x="12264" y="24703"/>
                    <a:pt x="12065" y="25331"/>
                  </a:cubicBezTo>
                  <a:cubicBezTo>
                    <a:pt x="11834" y="26058"/>
                    <a:pt x="11173" y="26587"/>
                    <a:pt x="10380" y="26686"/>
                  </a:cubicBezTo>
                  <a:cubicBezTo>
                    <a:pt x="9851" y="26158"/>
                    <a:pt x="9686" y="25397"/>
                    <a:pt x="9917" y="24703"/>
                  </a:cubicBezTo>
                  <a:cubicBezTo>
                    <a:pt x="10016" y="24240"/>
                    <a:pt x="10314" y="23877"/>
                    <a:pt x="10743" y="23679"/>
                  </a:cubicBezTo>
                  <a:cubicBezTo>
                    <a:pt x="10852" y="23649"/>
                    <a:pt x="10961" y="23634"/>
                    <a:pt x="11070" y="23634"/>
                  </a:cubicBezTo>
                  <a:close/>
                  <a:moveTo>
                    <a:pt x="3306" y="20439"/>
                  </a:moveTo>
                  <a:cubicBezTo>
                    <a:pt x="3372" y="20505"/>
                    <a:pt x="3438" y="20538"/>
                    <a:pt x="3538" y="20572"/>
                  </a:cubicBezTo>
                  <a:cubicBezTo>
                    <a:pt x="3835" y="20737"/>
                    <a:pt x="4133" y="20836"/>
                    <a:pt x="4496" y="20869"/>
                  </a:cubicBezTo>
                  <a:lnTo>
                    <a:pt x="4496" y="25563"/>
                  </a:lnTo>
                  <a:lnTo>
                    <a:pt x="9190" y="25563"/>
                  </a:lnTo>
                  <a:cubicBezTo>
                    <a:pt x="9223" y="25893"/>
                    <a:pt x="9322" y="26224"/>
                    <a:pt x="9487" y="26521"/>
                  </a:cubicBezTo>
                  <a:cubicBezTo>
                    <a:pt x="9520" y="26620"/>
                    <a:pt x="9553" y="26686"/>
                    <a:pt x="9619" y="26753"/>
                  </a:cubicBezTo>
                  <a:lnTo>
                    <a:pt x="8198" y="26753"/>
                  </a:lnTo>
                  <a:cubicBezTo>
                    <a:pt x="7606" y="26726"/>
                    <a:pt x="7057" y="26705"/>
                    <a:pt x="6535" y="26705"/>
                  </a:cubicBezTo>
                  <a:cubicBezTo>
                    <a:pt x="5094" y="26705"/>
                    <a:pt x="3861" y="26869"/>
                    <a:pt x="2491" y="27556"/>
                  </a:cubicBezTo>
                  <a:lnTo>
                    <a:pt x="2491" y="27556"/>
                  </a:lnTo>
                  <a:cubicBezTo>
                    <a:pt x="3438" y="25682"/>
                    <a:pt x="3405" y="24099"/>
                    <a:pt x="3306" y="21861"/>
                  </a:cubicBezTo>
                  <a:cubicBezTo>
                    <a:pt x="3306" y="21431"/>
                    <a:pt x="3306" y="21034"/>
                    <a:pt x="3306" y="20605"/>
                  </a:cubicBezTo>
                  <a:lnTo>
                    <a:pt x="3306" y="20439"/>
                  </a:lnTo>
                  <a:close/>
                  <a:moveTo>
                    <a:pt x="2868" y="1"/>
                  </a:moveTo>
                  <a:cubicBezTo>
                    <a:pt x="2326" y="1"/>
                    <a:pt x="1792" y="175"/>
                    <a:pt x="1356" y="508"/>
                  </a:cubicBezTo>
                  <a:cubicBezTo>
                    <a:pt x="827" y="905"/>
                    <a:pt x="397" y="1466"/>
                    <a:pt x="199" y="2128"/>
                  </a:cubicBezTo>
                  <a:cubicBezTo>
                    <a:pt x="1" y="2822"/>
                    <a:pt x="199" y="3582"/>
                    <a:pt x="695" y="4111"/>
                  </a:cubicBezTo>
                  <a:cubicBezTo>
                    <a:pt x="926" y="4375"/>
                    <a:pt x="1191" y="4573"/>
                    <a:pt x="1488" y="4739"/>
                  </a:cubicBezTo>
                  <a:cubicBezTo>
                    <a:pt x="1695" y="4842"/>
                    <a:pt x="1914" y="4894"/>
                    <a:pt x="2139" y="4894"/>
                  </a:cubicBezTo>
                  <a:cubicBezTo>
                    <a:pt x="2273" y="4894"/>
                    <a:pt x="2410" y="4875"/>
                    <a:pt x="2546" y="4838"/>
                  </a:cubicBezTo>
                  <a:cubicBezTo>
                    <a:pt x="2910" y="4739"/>
                    <a:pt x="3240" y="4507"/>
                    <a:pt x="3438" y="4177"/>
                  </a:cubicBezTo>
                  <a:cubicBezTo>
                    <a:pt x="3604" y="3846"/>
                    <a:pt x="3604" y="3450"/>
                    <a:pt x="3405" y="3119"/>
                  </a:cubicBezTo>
                  <a:cubicBezTo>
                    <a:pt x="3356" y="3045"/>
                    <a:pt x="3269" y="3008"/>
                    <a:pt x="3187" y="3008"/>
                  </a:cubicBezTo>
                  <a:cubicBezTo>
                    <a:pt x="3160" y="3008"/>
                    <a:pt x="3133" y="3012"/>
                    <a:pt x="3108" y="3020"/>
                  </a:cubicBezTo>
                  <a:cubicBezTo>
                    <a:pt x="2976" y="3053"/>
                    <a:pt x="2910" y="3185"/>
                    <a:pt x="2976" y="3317"/>
                  </a:cubicBezTo>
                  <a:cubicBezTo>
                    <a:pt x="3042" y="3516"/>
                    <a:pt x="3009" y="3714"/>
                    <a:pt x="2910" y="3879"/>
                  </a:cubicBezTo>
                  <a:cubicBezTo>
                    <a:pt x="2777" y="4012"/>
                    <a:pt x="2612" y="4111"/>
                    <a:pt x="2414" y="4144"/>
                  </a:cubicBezTo>
                  <a:cubicBezTo>
                    <a:pt x="2215" y="4144"/>
                    <a:pt x="2017" y="4111"/>
                    <a:pt x="1852" y="4012"/>
                  </a:cubicBezTo>
                  <a:cubicBezTo>
                    <a:pt x="1654" y="3879"/>
                    <a:pt x="1455" y="3747"/>
                    <a:pt x="1323" y="3549"/>
                  </a:cubicBezTo>
                  <a:cubicBezTo>
                    <a:pt x="1059" y="3218"/>
                    <a:pt x="959" y="2789"/>
                    <a:pt x="1092" y="2392"/>
                  </a:cubicBezTo>
                  <a:cubicBezTo>
                    <a:pt x="1257" y="1962"/>
                    <a:pt x="1554" y="1599"/>
                    <a:pt x="1918" y="1334"/>
                  </a:cubicBezTo>
                  <a:cubicBezTo>
                    <a:pt x="2237" y="1102"/>
                    <a:pt x="2606" y="998"/>
                    <a:pt x="3005" y="998"/>
                  </a:cubicBezTo>
                  <a:cubicBezTo>
                    <a:pt x="3061" y="998"/>
                    <a:pt x="3117" y="1000"/>
                    <a:pt x="3174" y="1004"/>
                  </a:cubicBezTo>
                  <a:cubicBezTo>
                    <a:pt x="3637" y="1103"/>
                    <a:pt x="4066" y="1301"/>
                    <a:pt x="4463" y="1599"/>
                  </a:cubicBezTo>
                  <a:cubicBezTo>
                    <a:pt x="4827" y="1863"/>
                    <a:pt x="5058" y="2293"/>
                    <a:pt x="5058" y="2756"/>
                  </a:cubicBezTo>
                  <a:cubicBezTo>
                    <a:pt x="5091" y="3284"/>
                    <a:pt x="4992" y="3780"/>
                    <a:pt x="4827" y="4276"/>
                  </a:cubicBezTo>
                  <a:cubicBezTo>
                    <a:pt x="4761" y="4375"/>
                    <a:pt x="4728" y="4474"/>
                    <a:pt x="4694" y="4573"/>
                  </a:cubicBezTo>
                  <a:lnTo>
                    <a:pt x="4496" y="4640"/>
                  </a:lnTo>
                  <a:cubicBezTo>
                    <a:pt x="3273" y="5069"/>
                    <a:pt x="2149" y="5730"/>
                    <a:pt x="1191" y="6524"/>
                  </a:cubicBezTo>
                  <a:cubicBezTo>
                    <a:pt x="774" y="6888"/>
                    <a:pt x="1116" y="7457"/>
                    <a:pt x="1522" y="7457"/>
                  </a:cubicBezTo>
                  <a:cubicBezTo>
                    <a:pt x="1632" y="7457"/>
                    <a:pt x="1746" y="7415"/>
                    <a:pt x="1852" y="7317"/>
                  </a:cubicBezTo>
                  <a:lnTo>
                    <a:pt x="1885" y="7317"/>
                  </a:lnTo>
                  <a:cubicBezTo>
                    <a:pt x="2546" y="6755"/>
                    <a:pt x="3273" y="6292"/>
                    <a:pt x="4033" y="5896"/>
                  </a:cubicBezTo>
                  <a:lnTo>
                    <a:pt x="4033" y="5896"/>
                  </a:lnTo>
                  <a:cubicBezTo>
                    <a:pt x="3769" y="6325"/>
                    <a:pt x="3471" y="6722"/>
                    <a:pt x="3141" y="7119"/>
                  </a:cubicBezTo>
                  <a:cubicBezTo>
                    <a:pt x="2976" y="7317"/>
                    <a:pt x="2777" y="7515"/>
                    <a:pt x="2612" y="7714"/>
                  </a:cubicBezTo>
                  <a:cubicBezTo>
                    <a:pt x="2381" y="7945"/>
                    <a:pt x="2182" y="8209"/>
                    <a:pt x="2017" y="8507"/>
                  </a:cubicBezTo>
                  <a:cubicBezTo>
                    <a:pt x="1720" y="9135"/>
                    <a:pt x="1654" y="9862"/>
                    <a:pt x="1918" y="10523"/>
                  </a:cubicBezTo>
                  <a:cubicBezTo>
                    <a:pt x="2017" y="10854"/>
                    <a:pt x="2215" y="11151"/>
                    <a:pt x="2447" y="11416"/>
                  </a:cubicBezTo>
                  <a:cubicBezTo>
                    <a:pt x="2711" y="11680"/>
                    <a:pt x="3075" y="11878"/>
                    <a:pt x="3438" y="11944"/>
                  </a:cubicBezTo>
                  <a:cubicBezTo>
                    <a:pt x="3588" y="11977"/>
                    <a:pt x="3738" y="11993"/>
                    <a:pt x="3885" y="11993"/>
                  </a:cubicBezTo>
                  <a:cubicBezTo>
                    <a:pt x="4486" y="11993"/>
                    <a:pt x="5050" y="11728"/>
                    <a:pt x="5422" y="11250"/>
                  </a:cubicBezTo>
                  <a:cubicBezTo>
                    <a:pt x="5653" y="10953"/>
                    <a:pt x="5785" y="10622"/>
                    <a:pt x="5785" y="10226"/>
                  </a:cubicBezTo>
                  <a:cubicBezTo>
                    <a:pt x="5785" y="9829"/>
                    <a:pt x="5620" y="9465"/>
                    <a:pt x="5322" y="9201"/>
                  </a:cubicBezTo>
                  <a:cubicBezTo>
                    <a:pt x="5157" y="9102"/>
                    <a:pt x="4992" y="9003"/>
                    <a:pt x="4827" y="8970"/>
                  </a:cubicBezTo>
                  <a:cubicBezTo>
                    <a:pt x="4728" y="8937"/>
                    <a:pt x="4661" y="8904"/>
                    <a:pt x="4562" y="8904"/>
                  </a:cubicBezTo>
                  <a:cubicBezTo>
                    <a:pt x="4513" y="8887"/>
                    <a:pt x="4455" y="8879"/>
                    <a:pt x="4397" y="8879"/>
                  </a:cubicBezTo>
                  <a:cubicBezTo>
                    <a:pt x="4339" y="8879"/>
                    <a:pt x="4281" y="8887"/>
                    <a:pt x="4232" y="8904"/>
                  </a:cubicBezTo>
                  <a:cubicBezTo>
                    <a:pt x="3901" y="9003"/>
                    <a:pt x="3571" y="9168"/>
                    <a:pt x="3306" y="9432"/>
                  </a:cubicBezTo>
                  <a:cubicBezTo>
                    <a:pt x="3273" y="9465"/>
                    <a:pt x="3207" y="9499"/>
                    <a:pt x="3207" y="9565"/>
                  </a:cubicBezTo>
                  <a:cubicBezTo>
                    <a:pt x="3005" y="9834"/>
                    <a:pt x="3352" y="10104"/>
                    <a:pt x="3637" y="10104"/>
                  </a:cubicBezTo>
                  <a:cubicBezTo>
                    <a:pt x="3771" y="10104"/>
                    <a:pt x="3892" y="10044"/>
                    <a:pt x="3934" y="9895"/>
                  </a:cubicBezTo>
                  <a:cubicBezTo>
                    <a:pt x="4033" y="9730"/>
                    <a:pt x="4166" y="9565"/>
                    <a:pt x="4397" y="9499"/>
                  </a:cubicBezTo>
                  <a:lnTo>
                    <a:pt x="4496" y="9499"/>
                  </a:lnTo>
                  <a:cubicBezTo>
                    <a:pt x="4529" y="9499"/>
                    <a:pt x="4595" y="9532"/>
                    <a:pt x="4628" y="9532"/>
                  </a:cubicBezTo>
                  <a:cubicBezTo>
                    <a:pt x="4728" y="9565"/>
                    <a:pt x="4827" y="9631"/>
                    <a:pt x="4893" y="9697"/>
                  </a:cubicBezTo>
                  <a:cubicBezTo>
                    <a:pt x="5025" y="9829"/>
                    <a:pt x="5091" y="9994"/>
                    <a:pt x="5058" y="10160"/>
                  </a:cubicBezTo>
                  <a:cubicBezTo>
                    <a:pt x="5025" y="10358"/>
                    <a:pt x="4926" y="10556"/>
                    <a:pt x="4794" y="10688"/>
                  </a:cubicBezTo>
                  <a:cubicBezTo>
                    <a:pt x="4559" y="10876"/>
                    <a:pt x="4292" y="10964"/>
                    <a:pt x="4015" y="10964"/>
                  </a:cubicBezTo>
                  <a:cubicBezTo>
                    <a:pt x="3901" y="10964"/>
                    <a:pt x="3785" y="10949"/>
                    <a:pt x="3670" y="10920"/>
                  </a:cubicBezTo>
                  <a:cubicBezTo>
                    <a:pt x="3505" y="10887"/>
                    <a:pt x="3339" y="10788"/>
                    <a:pt x="3207" y="10655"/>
                  </a:cubicBezTo>
                  <a:cubicBezTo>
                    <a:pt x="3075" y="10523"/>
                    <a:pt x="2943" y="10325"/>
                    <a:pt x="2877" y="10127"/>
                  </a:cubicBezTo>
                  <a:cubicBezTo>
                    <a:pt x="2711" y="9697"/>
                    <a:pt x="2678" y="9267"/>
                    <a:pt x="2843" y="8837"/>
                  </a:cubicBezTo>
                  <a:cubicBezTo>
                    <a:pt x="2943" y="8606"/>
                    <a:pt x="3075" y="8408"/>
                    <a:pt x="3240" y="8209"/>
                  </a:cubicBezTo>
                  <a:cubicBezTo>
                    <a:pt x="3405" y="7978"/>
                    <a:pt x="3571" y="7747"/>
                    <a:pt x="3736" y="7515"/>
                  </a:cubicBezTo>
                  <a:cubicBezTo>
                    <a:pt x="4199" y="6854"/>
                    <a:pt x="4628" y="6160"/>
                    <a:pt x="4992" y="5466"/>
                  </a:cubicBezTo>
                  <a:cubicBezTo>
                    <a:pt x="5653" y="5202"/>
                    <a:pt x="6373" y="5069"/>
                    <a:pt x="7093" y="5069"/>
                  </a:cubicBezTo>
                  <a:cubicBezTo>
                    <a:pt x="7453" y="5069"/>
                    <a:pt x="7813" y="5102"/>
                    <a:pt x="8165" y="5168"/>
                  </a:cubicBezTo>
                  <a:cubicBezTo>
                    <a:pt x="8727" y="5301"/>
                    <a:pt x="9256" y="5499"/>
                    <a:pt x="9752" y="5796"/>
                  </a:cubicBezTo>
                  <a:cubicBezTo>
                    <a:pt x="10248" y="6061"/>
                    <a:pt x="10677" y="6425"/>
                    <a:pt x="11041" y="6821"/>
                  </a:cubicBezTo>
                  <a:cubicBezTo>
                    <a:pt x="11305" y="7152"/>
                    <a:pt x="11471" y="7515"/>
                    <a:pt x="11537" y="7912"/>
                  </a:cubicBezTo>
                  <a:cubicBezTo>
                    <a:pt x="11570" y="8507"/>
                    <a:pt x="11404" y="9102"/>
                    <a:pt x="11107" y="9631"/>
                  </a:cubicBezTo>
                  <a:cubicBezTo>
                    <a:pt x="10710" y="10325"/>
                    <a:pt x="9950" y="10755"/>
                    <a:pt x="9157" y="10755"/>
                  </a:cubicBezTo>
                  <a:cubicBezTo>
                    <a:pt x="8363" y="10755"/>
                    <a:pt x="7603" y="10358"/>
                    <a:pt x="7140" y="9697"/>
                  </a:cubicBezTo>
                  <a:cubicBezTo>
                    <a:pt x="6975" y="9366"/>
                    <a:pt x="6909" y="9003"/>
                    <a:pt x="6975" y="8639"/>
                  </a:cubicBezTo>
                  <a:cubicBezTo>
                    <a:pt x="7041" y="8276"/>
                    <a:pt x="7273" y="8011"/>
                    <a:pt x="7603" y="7879"/>
                  </a:cubicBezTo>
                  <a:cubicBezTo>
                    <a:pt x="7698" y="7853"/>
                    <a:pt x="7796" y="7841"/>
                    <a:pt x="7892" y="7841"/>
                  </a:cubicBezTo>
                  <a:cubicBezTo>
                    <a:pt x="8165" y="7841"/>
                    <a:pt x="8433" y="7939"/>
                    <a:pt x="8628" y="8110"/>
                  </a:cubicBezTo>
                  <a:cubicBezTo>
                    <a:pt x="8892" y="8408"/>
                    <a:pt x="9025" y="8804"/>
                    <a:pt x="8991" y="9201"/>
                  </a:cubicBezTo>
                  <a:cubicBezTo>
                    <a:pt x="8991" y="9267"/>
                    <a:pt x="9025" y="9366"/>
                    <a:pt x="9124" y="9399"/>
                  </a:cubicBezTo>
                  <a:cubicBezTo>
                    <a:pt x="9223" y="9399"/>
                    <a:pt x="9322" y="9333"/>
                    <a:pt x="9355" y="9234"/>
                  </a:cubicBezTo>
                  <a:cubicBezTo>
                    <a:pt x="9454" y="8705"/>
                    <a:pt x="9322" y="8143"/>
                    <a:pt x="8991" y="7747"/>
                  </a:cubicBezTo>
                  <a:cubicBezTo>
                    <a:pt x="8684" y="7414"/>
                    <a:pt x="8258" y="7239"/>
                    <a:pt x="7835" y="7239"/>
                  </a:cubicBezTo>
                  <a:cubicBezTo>
                    <a:pt x="7712" y="7239"/>
                    <a:pt x="7590" y="7254"/>
                    <a:pt x="7471" y="7284"/>
                  </a:cubicBezTo>
                  <a:cubicBezTo>
                    <a:pt x="6909" y="7449"/>
                    <a:pt x="6446" y="7879"/>
                    <a:pt x="6314" y="8441"/>
                  </a:cubicBezTo>
                  <a:cubicBezTo>
                    <a:pt x="6149" y="9003"/>
                    <a:pt x="6248" y="9565"/>
                    <a:pt x="6512" y="10060"/>
                  </a:cubicBezTo>
                  <a:cubicBezTo>
                    <a:pt x="6678" y="10325"/>
                    <a:pt x="6876" y="10556"/>
                    <a:pt x="7107" y="10755"/>
                  </a:cubicBezTo>
                  <a:cubicBezTo>
                    <a:pt x="7041" y="11118"/>
                    <a:pt x="6810" y="11978"/>
                    <a:pt x="5719" y="12837"/>
                  </a:cubicBezTo>
                  <a:cubicBezTo>
                    <a:pt x="4133" y="14126"/>
                    <a:pt x="1455" y="16275"/>
                    <a:pt x="1984" y="18390"/>
                  </a:cubicBezTo>
                  <a:cubicBezTo>
                    <a:pt x="2116" y="18919"/>
                    <a:pt x="2348" y="19415"/>
                    <a:pt x="2711" y="19877"/>
                  </a:cubicBezTo>
                  <a:cubicBezTo>
                    <a:pt x="2678" y="20109"/>
                    <a:pt x="2645" y="20373"/>
                    <a:pt x="2678" y="20605"/>
                  </a:cubicBezTo>
                  <a:cubicBezTo>
                    <a:pt x="2678" y="21067"/>
                    <a:pt x="2678" y="21497"/>
                    <a:pt x="2711" y="21894"/>
                  </a:cubicBezTo>
                  <a:cubicBezTo>
                    <a:pt x="2777" y="24538"/>
                    <a:pt x="2810" y="26125"/>
                    <a:pt x="1290" y="28339"/>
                  </a:cubicBezTo>
                  <a:lnTo>
                    <a:pt x="298" y="29760"/>
                  </a:lnTo>
                  <a:lnTo>
                    <a:pt x="298" y="29760"/>
                  </a:lnTo>
                  <a:lnTo>
                    <a:pt x="1720" y="28769"/>
                  </a:lnTo>
                  <a:cubicBezTo>
                    <a:pt x="3518" y="27534"/>
                    <a:pt x="4924" y="27324"/>
                    <a:pt x="6788" y="27324"/>
                  </a:cubicBezTo>
                  <a:cubicBezTo>
                    <a:pt x="7219" y="27324"/>
                    <a:pt x="7674" y="27335"/>
                    <a:pt x="8165" y="27348"/>
                  </a:cubicBezTo>
                  <a:lnTo>
                    <a:pt x="9454" y="27381"/>
                  </a:lnTo>
                  <a:cubicBezTo>
                    <a:pt x="9522" y="27390"/>
                    <a:pt x="9593" y="27394"/>
                    <a:pt x="9664" y="27394"/>
                  </a:cubicBezTo>
                  <a:cubicBezTo>
                    <a:pt x="9838" y="27394"/>
                    <a:pt x="10018" y="27371"/>
                    <a:pt x="10181" y="27348"/>
                  </a:cubicBezTo>
                  <a:cubicBezTo>
                    <a:pt x="10611" y="27678"/>
                    <a:pt x="11107" y="27943"/>
                    <a:pt x="11669" y="28075"/>
                  </a:cubicBezTo>
                  <a:cubicBezTo>
                    <a:pt x="11854" y="28121"/>
                    <a:pt x="12040" y="28143"/>
                    <a:pt x="12224" y="28143"/>
                  </a:cubicBezTo>
                  <a:cubicBezTo>
                    <a:pt x="14149" y="28143"/>
                    <a:pt x="16013" y="25787"/>
                    <a:pt x="17189" y="24340"/>
                  </a:cubicBezTo>
                  <a:cubicBezTo>
                    <a:pt x="18048" y="23249"/>
                    <a:pt x="18908" y="23017"/>
                    <a:pt x="19271" y="22951"/>
                  </a:cubicBezTo>
                  <a:cubicBezTo>
                    <a:pt x="19470" y="23183"/>
                    <a:pt x="19701" y="23381"/>
                    <a:pt x="19965" y="23546"/>
                  </a:cubicBezTo>
                  <a:cubicBezTo>
                    <a:pt x="20296" y="23723"/>
                    <a:pt x="20656" y="23825"/>
                    <a:pt x="21025" y="23825"/>
                  </a:cubicBezTo>
                  <a:cubicBezTo>
                    <a:pt x="21210" y="23825"/>
                    <a:pt x="21398" y="23800"/>
                    <a:pt x="21585" y="23745"/>
                  </a:cubicBezTo>
                  <a:cubicBezTo>
                    <a:pt x="22147" y="23612"/>
                    <a:pt x="22577" y="23150"/>
                    <a:pt x="22742" y="22588"/>
                  </a:cubicBezTo>
                  <a:cubicBezTo>
                    <a:pt x="22874" y="22059"/>
                    <a:pt x="22709" y="21464"/>
                    <a:pt x="22279" y="21067"/>
                  </a:cubicBezTo>
                  <a:cubicBezTo>
                    <a:pt x="21943" y="20809"/>
                    <a:pt x="21546" y="20672"/>
                    <a:pt x="21136" y="20672"/>
                  </a:cubicBezTo>
                  <a:cubicBezTo>
                    <a:pt x="21022" y="20672"/>
                    <a:pt x="20907" y="20682"/>
                    <a:pt x="20792" y="20704"/>
                  </a:cubicBezTo>
                  <a:cubicBezTo>
                    <a:pt x="20693" y="20737"/>
                    <a:pt x="20626" y="20803"/>
                    <a:pt x="20626" y="20902"/>
                  </a:cubicBezTo>
                  <a:cubicBezTo>
                    <a:pt x="20626" y="20988"/>
                    <a:pt x="20701" y="21074"/>
                    <a:pt x="20785" y="21074"/>
                  </a:cubicBezTo>
                  <a:cubicBezTo>
                    <a:pt x="20798" y="21074"/>
                    <a:pt x="20811" y="21072"/>
                    <a:pt x="20825" y="21067"/>
                  </a:cubicBezTo>
                  <a:lnTo>
                    <a:pt x="20858" y="21067"/>
                  </a:lnTo>
                  <a:cubicBezTo>
                    <a:pt x="20898" y="21064"/>
                    <a:pt x="20938" y="21062"/>
                    <a:pt x="20977" y="21062"/>
                  </a:cubicBezTo>
                  <a:cubicBezTo>
                    <a:pt x="21327" y="21062"/>
                    <a:pt x="21648" y="21193"/>
                    <a:pt x="21916" y="21431"/>
                  </a:cubicBezTo>
                  <a:cubicBezTo>
                    <a:pt x="22147" y="21695"/>
                    <a:pt x="22246" y="22092"/>
                    <a:pt x="22147" y="22456"/>
                  </a:cubicBezTo>
                  <a:cubicBezTo>
                    <a:pt x="22048" y="22786"/>
                    <a:pt x="21750" y="23017"/>
                    <a:pt x="21387" y="23084"/>
                  </a:cubicBezTo>
                  <a:cubicBezTo>
                    <a:pt x="21296" y="23100"/>
                    <a:pt x="21205" y="23108"/>
                    <a:pt x="21114" y="23108"/>
                  </a:cubicBezTo>
                  <a:cubicBezTo>
                    <a:pt x="20843" y="23108"/>
                    <a:pt x="20577" y="23034"/>
                    <a:pt x="20329" y="22885"/>
                  </a:cubicBezTo>
                  <a:cubicBezTo>
                    <a:pt x="19668" y="22456"/>
                    <a:pt x="19271" y="21728"/>
                    <a:pt x="19271" y="20935"/>
                  </a:cubicBezTo>
                  <a:cubicBezTo>
                    <a:pt x="19271" y="20109"/>
                    <a:pt x="19668" y="19382"/>
                    <a:pt x="20395" y="18952"/>
                  </a:cubicBezTo>
                  <a:cubicBezTo>
                    <a:pt x="20841" y="18684"/>
                    <a:pt x="21395" y="18550"/>
                    <a:pt x="21935" y="18550"/>
                  </a:cubicBezTo>
                  <a:cubicBezTo>
                    <a:pt x="21994" y="18550"/>
                    <a:pt x="22054" y="18552"/>
                    <a:pt x="22114" y="18555"/>
                  </a:cubicBezTo>
                  <a:cubicBezTo>
                    <a:pt x="22510" y="18621"/>
                    <a:pt x="22874" y="18787"/>
                    <a:pt x="23172" y="19018"/>
                  </a:cubicBezTo>
                  <a:cubicBezTo>
                    <a:pt x="23601" y="19382"/>
                    <a:pt x="23965" y="19844"/>
                    <a:pt x="24229" y="20340"/>
                  </a:cubicBezTo>
                  <a:cubicBezTo>
                    <a:pt x="24494" y="20803"/>
                    <a:pt x="24725" y="21332"/>
                    <a:pt x="24890" y="21894"/>
                  </a:cubicBezTo>
                  <a:cubicBezTo>
                    <a:pt x="25089" y="22951"/>
                    <a:pt x="24990" y="24042"/>
                    <a:pt x="24593" y="25067"/>
                  </a:cubicBezTo>
                  <a:cubicBezTo>
                    <a:pt x="23866" y="25430"/>
                    <a:pt x="23172" y="25860"/>
                    <a:pt x="22510" y="26323"/>
                  </a:cubicBezTo>
                  <a:cubicBezTo>
                    <a:pt x="22279" y="26488"/>
                    <a:pt x="22048" y="26653"/>
                    <a:pt x="21816" y="26819"/>
                  </a:cubicBezTo>
                  <a:cubicBezTo>
                    <a:pt x="21651" y="26984"/>
                    <a:pt x="21420" y="27116"/>
                    <a:pt x="21188" y="27215"/>
                  </a:cubicBezTo>
                  <a:cubicBezTo>
                    <a:pt x="20997" y="27276"/>
                    <a:pt x="20800" y="27305"/>
                    <a:pt x="20603" y="27305"/>
                  </a:cubicBezTo>
                  <a:cubicBezTo>
                    <a:pt x="20156" y="27305"/>
                    <a:pt x="19715" y="27151"/>
                    <a:pt x="19370" y="26852"/>
                  </a:cubicBezTo>
                  <a:cubicBezTo>
                    <a:pt x="19238" y="26720"/>
                    <a:pt x="19139" y="26554"/>
                    <a:pt x="19106" y="26389"/>
                  </a:cubicBezTo>
                  <a:cubicBezTo>
                    <a:pt x="19007" y="25992"/>
                    <a:pt x="19106" y="25563"/>
                    <a:pt x="19370" y="25265"/>
                  </a:cubicBezTo>
                  <a:cubicBezTo>
                    <a:pt x="19503" y="25133"/>
                    <a:pt x="19668" y="25034"/>
                    <a:pt x="19866" y="25001"/>
                  </a:cubicBezTo>
                  <a:cubicBezTo>
                    <a:pt x="19900" y="24995"/>
                    <a:pt x="19933" y="24992"/>
                    <a:pt x="19965" y="24992"/>
                  </a:cubicBezTo>
                  <a:cubicBezTo>
                    <a:pt x="20119" y="24992"/>
                    <a:pt x="20247" y="25056"/>
                    <a:pt x="20329" y="25166"/>
                  </a:cubicBezTo>
                  <a:cubicBezTo>
                    <a:pt x="20395" y="25232"/>
                    <a:pt x="20461" y="25331"/>
                    <a:pt x="20494" y="25430"/>
                  </a:cubicBezTo>
                  <a:cubicBezTo>
                    <a:pt x="20527" y="25463"/>
                    <a:pt x="20527" y="25530"/>
                    <a:pt x="20527" y="25563"/>
                  </a:cubicBezTo>
                  <a:cubicBezTo>
                    <a:pt x="20560" y="25596"/>
                    <a:pt x="20560" y="25629"/>
                    <a:pt x="20527" y="25662"/>
                  </a:cubicBezTo>
                  <a:cubicBezTo>
                    <a:pt x="20461" y="25860"/>
                    <a:pt x="20329" y="26025"/>
                    <a:pt x="20131" y="26125"/>
                  </a:cubicBezTo>
                  <a:cubicBezTo>
                    <a:pt x="20064" y="26158"/>
                    <a:pt x="20031" y="26191"/>
                    <a:pt x="19998" y="26224"/>
                  </a:cubicBezTo>
                  <a:cubicBezTo>
                    <a:pt x="19697" y="26475"/>
                    <a:pt x="20083" y="26898"/>
                    <a:pt x="20387" y="26898"/>
                  </a:cubicBezTo>
                  <a:cubicBezTo>
                    <a:pt x="20483" y="26898"/>
                    <a:pt x="20571" y="26856"/>
                    <a:pt x="20626" y="26753"/>
                  </a:cubicBezTo>
                  <a:cubicBezTo>
                    <a:pt x="20858" y="26488"/>
                    <a:pt x="21056" y="26158"/>
                    <a:pt x="21122" y="25794"/>
                  </a:cubicBezTo>
                  <a:cubicBezTo>
                    <a:pt x="21155" y="25695"/>
                    <a:pt x="21155" y="25596"/>
                    <a:pt x="21122" y="25497"/>
                  </a:cubicBezTo>
                  <a:cubicBezTo>
                    <a:pt x="21122" y="25397"/>
                    <a:pt x="21089" y="25298"/>
                    <a:pt x="21089" y="25232"/>
                  </a:cubicBezTo>
                  <a:cubicBezTo>
                    <a:pt x="21023" y="25034"/>
                    <a:pt x="20957" y="24902"/>
                    <a:pt x="20825" y="24736"/>
                  </a:cubicBezTo>
                  <a:cubicBezTo>
                    <a:pt x="20593" y="24439"/>
                    <a:pt x="20197" y="24240"/>
                    <a:pt x="19800" y="24240"/>
                  </a:cubicBezTo>
                  <a:cubicBezTo>
                    <a:pt x="19436" y="24274"/>
                    <a:pt x="19073" y="24373"/>
                    <a:pt x="18775" y="24604"/>
                  </a:cubicBezTo>
                  <a:cubicBezTo>
                    <a:pt x="18213" y="25100"/>
                    <a:pt x="17949" y="25860"/>
                    <a:pt x="18081" y="26587"/>
                  </a:cubicBezTo>
                  <a:cubicBezTo>
                    <a:pt x="18147" y="26984"/>
                    <a:pt x="18346" y="27348"/>
                    <a:pt x="18643" y="27612"/>
                  </a:cubicBezTo>
                  <a:cubicBezTo>
                    <a:pt x="18908" y="27843"/>
                    <a:pt x="19205" y="28009"/>
                    <a:pt x="19536" y="28141"/>
                  </a:cubicBezTo>
                  <a:cubicBezTo>
                    <a:pt x="19825" y="28242"/>
                    <a:pt x="20127" y="28293"/>
                    <a:pt x="20427" y="28293"/>
                  </a:cubicBezTo>
                  <a:cubicBezTo>
                    <a:pt x="20814" y="28293"/>
                    <a:pt x="21199" y="28209"/>
                    <a:pt x="21552" y="28042"/>
                  </a:cubicBezTo>
                  <a:cubicBezTo>
                    <a:pt x="21849" y="27876"/>
                    <a:pt x="22114" y="27678"/>
                    <a:pt x="22345" y="27447"/>
                  </a:cubicBezTo>
                  <a:cubicBezTo>
                    <a:pt x="22544" y="27281"/>
                    <a:pt x="22742" y="27083"/>
                    <a:pt x="22940" y="26918"/>
                  </a:cubicBezTo>
                  <a:cubicBezTo>
                    <a:pt x="23337" y="26587"/>
                    <a:pt x="23733" y="26290"/>
                    <a:pt x="24163" y="26025"/>
                  </a:cubicBezTo>
                  <a:lnTo>
                    <a:pt x="24163" y="26025"/>
                  </a:lnTo>
                  <a:cubicBezTo>
                    <a:pt x="23767" y="26786"/>
                    <a:pt x="23304" y="27513"/>
                    <a:pt x="22742" y="28174"/>
                  </a:cubicBezTo>
                  <a:lnTo>
                    <a:pt x="22742" y="28207"/>
                  </a:lnTo>
                  <a:cubicBezTo>
                    <a:pt x="22399" y="28598"/>
                    <a:pt x="22763" y="29062"/>
                    <a:pt x="23163" y="29062"/>
                  </a:cubicBezTo>
                  <a:cubicBezTo>
                    <a:pt x="23303" y="29062"/>
                    <a:pt x="23448" y="29005"/>
                    <a:pt x="23568" y="28868"/>
                  </a:cubicBezTo>
                  <a:cubicBezTo>
                    <a:pt x="24361" y="27876"/>
                    <a:pt x="25023" y="26753"/>
                    <a:pt x="25452" y="25563"/>
                  </a:cubicBezTo>
                  <a:cubicBezTo>
                    <a:pt x="25485" y="25497"/>
                    <a:pt x="25485" y="25430"/>
                    <a:pt x="25518" y="25364"/>
                  </a:cubicBezTo>
                  <a:cubicBezTo>
                    <a:pt x="25618" y="25298"/>
                    <a:pt x="25717" y="25265"/>
                    <a:pt x="25816" y="25232"/>
                  </a:cubicBezTo>
                  <a:cubicBezTo>
                    <a:pt x="26220" y="25059"/>
                    <a:pt x="26674" y="24961"/>
                    <a:pt x="27135" y="24961"/>
                  </a:cubicBezTo>
                  <a:cubicBezTo>
                    <a:pt x="27202" y="24961"/>
                    <a:pt x="27269" y="24963"/>
                    <a:pt x="27336" y="24968"/>
                  </a:cubicBezTo>
                  <a:cubicBezTo>
                    <a:pt x="27799" y="25001"/>
                    <a:pt x="28229" y="25199"/>
                    <a:pt x="28493" y="25596"/>
                  </a:cubicBezTo>
                  <a:cubicBezTo>
                    <a:pt x="28758" y="25959"/>
                    <a:pt x="28956" y="26389"/>
                    <a:pt x="29022" y="26852"/>
                  </a:cubicBezTo>
                  <a:cubicBezTo>
                    <a:pt x="29055" y="27314"/>
                    <a:pt x="28956" y="27744"/>
                    <a:pt x="28692" y="28108"/>
                  </a:cubicBezTo>
                  <a:cubicBezTo>
                    <a:pt x="28427" y="28471"/>
                    <a:pt x="28064" y="28769"/>
                    <a:pt x="27634" y="28934"/>
                  </a:cubicBezTo>
                  <a:cubicBezTo>
                    <a:pt x="27515" y="28974"/>
                    <a:pt x="27394" y="28992"/>
                    <a:pt x="27273" y="28992"/>
                  </a:cubicBezTo>
                  <a:cubicBezTo>
                    <a:pt x="26990" y="28992"/>
                    <a:pt x="26709" y="28888"/>
                    <a:pt x="26477" y="28703"/>
                  </a:cubicBezTo>
                  <a:cubicBezTo>
                    <a:pt x="26279" y="28571"/>
                    <a:pt x="26146" y="28405"/>
                    <a:pt x="26014" y="28207"/>
                  </a:cubicBezTo>
                  <a:cubicBezTo>
                    <a:pt x="25915" y="28042"/>
                    <a:pt x="25849" y="27843"/>
                    <a:pt x="25882" y="27645"/>
                  </a:cubicBezTo>
                  <a:cubicBezTo>
                    <a:pt x="25915" y="27447"/>
                    <a:pt x="26014" y="27248"/>
                    <a:pt x="26146" y="27149"/>
                  </a:cubicBezTo>
                  <a:cubicBezTo>
                    <a:pt x="26246" y="27069"/>
                    <a:pt x="26359" y="27025"/>
                    <a:pt x="26476" y="27025"/>
                  </a:cubicBezTo>
                  <a:cubicBezTo>
                    <a:pt x="26552" y="27025"/>
                    <a:pt x="26630" y="27044"/>
                    <a:pt x="26708" y="27083"/>
                  </a:cubicBezTo>
                  <a:cubicBezTo>
                    <a:pt x="26733" y="27091"/>
                    <a:pt x="26758" y="27096"/>
                    <a:pt x="26782" y="27096"/>
                  </a:cubicBezTo>
                  <a:cubicBezTo>
                    <a:pt x="26855" y="27096"/>
                    <a:pt x="26923" y="27058"/>
                    <a:pt x="26973" y="26984"/>
                  </a:cubicBezTo>
                  <a:cubicBezTo>
                    <a:pt x="27039" y="26885"/>
                    <a:pt x="27006" y="26720"/>
                    <a:pt x="26907" y="26653"/>
                  </a:cubicBezTo>
                  <a:cubicBezTo>
                    <a:pt x="26734" y="26550"/>
                    <a:pt x="26543" y="26500"/>
                    <a:pt x="26353" y="26500"/>
                  </a:cubicBezTo>
                  <a:cubicBezTo>
                    <a:pt x="26179" y="26500"/>
                    <a:pt x="26007" y="26541"/>
                    <a:pt x="25849" y="26620"/>
                  </a:cubicBezTo>
                  <a:cubicBezTo>
                    <a:pt x="25518" y="26786"/>
                    <a:pt x="25287" y="27116"/>
                    <a:pt x="25188" y="27480"/>
                  </a:cubicBezTo>
                  <a:cubicBezTo>
                    <a:pt x="25089" y="27843"/>
                    <a:pt x="25155" y="28207"/>
                    <a:pt x="25287" y="28571"/>
                  </a:cubicBezTo>
                  <a:cubicBezTo>
                    <a:pt x="25452" y="28868"/>
                    <a:pt x="25651" y="29132"/>
                    <a:pt x="25915" y="29364"/>
                  </a:cubicBezTo>
                  <a:cubicBezTo>
                    <a:pt x="26307" y="29732"/>
                    <a:pt x="26827" y="29936"/>
                    <a:pt x="27352" y="29936"/>
                  </a:cubicBezTo>
                  <a:cubicBezTo>
                    <a:pt x="27535" y="29936"/>
                    <a:pt x="27719" y="29911"/>
                    <a:pt x="27898" y="29860"/>
                  </a:cubicBezTo>
                  <a:cubicBezTo>
                    <a:pt x="28559" y="29661"/>
                    <a:pt x="29121" y="29265"/>
                    <a:pt x="29518" y="28703"/>
                  </a:cubicBezTo>
                  <a:cubicBezTo>
                    <a:pt x="29948" y="28141"/>
                    <a:pt x="30113" y="27414"/>
                    <a:pt x="30014" y="26720"/>
                  </a:cubicBezTo>
                  <a:cubicBezTo>
                    <a:pt x="29881" y="26092"/>
                    <a:pt x="29584" y="25497"/>
                    <a:pt x="29121" y="25034"/>
                  </a:cubicBezTo>
                  <a:cubicBezTo>
                    <a:pt x="28890" y="24769"/>
                    <a:pt x="28592" y="24571"/>
                    <a:pt x="28295" y="24406"/>
                  </a:cubicBezTo>
                  <a:cubicBezTo>
                    <a:pt x="28021" y="24296"/>
                    <a:pt x="27747" y="24232"/>
                    <a:pt x="27473" y="24232"/>
                  </a:cubicBezTo>
                  <a:cubicBezTo>
                    <a:pt x="27417" y="24232"/>
                    <a:pt x="27360" y="24235"/>
                    <a:pt x="27303" y="24240"/>
                  </a:cubicBezTo>
                  <a:lnTo>
                    <a:pt x="27270" y="24240"/>
                  </a:lnTo>
                  <a:cubicBezTo>
                    <a:pt x="27204" y="23480"/>
                    <a:pt x="27072" y="22753"/>
                    <a:pt x="26874" y="22026"/>
                  </a:cubicBezTo>
                  <a:cubicBezTo>
                    <a:pt x="26609" y="21100"/>
                    <a:pt x="26146" y="20241"/>
                    <a:pt x="25485" y="19514"/>
                  </a:cubicBezTo>
                  <a:cubicBezTo>
                    <a:pt x="24560" y="18544"/>
                    <a:pt x="23296" y="18030"/>
                    <a:pt x="22018" y="18030"/>
                  </a:cubicBezTo>
                  <a:cubicBezTo>
                    <a:pt x="21379" y="18030"/>
                    <a:pt x="20737" y="18159"/>
                    <a:pt x="20131" y="18423"/>
                  </a:cubicBezTo>
                  <a:cubicBezTo>
                    <a:pt x="19238" y="18853"/>
                    <a:pt x="18643" y="19679"/>
                    <a:pt x="18511" y="20638"/>
                  </a:cubicBezTo>
                  <a:cubicBezTo>
                    <a:pt x="18443" y="20632"/>
                    <a:pt x="18376" y="20629"/>
                    <a:pt x="18310" y="20629"/>
                  </a:cubicBezTo>
                  <a:cubicBezTo>
                    <a:pt x="17990" y="20629"/>
                    <a:pt x="17688" y="20693"/>
                    <a:pt x="17387" y="20803"/>
                  </a:cubicBezTo>
                  <a:cubicBezTo>
                    <a:pt x="16891" y="20968"/>
                    <a:pt x="16429" y="21266"/>
                    <a:pt x="16065" y="21629"/>
                  </a:cubicBezTo>
                  <a:cubicBezTo>
                    <a:pt x="15701" y="21993"/>
                    <a:pt x="15404" y="22356"/>
                    <a:pt x="15106" y="22720"/>
                  </a:cubicBezTo>
                  <a:cubicBezTo>
                    <a:pt x="14776" y="23084"/>
                    <a:pt x="14478" y="23447"/>
                    <a:pt x="14181" y="23745"/>
                  </a:cubicBezTo>
                  <a:lnTo>
                    <a:pt x="14148" y="23745"/>
                  </a:lnTo>
                  <a:cubicBezTo>
                    <a:pt x="13755" y="24113"/>
                    <a:pt x="14110" y="24609"/>
                    <a:pt x="14495" y="24609"/>
                  </a:cubicBezTo>
                  <a:cubicBezTo>
                    <a:pt x="14628" y="24609"/>
                    <a:pt x="14765" y="24550"/>
                    <a:pt x="14875" y="24406"/>
                  </a:cubicBezTo>
                  <a:cubicBezTo>
                    <a:pt x="15206" y="24009"/>
                    <a:pt x="15470" y="23612"/>
                    <a:pt x="15767" y="23249"/>
                  </a:cubicBezTo>
                  <a:cubicBezTo>
                    <a:pt x="16065" y="22885"/>
                    <a:pt x="16329" y="22489"/>
                    <a:pt x="16627" y="22158"/>
                  </a:cubicBezTo>
                  <a:cubicBezTo>
                    <a:pt x="16891" y="21828"/>
                    <a:pt x="17222" y="21596"/>
                    <a:pt x="17619" y="21431"/>
                  </a:cubicBezTo>
                  <a:cubicBezTo>
                    <a:pt x="17883" y="21299"/>
                    <a:pt x="18180" y="21233"/>
                    <a:pt x="18511" y="21233"/>
                  </a:cubicBezTo>
                  <a:cubicBezTo>
                    <a:pt x="18544" y="21662"/>
                    <a:pt x="18676" y="22026"/>
                    <a:pt x="18875" y="22389"/>
                  </a:cubicBezTo>
                  <a:cubicBezTo>
                    <a:pt x="18015" y="22654"/>
                    <a:pt x="17222" y="23183"/>
                    <a:pt x="16693" y="23943"/>
                  </a:cubicBezTo>
                  <a:cubicBezTo>
                    <a:pt x="15685" y="25225"/>
                    <a:pt x="13832" y="27495"/>
                    <a:pt x="12226" y="27495"/>
                  </a:cubicBezTo>
                  <a:cubicBezTo>
                    <a:pt x="12094" y="27495"/>
                    <a:pt x="11963" y="27479"/>
                    <a:pt x="11834" y="27447"/>
                  </a:cubicBezTo>
                  <a:cubicBezTo>
                    <a:pt x="11537" y="27381"/>
                    <a:pt x="11272" y="27281"/>
                    <a:pt x="11008" y="27149"/>
                  </a:cubicBezTo>
                  <a:cubicBezTo>
                    <a:pt x="11801" y="26918"/>
                    <a:pt x="12429" y="26290"/>
                    <a:pt x="12660" y="25497"/>
                  </a:cubicBezTo>
                  <a:cubicBezTo>
                    <a:pt x="12925" y="24802"/>
                    <a:pt x="12760" y="24009"/>
                    <a:pt x="12264" y="23447"/>
                  </a:cubicBezTo>
                  <a:cubicBezTo>
                    <a:pt x="12429" y="23414"/>
                    <a:pt x="12594" y="23381"/>
                    <a:pt x="12727" y="23315"/>
                  </a:cubicBezTo>
                  <a:cubicBezTo>
                    <a:pt x="13189" y="23084"/>
                    <a:pt x="13586" y="22720"/>
                    <a:pt x="13784" y="22257"/>
                  </a:cubicBezTo>
                  <a:cubicBezTo>
                    <a:pt x="14016" y="21795"/>
                    <a:pt x="14115" y="21266"/>
                    <a:pt x="14016" y="20770"/>
                  </a:cubicBezTo>
                  <a:cubicBezTo>
                    <a:pt x="13983" y="20505"/>
                    <a:pt x="13883" y="20274"/>
                    <a:pt x="13751" y="20076"/>
                  </a:cubicBezTo>
                  <a:cubicBezTo>
                    <a:pt x="13619" y="19877"/>
                    <a:pt x="13520" y="19712"/>
                    <a:pt x="13454" y="19514"/>
                  </a:cubicBezTo>
                  <a:cubicBezTo>
                    <a:pt x="13123" y="18754"/>
                    <a:pt x="13024" y="17894"/>
                    <a:pt x="13156" y="17035"/>
                  </a:cubicBezTo>
                  <a:cubicBezTo>
                    <a:pt x="13156" y="17035"/>
                    <a:pt x="13156" y="17002"/>
                    <a:pt x="13156" y="16969"/>
                  </a:cubicBezTo>
                  <a:cubicBezTo>
                    <a:pt x="13123" y="16869"/>
                    <a:pt x="13024" y="16836"/>
                    <a:pt x="12925" y="16836"/>
                  </a:cubicBezTo>
                  <a:cubicBezTo>
                    <a:pt x="12512" y="16952"/>
                    <a:pt x="12099" y="17010"/>
                    <a:pt x="11685" y="17010"/>
                  </a:cubicBezTo>
                  <a:cubicBezTo>
                    <a:pt x="11272" y="17010"/>
                    <a:pt x="10859" y="16952"/>
                    <a:pt x="10446" y="16836"/>
                  </a:cubicBezTo>
                  <a:cubicBezTo>
                    <a:pt x="10248" y="16803"/>
                    <a:pt x="10049" y="16704"/>
                    <a:pt x="9884" y="16605"/>
                  </a:cubicBezTo>
                  <a:cubicBezTo>
                    <a:pt x="9653" y="16506"/>
                    <a:pt x="9388" y="16440"/>
                    <a:pt x="9157" y="16407"/>
                  </a:cubicBezTo>
                  <a:cubicBezTo>
                    <a:pt x="8628" y="16407"/>
                    <a:pt x="8132" y="16539"/>
                    <a:pt x="7702" y="16836"/>
                  </a:cubicBezTo>
                  <a:cubicBezTo>
                    <a:pt x="7273" y="17101"/>
                    <a:pt x="6942" y="17531"/>
                    <a:pt x="6777" y="18026"/>
                  </a:cubicBezTo>
                  <a:cubicBezTo>
                    <a:pt x="6777" y="17993"/>
                    <a:pt x="6744" y="17927"/>
                    <a:pt x="6744" y="17894"/>
                  </a:cubicBezTo>
                  <a:cubicBezTo>
                    <a:pt x="6482" y="17489"/>
                    <a:pt x="5911" y="17256"/>
                    <a:pt x="5291" y="17256"/>
                  </a:cubicBezTo>
                  <a:cubicBezTo>
                    <a:pt x="5051" y="17256"/>
                    <a:pt x="4803" y="17291"/>
                    <a:pt x="4562" y="17365"/>
                  </a:cubicBezTo>
                  <a:cubicBezTo>
                    <a:pt x="3769" y="17597"/>
                    <a:pt x="3141" y="18225"/>
                    <a:pt x="2910" y="19018"/>
                  </a:cubicBezTo>
                  <a:cubicBezTo>
                    <a:pt x="2777" y="18754"/>
                    <a:pt x="2678" y="18489"/>
                    <a:pt x="2612" y="18225"/>
                  </a:cubicBezTo>
                  <a:cubicBezTo>
                    <a:pt x="2215" y="16506"/>
                    <a:pt x="4761" y="14457"/>
                    <a:pt x="6116" y="13333"/>
                  </a:cubicBezTo>
                  <a:cubicBezTo>
                    <a:pt x="6876" y="12804"/>
                    <a:pt x="7405" y="12044"/>
                    <a:pt x="7669" y="11151"/>
                  </a:cubicBezTo>
                  <a:cubicBezTo>
                    <a:pt x="8033" y="11350"/>
                    <a:pt x="8430" y="11482"/>
                    <a:pt x="8826" y="11548"/>
                  </a:cubicBezTo>
                  <a:cubicBezTo>
                    <a:pt x="8826" y="11845"/>
                    <a:pt x="8760" y="12143"/>
                    <a:pt x="8628" y="12440"/>
                  </a:cubicBezTo>
                  <a:cubicBezTo>
                    <a:pt x="8463" y="12804"/>
                    <a:pt x="8231" y="13167"/>
                    <a:pt x="7901" y="13432"/>
                  </a:cubicBezTo>
                  <a:cubicBezTo>
                    <a:pt x="7570" y="13696"/>
                    <a:pt x="7174" y="13994"/>
                    <a:pt x="6810" y="14258"/>
                  </a:cubicBezTo>
                  <a:cubicBezTo>
                    <a:pt x="6446" y="14556"/>
                    <a:pt x="6050" y="14820"/>
                    <a:pt x="5653" y="15184"/>
                  </a:cubicBezTo>
                  <a:lnTo>
                    <a:pt x="5620" y="15184"/>
                  </a:lnTo>
                  <a:cubicBezTo>
                    <a:pt x="5257" y="15443"/>
                    <a:pt x="5688" y="16028"/>
                    <a:pt x="6050" y="16028"/>
                  </a:cubicBezTo>
                  <a:cubicBezTo>
                    <a:pt x="6149" y="16028"/>
                    <a:pt x="6243" y="15985"/>
                    <a:pt x="6314" y="15878"/>
                  </a:cubicBezTo>
                  <a:cubicBezTo>
                    <a:pt x="6612" y="15580"/>
                    <a:pt x="6975" y="15283"/>
                    <a:pt x="7339" y="14985"/>
                  </a:cubicBezTo>
                  <a:cubicBezTo>
                    <a:pt x="7702" y="14655"/>
                    <a:pt x="8033" y="14357"/>
                    <a:pt x="8397" y="13994"/>
                  </a:cubicBezTo>
                  <a:cubicBezTo>
                    <a:pt x="8793" y="13630"/>
                    <a:pt x="9091" y="13201"/>
                    <a:pt x="9256" y="12705"/>
                  </a:cubicBezTo>
                  <a:cubicBezTo>
                    <a:pt x="9388" y="12308"/>
                    <a:pt x="9454" y="11944"/>
                    <a:pt x="9421" y="11548"/>
                  </a:cubicBezTo>
                  <a:cubicBezTo>
                    <a:pt x="10380" y="11416"/>
                    <a:pt x="11206" y="10821"/>
                    <a:pt x="11603" y="9928"/>
                  </a:cubicBezTo>
                  <a:cubicBezTo>
                    <a:pt x="11702" y="9763"/>
                    <a:pt x="11735" y="9598"/>
                    <a:pt x="11801" y="9432"/>
                  </a:cubicBezTo>
                  <a:cubicBezTo>
                    <a:pt x="11801" y="9399"/>
                    <a:pt x="11801" y="9399"/>
                    <a:pt x="11801" y="9366"/>
                  </a:cubicBezTo>
                  <a:cubicBezTo>
                    <a:pt x="11834" y="9300"/>
                    <a:pt x="11867" y="9234"/>
                    <a:pt x="11867" y="9135"/>
                  </a:cubicBezTo>
                  <a:lnTo>
                    <a:pt x="11867" y="9069"/>
                  </a:lnTo>
                  <a:cubicBezTo>
                    <a:pt x="12264" y="7449"/>
                    <a:pt x="11735" y="5730"/>
                    <a:pt x="10512" y="4540"/>
                  </a:cubicBezTo>
                  <a:cubicBezTo>
                    <a:pt x="9785" y="3912"/>
                    <a:pt x="8925" y="3450"/>
                    <a:pt x="8000" y="3185"/>
                  </a:cubicBezTo>
                  <a:cubicBezTo>
                    <a:pt x="7273" y="2987"/>
                    <a:pt x="6545" y="2855"/>
                    <a:pt x="5785" y="2789"/>
                  </a:cubicBezTo>
                  <a:lnTo>
                    <a:pt x="5785" y="2756"/>
                  </a:lnTo>
                  <a:cubicBezTo>
                    <a:pt x="5818" y="2061"/>
                    <a:pt x="5554" y="1400"/>
                    <a:pt x="5058" y="938"/>
                  </a:cubicBezTo>
                  <a:cubicBezTo>
                    <a:pt x="4562" y="475"/>
                    <a:pt x="3967" y="144"/>
                    <a:pt x="3339" y="45"/>
                  </a:cubicBezTo>
                  <a:cubicBezTo>
                    <a:pt x="3183" y="15"/>
                    <a:pt x="3025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13"/>
            <p:cNvGrpSpPr/>
            <p:nvPr/>
          </p:nvGrpSpPr>
          <p:grpSpPr>
            <a:xfrm>
              <a:off x="8817291" y="1181058"/>
              <a:ext cx="46662" cy="2791194"/>
              <a:chOff x="8817291" y="1181058"/>
              <a:chExt cx="46662" cy="2791194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>
              <a:off x="8106745" y="150519"/>
              <a:ext cx="944700" cy="929767"/>
            </a:xfrm>
            <a:custGeom>
              <a:avLst/>
              <a:gdLst/>
              <a:ahLst/>
              <a:cxnLst/>
              <a:rect l="l" t="t" r="r" b="b"/>
              <a:pathLst>
                <a:path w="30146" h="29949" extrusionOk="0">
                  <a:moveTo>
                    <a:pt x="19766" y="3282"/>
                  </a:moveTo>
                  <a:cubicBezTo>
                    <a:pt x="19898" y="3415"/>
                    <a:pt x="20031" y="3580"/>
                    <a:pt x="20097" y="3745"/>
                  </a:cubicBezTo>
                  <a:cubicBezTo>
                    <a:pt x="20361" y="4208"/>
                    <a:pt x="20394" y="4737"/>
                    <a:pt x="20229" y="5266"/>
                  </a:cubicBezTo>
                  <a:cubicBezTo>
                    <a:pt x="20130" y="5695"/>
                    <a:pt x="19832" y="6059"/>
                    <a:pt x="19403" y="6257"/>
                  </a:cubicBezTo>
                  <a:cubicBezTo>
                    <a:pt x="19290" y="6288"/>
                    <a:pt x="19178" y="6303"/>
                    <a:pt x="19067" y="6303"/>
                  </a:cubicBezTo>
                  <a:cubicBezTo>
                    <a:pt x="18820" y="6303"/>
                    <a:pt x="18583" y="6229"/>
                    <a:pt x="18378" y="6092"/>
                  </a:cubicBezTo>
                  <a:cubicBezTo>
                    <a:pt x="18080" y="5894"/>
                    <a:pt x="17882" y="5266"/>
                    <a:pt x="18080" y="4638"/>
                  </a:cubicBezTo>
                  <a:cubicBezTo>
                    <a:pt x="18345" y="3910"/>
                    <a:pt x="19006" y="3381"/>
                    <a:pt x="19766" y="3282"/>
                  </a:cubicBezTo>
                  <a:close/>
                  <a:moveTo>
                    <a:pt x="27666" y="2357"/>
                  </a:moveTo>
                  <a:lnTo>
                    <a:pt x="27666" y="2357"/>
                  </a:lnTo>
                  <a:cubicBezTo>
                    <a:pt x="26708" y="4241"/>
                    <a:pt x="26741" y="5861"/>
                    <a:pt x="26807" y="8075"/>
                  </a:cubicBezTo>
                  <a:cubicBezTo>
                    <a:pt x="26807" y="8505"/>
                    <a:pt x="26807" y="8901"/>
                    <a:pt x="26840" y="9364"/>
                  </a:cubicBezTo>
                  <a:lnTo>
                    <a:pt x="26840" y="9529"/>
                  </a:lnTo>
                  <a:cubicBezTo>
                    <a:pt x="26774" y="9463"/>
                    <a:pt x="26708" y="9430"/>
                    <a:pt x="26608" y="9364"/>
                  </a:cubicBezTo>
                  <a:cubicBezTo>
                    <a:pt x="26311" y="9199"/>
                    <a:pt x="25980" y="9100"/>
                    <a:pt x="25617" y="9067"/>
                  </a:cubicBezTo>
                  <a:lnTo>
                    <a:pt x="25617" y="4373"/>
                  </a:lnTo>
                  <a:lnTo>
                    <a:pt x="20956" y="4373"/>
                  </a:lnTo>
                  <a:cubicBezTo>
                    <a:pt x="20923" y="4043"/>
                    <a:pt x="20824" y="3712"/>
                    <a:pt x="20659" y="3415"/>
                  </a:cubicBezTo>
                  <a:cubicBezTo>
                    <a:pt x="20626" y="3348"/>
                    <a:pt x="20560" y="3282"/>
                    <a:pt x="20526" y="3183"/>
                  </a:cubicBezTo>
                  <a:lnTo>
                    <a:pt x="20692" y="3183"/>
                  </a:lnTo>
                  <a:lnTo>
                    <a:pt x="21948" y="3216"/>
                  </a:lnTo>
                  <a:cubicBezTo>
                    <a:pt x="22466" y="3231"/>
                    <a:pt x="22948" y="3245"/>
                    <a:pt x="23408" y="3245"/>
                  </a:cubicBezTo>
                  <a:cubicBezTo>
                    <a:pt x="24942" y="3245"/>
                    <a:pt x="26216" y="3095"/>
                    <a:pt x="27666" y="2357"/>
                  </a:cubicBezTo>
                  <a:close/>
                  <a:moveTo>
                    <a:pt x="4462" y="5398"/>
                  </a:moveTo>
                  <a:lnTo>
                    <a:pt x="4462" y="5398"/>
                  </a:lnTo>
                  <a:cubicBezTo>
                    <a:pt x="4264" y="6323"/>
                    <a:pt x="4264" y="7315"/>
                    <a:pt x="4462" y="8273"/>
                  </a:cubicBezTo>
                  <a:cubicBezTo>
                    <a:pt x="4628" y="8901"/>
                    <a:pt x="4892" y="9496"/>
                    <a:pt x="5223" y="10058"/>
                  </a:cubicBezTo>
                  <a:cubicBezTo>
                    <a:pt x="5355" y="10224"/>
                    <a:pt x="5487" y="10422"/>
                    <a:pt x="5619" y="10587"/>
                  </a:cubicBezTo>
                  <a:cubicBezTo>
                    <a:pt x="5388" y="10455"/>
                    <a:pt x="5223" y="10290"/>
                    <a:pt x="5057" y="10091"/>
                  </a:cubicBezTo>
                  <a:cubicBezTo>
                    <a:pt x="4495" y="9430"/>
                    <a:pt x="4066" y="8637"/>
                    <a:pt x="3867" y="7778"/>
                  </a:cubicBezTo>
                  <a:cubicBezTo>
                    <a:pt x="3702" y="7084"/>
                    <a:pt x="3636" y="6356"/>
                    <a:pt x="3636" y="5629"/>
                  </a:cubicBezTo>
                  <a:cubicBezTo>
                    <a:pt x="3933" y="5563"/>
                    <a:pt x="4198" y="5497"/>
                    <a:pt x="4462" y="5398"/>
                  </a:cubicBezTo>
                  <a:close/>
                  <a:moveTo>
                    <a:pt x="25411" y="9693"/>
                  </a:moveTo>
                  <a:cubicBezTo>
                    <a:pt x="25723" y="9693"/>
                    <a:pt x="26035" y="9768"/>
                    <a:pt x="26311" y="9926"/>
                  </a:cubicBezTo>
                  <a:cubicBezTo>
                    <a:pt x="26476" y="10025"/>
                    <a:pt x="26641" y="10124"/>
                    <a:pt x="26774" y="10290"/>
                  </a:cubicBezTo>
                  <a:cubicBezTo>
                    <a:pt x="26674" y="11050"/>
                    <a:pt x="26146" y="11711"/>
                    <a:pt x="25418" y="11975"/>
                  </a:cubicBezTo>
                  <a:cubicBezTo>
                    <a:pt x="25240" y="12032"/>
                    <a:pt x="25060" y="12056"/>
                    <a:pt x="24888" y="12056"/>
                  </a:cubicBezTo>
                  <a:cubicBezTo>
                    <a:pt x="24455" y="12056"/>
                    <a:pt x="24082" y="11901"/>
                    <a:pt x="23964" y="11711"/>
                  </a:cubicBezTo>
                  <a:cubicBezTo>
                    <a:pt x="23733" y="11381"/>
                    <a:pt x="23667" y="11017"/>
                    <a:pt x="23799" y="10653"/>
                  </a:cubicBezTo>
                  <a:cubicBezTo>
                    <a:pt x="23964" y="10224"/>
                    <a:pt x="24361" y="9926"/>
                    <a:pt x="24790" y="9794"/>
                  </a:cubicBezTo>
                  <a:cubicBezTo>
                    <a:pt x="24990" y="9727"/>
                    <a:pt x="25201" y="9693"/>
                    <a:pt x="25411" y="9693"/>
                  </a:cubicBezTo>
                  <a:close/>
                  <a:moveTo>
                    <a:pt x="24857" y="5199"/>
                  </a:moveTo>
                  <a:lnTo>
                    <a:pt x="24857" y="9166"/>
                  </a:lnTo>
                  <a:cubicBezTo>
                    <a:pt x="24790" y="9166"/>
                    <a:pt x="24724" y="9166"/>
                    <a:pt x="24658" y="9199"/>
                  </a:cubicBezTo>
                  <a:cubicBezTo>
                    <a:pt x="24030" y="9364"/>
                    <a:pt x="23501" y="9827"/>
                    <a:pt x="23237" y="10455"/>
                  </a:cubicBezTo>
                  <a:cubicBezTo>
                    <a:pt x="23237" y="10521"/>
                    <a:pt x="23204" y="10587"/>
                    <a:pt x="23204" y="10686"/>
                  </a:cubicBezTo>
                  <a:cubicBezTo>
                    <a:pt x="22972" y="10356"/>
                    <a:pt x="22609" y="10158"/>
                    <a:pt x="22212" y="10091"/>
                  </a:cubicBezTo>
                  <a:cubicBezTo>
                    <a:pt x="22127" y="10076"/>
                    <a:pt x="22042" y="10069"/>
                    <a:pt x="21956" y="10069"/>
                  </a:cubicBezTo>
                  <a:cubicBezTo>
                    <a:pt x="21477" y="10069"/>
                    <a:pt x="21010" y="10304"/>
                    <a:pt x="20758" y="10752"/>
                  </a:cubicBezTo>
                  <a:cubicBezTo>
                    <a:pt x="20659" y="10852"/>
                    <a:pt x="20626" y="10984"/>
                    <a:pt x="20593" y="11149"/>
                  </a:cubicBezTo>
                  <a:cubicBezTo>
                    <a:pt x="20526" y="11281"/>
                    <a:pt x="20526" y="11480"/>
                    <a:pt x="20560" y="11645"/>
                  </a:cubicBezTo>
                  <a:cubicBezTo>
                    <a:pt x="20593" y="11810"/>
                    <a:pt x="20692" y="11975"/>
                    <a:pt x="20857" y="12108"/>
                  </a:cubicBezTo>
                  <a:cubicBezTo>
                    <a:pt x="20989" y="12174"/>
                    <a:pt x="21121" y="12240"/>
                    <a:pt x="21287" y="12306"/>
                  </a:cubicBezTo>
                  <a:cubicBezTo>
                    <a:pt x="21308" y="12310"/>
                    <a:pt x="21329" y="12312"/>
                    <a:pt x="21350" y="12312"/>
                  </a:cubicBezTo>
                  <a:cubicBezTo>
                    <a:pt x="21492" y="12312"/>
                    <a:pt x="21622" y="12219"/>
                    <a:pt x="21650" y="12075"/>
                  </a:cubicBezTo>
                  <a:cubicBezTo>
                    <a:pt x="21716" y="11909"/>
                    <a:pt x="21617" y="11744"/>
                    <a:pt x="21452" y="11678"/>
                  </a:cubicBezTo>
                  <a:cubicBezTo>
                    <a:pt x="21353" y="11678"/>
                    <a:pt x="21287" y="11645"/>
                    <a:pt x="21254" y="11612"/>
                  </a:cubicBezTo>
                  <a:cubicBezTo>
                    <a:pt x="21188" y="11579"/>
                    <a:pt x="21188" y="11546"/>
                    <a:pt x="21188" y="11513"/>
                  </a:cubicBezTo>
                  <a:cubicBezTo>
                    <a:pt x="21154" y="11447"/>
                    <a:pt x="21154" y="11381"/>
                    <a:pt x="21188" y="11314"/>
                  </a:cubicBezTo>
                  <a:cubicBezTo>
                    <a:pt x="21188" y="11248"/>
                    <a:pt x="21221" y="11182"/>
                    <a:pt x="21287" y="11116"/>
                  </a:cubicBezTo>
                  <a:cubicBezTo>
                    <a:pt x="21435" y="10878"/>
                    <a:pt x="21691" y="10747"/>
                    <a:pt x="21981" y="10747"/>
                  </a:cubicBezTo>
                  <a:cubicBezTo>
                    <a:pt x="22014" y="10747"/>
                    <a:pt x="22047" y="10749"/>
                    <a:pt x="22080" y="10752"/>
                  </a:cubicBezTo>
                  <a:cubicBezTo>
                    <a:pt x="22377" y="10819"/>
                    <a:pt x="22675" y="11050"/>
                    <a:pt x="22807" y="11347"/>
                  </a:cubicBezTo>
                  <a:cubicBezTo>
                    <a:pt x="23105" y="12042"/>
                    <a:pt x="22741" y="12835"/>
                    <a:pt x="22047" y="13132"/>
                  </a:cubicBezTo>
                  <a:cubicBezTo>
                    <a:pt x="21787" y="13262"/>
                    <a:pt x="21486" y="13351"/>
                    <a:pt x="21193" y="13351"/>
                  </a:cubicBezTo>
                  <a:cubicBezTo>
                    <a:pt x="21113" y="13351"/>
                    <a:pt x="21034" y="13345"/>
                    <a:pt x="20956" y="13331"/>
                  </a:cubicBezTo>
                  <a:cubicBezTo>
                    <a:pt x="20791" y="13331"/>
                    <a:pt x="20593" y="13265"/>
                    <a:pt x="20460" y="13165"/>
                  </a:cubicBezTo>
                  <a:cubicBezTo>
                    <a:pt x="20262" y="13033"/>
                    <a:pt x="20031" y="12934"/>
                    <a:pt x="19799" y="12835"/>
                  </a:cubicBezTo>
                  <a:cubicBezTo>
                    <a:pt x="19297" y="12667"/>
                    <a:pt x="18768" y="12579"/>
                    <a:pt x="18238" y="12579"/>
                  </a:cubicBezTo>
                  <a:cubicBezTo>
                    <a:pt x="17931" y="12579"/>
                    <a:pt x="17623" y="12609"/>
                    <a:pt x="17320" y="12670"/>
                  </a:cubicBezTo>
                  <a:cubicBezTo>
                    <a:pt x="17585" y="11843"/>
                    <a:pt x="17618" y="10984"/>
                    <a:pt x="17419" y="10191"/>
                  </a:cubicBezTo>
                  <a:cubicBezTo>
                    <a:pt x="17353" y="9959"/>
                    <a:pt x="17287" y="9728"/>
                    <a:pt x="17188" y="9496"/>
                  </a:cubicBezTo>
                  <a:cubicBezTo>
                    <a:pt x="17122" y="9331"/>
                    <a:pt x="17089" y="9166"/>
                    <a:pt x="17089" y="8968"/>
                  </a:cubicBezTo>
                  <a:cubicBezTo>
                    <a:pt x="17089" y="8604"/>
                    <a:pt x="17188" y="8240"/>
                    <a:pt x="17419" y="7910"/>
                  </a:cubicBezTo>
                  <a:cubicBezTo>
                    <a:pt x="17662" y="7469"/>
                    <a:pt x="18125" y="7219"/>
                    <a:pt x="18602" y="7219"/>
                  </a:cubicBezTo>
                  <a:cubicBezTo>
                    <a:pt x="18841" y="7219"/>
                    <a:pt x="19083" y="7282"/>
                    <a:pt x="19303" y="7414"/>
                  </a:cubicBezTo>
                  <a:cubicBezTo>
                    <a:pt x="19601" y="7579"/>
                    <a:pt x="19799" y="7877"/>
                    <a:pt x="19832" y="8207"/>
                  </a:cubicBezTo>
                  <a:cubicBezTo>
                    <a:pt x="19832" y="8538"/>
                    <a:pt x="19667" y="8835"/>
                    <a:pt x="19370" y="8968"/>
                  </a:cubicBezTo>
                  <a:cubicBezTo>
                    <a:pt x="19303" y="9001"/>
                    <a:pt x="19237" y="9034"/>
                    <a:pt x="19171" y="9034"/>
                  </a:cubicBezTo>
                  <a:lnTo>
                    <a:pt x="18973" y="9034"/>
                  </a:lnTo>
                  <a:cubicBezTo>
                    <a:pt x="18940" y="9034"/>
                    <a:pt x="18907" y="9001"/>
                    <a:pt x="18907" y="8968"/>
                  </a:cubicBezTo>
                  <a:cubicBezTo>
                    <a:pt x="18874" y="8901"/>
                    <a:pt x="18841" y="8835"/>
                    <a:pt x="18841" y="8736"/>
                  </a:cubicBezTo>
                  <a:cubicBezTo>
                    <a:pt x="18783" y="8563"/>
                    <a:pt x="18650" y="8466"/>
                    <a:pt x="18507" y="8466"/>
                  </a:cubicBezTo>
                  <a:cubicBezTo>
                    <a:pt x="18486" y="8466"/>
                    <a:pt x="18465" y="8468"/>
                    <a:pt x="18444" y="8472"/>
                  </a:cubicBezTo>
                  <a:cubicBezTo>
                    <a:pt x="18279" y="8505"/>
                    <a:pt x="18180" y="8670"/>
                    <a:pt x="18213" y="8835"/>
                  </a:cubicBezTo>
                  <a:cubicBezTo>
                    <a:pt x="18213" y="9001"/>
                    <a:pt x="18279" y="9133"/>
                    <a:pt x="18345" y="9298"/>
                  </a:cubicBezTo>
                  <a:cubicBezTo>
                    <a:pt x="18444" y="9463"/>
                    <a:pt x="18576" y="9563"/>
                    <a:pt x="18775" y="9629"/>
                  </a:cubicBezTo>
                  <a:cubicBezTo>
                    <a:pt x="18907" y="9695"/>
                    <a:pt x="19105" y="9695"/>
                    <a:pt x="19270" y="9695"/>
                  </a:cubicBezTo>
                  <a:cubicBezTo>
                    <a:pt x="19403" y="9662"/>
                    <a:pt x="19535" y="9596"/>
                    <a:pt x="19667" y="9563"/>
                  </a:cubicBezTo>
                  <a:cubicBezTo>
                    <a:pt x="20196" y="9298"/>
                    <a:pt x="20526" y="8769"/>
                    <a:pt x="20493" y="8174"/>
                  </a:cubicBezTo>
                  <a:cubicBezTo>
                    <a:pt x="20460" y="7612"/>
                    <a:pt x="20163" y="7117"/>
                    <a:pt x="19667" y="6852"/>
                  </a:cubicBezTo>
                  <a:lnTo>
                    <a:pt x="19634" y="6852"/>
                  </a:lnTo>
                  <a:cubicBezTo>
                    <a:pt x="20262" y="6588"/>
                    <a:pt x="20725" y="6092"/>
                    <a:pt x="20890" y="5431"/>
                  </a:cubicBezTo>
                  <a:cubicBezTo>
                    <a:pt x="20923" y="5365"/>
                    <a:pt x="20923" y="5266"/>
                    <a:pt x="20956" y="5199"/>
                  </a:cubicBezTo>
                  <a:close/>
                  <a:moveTo>
                    <a:pt x="19436" y="24437"/>
                  </a:moveTo>
                  <a:cubicBezTo>
                    <a:pt x="19634" y="24569"/>
                    <a:pt x="19799" y="24701"/>
                    <a:pt x="19998" y="24833"/>
                  </a:cubicBezTo>
                  <a:cubicBezTo>
                    <a:pt x="20560" y="25164"/>
                    <a:pt x="21154" y="25428"/>
                    <a:pt x="21783" y="25594"/>
                  </a:cubicBezTo>
                  <a:cubicBezTo>
                    <a:pt x="22262" y="25693"/>
                    <a:pt x="22749" y="25742"/>
                    <a:pt x="23237" y="25742"/>
                  </a:cubicBezTo>
                  <a:cubicBezTo>
                    <a:pt x="23724" y="25742"/>
                    <a:pt x="24212" y="25693"/>
                    <a:pt x="24691" y="25594"/>
                  </a:cubicBezTo>
                  <a:lnTo>
                    <a:pt x="24691" y="25594"/>
                  </a:lnTo>
                  <a:cubicBezTo>
                    <a:pt x="24559" y="25858"/>
                    <a:pt x="24493" y="26122"/>
                    <a:pt x="24427" y="26420"/>
                  </a:cubicBezTo>
                  <a:cubicBezTo>
                    <a:pt x="23700" y="26420"/>
                    <a:pt x="22972" y="26321"/>
                    <a:pt x="22278" y="26189"/>
                  </a:cubicBezTo>
                  <a:cubicBezTo>
                    <a:pt x="21419" y="25957"/>
                    <a:pt x="20626" y="25561"/>
                    <a:pt x="19965" y="24999"/>
                  </a:cubicBezTo>
                  <a:cubicBezTo>
                    <a:pt x="19766" y="24833"/>
                    <a:pt x="19601" y="24635"/>
                    <a:pt x="19436" y="24437"/>
                  </a:cubicBezTo>
                  <a:close/>
                  <a:moveTo>
                    <a:pt x="2755" y="1"/>
                  </a:moveTo>
                  <a:cubicBezTo>
                    <a:pt x="2574" y="1"/>
                    <a:pt x="2392" y="25"/>
                    <a:pt x="2215" y="76"/>
                  </a:cubicBezTo>
                  <a:cubicBezTo>
                    <a:pt x="1554" y="307"/>
                    <a:pt x="992" y="704"/>
                    <a:pt x="595" y="1266"/>
                  </a:cubicBezTo>
                  <a:cubicBezTo>
                    <a:pt x="198" y="1828"/>
                    <a:pt x="0" y="2555"/>
                    <a:pt x="132" y="3249"/>
                  </a:cubicBezTo>
                  <a:cubicBezTo>
                    <a:pt x="264" y="3877"/>
                    <a:pt x="562" y="4472"/>
                    <a:pt x="1025" y="4935"/>
                  </a:cubicBezTo>
                  <a:cubicBezTo>
                    <a:pt x="1256" y="5199"/>
                    <a:pt x="1521" y="5398"/>
                    <a:pt x="1851" y="5563"/>
                  </a:cubicBezTo>
                  <a:cubicBezTo>
                    <a:pt x="2149" y="5662"/>
                    <a:pt x="2479" y="5728"/>
                    <a:pt x="2810" y="5728"/>
                  </a:cubicBezTo>
                  <a:lnTo>
                    <a:pt x="2876" y="5728"/>
                  </a:lnTo>
                  <a:cubicBezTo>
                    <a:pt x="2942" y="6489"/>
                    <a:pt x="3074" y="7216"/>
                    <a:pt x="3272" y="7943"/>
                  </a:cubicBezTo>
                  <a:cubicBezTo>
                    <a:pt x="3504" y="8868"/>
                    <a:pt x="4000" y="9728"/>
                    <a:pt x="4628" y="10455"/>
                  </a:cubicBezTo>
                  <a:cubicBezTo>
                    <a:pt x="5530" y="11408"/>
                    <a:pt x="6773" y="11940"/>
                    <a:pt x="8061" y="11940"/>
                  </a:cubicBezTo>
                  <a:cubicBezTo>
                    <a:pt x="8424" y="11940"/>
                    <a:pt x="8792" y="11898"/>
                    <a:pt x="9156" y="11810"/>
                  </a:cubicBezTo>
                  <a:lnTo>
                    <a:pt x="9222" y="11810"/>
                  </a:lnTo>
                  <a:cubicBezTo>
                    <a:pt x="9321" y="11810"/>
                    <a:pt x="9387" y="11777"/>
                    <a:pt x="9453" y="11744"/>
                  </a:cubicBezTo>
                  <a:lnTo>
                    <a:pt x="9520" y="11744"/>
                  </a:lnTo>
                  <a:cubicBezTo>
                    <a:pt x="9685" y="11678"/>
                    <a:pt x="9850" y="11612"/>
                    <a:pt x="10015" y="11546"/>
                  </a:cubicBezTo>
                  <a:cubicBezTo>
                    <a:pt x="10908" y="11149"/>
                    <a:pt x="11503" y="10290"/>
                    <a:pt x="11635" y="9331"/>
                  </a:cubicBezTo>
                  <a:cubicBezTo>
                    <a:pt x="11703" y="9337"/>
                    <a:pt x="11771" y="9340"/>
                    <a:pt x="11839" y="9340"/>
                  </a:cubicBezTo>
                  <a:cubicBezTo>
                    <a:pt x="12167" y="9340"/>
                    <a:pt x="12491" y="9275"/>
                    <a:pt x="12792" y="9166"/>
                  </a:cubicBezTo>
                  <a:cubicBezTo>
                    <a:pt x="13288" y="9001"/>
                    <a:pt x="13717" y="8703"/>
                    <a:pt x="14081" y="8307"/>
                  </a:cubicBezTo>
                  <a:cubicBezTo>
                    <a:pt x="14445" y="7943"/>
                    <a:pt x="14742" y="7612"/>
                    <a:pt x="15073" y="7249"/>
                  </a:cubicBezTo>
                  <a:cubicBezTo>
                    <a:pt x="15370" y="6885"/>
                    <a:pt x="15668" y="6522"/>
                    <a:pt x="15998" y="6224"/>
                  </a:cubicBezTo>
                  <a:cubicBezTo>
                    <a:pt x="16353" y="5869"/>
                    <a:pt x="16027" y="5377"/>
                    <a:pt x="15647" y="5377"/>
                  </a:cubicBezTo>
                  <a:cubicBezTo>
                    <a:pt x="15532" y="5377"/>
                    <a:pt x="15412" y="5422"/>
                    <a:pt x="15304" y="5530"/>
                  </a:cubicBezTo>
                  <a:lnTo>
                    <a:pt x="15271" y="5563"/>
                  </a:lnTo>
                  <a:cubicBezTo>
                    <a:pt x="14907" y="5927"/>
                    <a:pt x="14643" y="6323"/>
                    <a:pt x="14378" y="6687"/>
                  </a:cubicBezTo>
                  <a:cubicBezTo>
                    <a:pt x="14081" y="7084"/>
                    <a:pt x="13817" y="7447"/>
                    <a:pt x="13519" y="7778"/>
                  </a:cubicBezTo>
                  <a:cubicBezTo>
                    <a:pt x="13255" y="8108"/>
                    <a:pt x="12924" y="8373"/>
                    <a:pt x="12527" y="8538"/>
                  </a:cubicBezTo>
                  <a:cubicBezTo>
                    <a:pt x="12230" y="8637"/>
                    <a:pt x="11932" y="8703"/>
                    <a:pt x="11635" y="8703"/>
                  </a:cubicBezTo>
                  <a:cubicBezTo>
                    <a:pt x="11569" y="8307"/>
                    <a:pt x="11437" y="7910"/>
                    <a:pt x="11238" y="7546"/>
                  </a:cubicBezTo>
                  <a:cubicBezTo>
                    <a:pt x="12098" y="7282"/>
                    <a:pt x="12858" y="6753"/>
                    <a:pt x="13420" y="6026"/>
                  </a:cubicBezTo>
                  <a:cubicBezTo>
                    <a:pt x="14428" y="4742"/>
                    <a:pt x="16256" y="2441"/>
                    <a:pt x="17885" y="2441"/>
                  </a:cubicBezTo>
                  <a:cubicBezTo>
                    <a:pt x="18018" y="2441"/>
                    <a:pt x="18149" y="2457"/>
                    <a:pt x="18279" y="2489"/>
                  </a:cubicBezTo>
                  <a:cubicBezTo>
                    <a:pt x="18576" y="2555"/>
                    <a:pt x="18841" y="2654"/>
                    <a:pt x="19072" y="2787"/>
                  </a:cubicBezTo>
                  <a:cubicBezTo>
                    <a:pt x="18312" y="3051"/>
                    <a:pt x="17684" y="3646"/>
                    <a:pt x="17419" y="4439"/>
                  </a:cubicBezTo>
                  <a:cubicBezTo>
                    <a:pt x="17155" y="5299"/>
                    <a:pt x="17419" y="6257"/>
                    <a:pt x="17981" y="6621"/>
                  </a:cubicBezTo>
                  <a:cubicBezTo>
                    <a:pt x="18014" y="6621"/>
                    <a:pt x="18047" y="6654"/>
                    <a:pt x="18080" y="6654"/>
                  </a:cubicBezTo>
                  <a:cubicBezTo>
                    <a:pt x="17585" y="6819"/>
                    <a:pt x="17188" y="7150"/>
                    <a:pt x="16891" y="7579"/>
                  </a:cubicBezTo>
                  <a:cubicBezTo>
                    <a:pt x="16626" y="8009"/>
                    <a:pt x="16461" y="8505"/>
                    <a:pt x="16494" y="9034"/>
                  </a:cubicBezTo>
                  <a:cubicBezTo>
                    <a:pt x="16494" y="9265"/>
                    <a:pt x="16560" y="9529"/>
                    <a:pt x="16692" y="9761"/>
                  </a:cubicBezTo>
                  <a:cubicBezTo>
                    <a:pt x="16791" y="9926"/>
                    <a:pt x="16858" y="10124"/>
                    <a:pt x="16924" y="10323"/>
                  </a:cubicBezTo>
                  <a:cubicBezTo>
                    <a:pt x="17122" y="11149"/>
                    <a:pt x="17122" y="12009"/>
                    <a:pt x="16924" y="12802"/>
                  </a:cubicBezTo>
                  <a:cubicBezTo>
                    <a:pt x="16891" y="12934"/>
                    <a:pt x="16990" y="13033"/>
                    <a:pt x="17089" y="13033"/>
                  </a:cubicBezTo>
                  <a:cubicBezTo>
                    <a:pt x="17334" y="12995"/>
                    <a:pt x="17580" y="12977"/>
                    <a:pt x="17823" y="12977"/>
                  </a:cubicBezTo>
                  <a:cubicBezTo>
                    <a:pt x="18431" y="12977"/>
                    <a:pt x="19025" y="13095"/>
                    <a:pt x="19568" y="13331"/>
                  </a:cubicBezTo>
                  <a:cubicBezTo>
                    <a:pt x="19766" y="13397"/>
                    <a:pt x="19965" y="13496"/>
                    <a:pt x="20130" y="13628"/>
                  </a:cubicBezTo>
                  <a:cubicBezTo>
                    <a:pt x="20328" y="13760"/>
                    <a:pt x="20593" y="13860"/>
                    <a:pt x="20824" y="13926"/>
                  </a:cubicBezTo>
                  <a:cubicBezTo>
                    <a:pt x="20952" y="13942"/>
                    <a:pt x="21079" y="13950"/>
                    <a:pt x="21203" y="13950"/>
                  </a:cubicBezTo>
                  <a:cubicBezTo>
                    <a:pt x="21591" y="13950"/>
                    <a:pt x="21961" y="13870"/>
                    <a:pt x="22311" y="13694"/>
                  </a:cubicBezTo>
                  <a:cubicBezTo>
                    <a:pt x="22774" y="13463"/>
                    <a:pt x="23171" y="13066"/>
                    <a:pt x="23402" y="12603"/>
                  </a:cubicBezTo>
                  <a:cubicBezTo>
                    <a:pt x="23468" y="12438"/>
                    <a:pt x="23501" y="12306"/>
                    <a:pt x="23534" y="12141"/>
                  </a:cubicBezTo>
                  <a:cubicBezTo>
                    <a:pt x="23917" y="12478"/>
                    <a:pt x="24406" y="12662"/>
                    <a:pt x="24899" y="12662"/>
                  </a:cubicBezTo>
                  <a:cubicBezTo>
                    <a:pt x="25130" y="12662"/>
                    <a:pt x="25362" y="12622"/>
                    <a:pt x="25584" y="12537"/>
                  </a:cubicBezTo>
                  <a:cubicBezTo>
                    <a:pt x="26377" y="12306"/>
                    <a:pt x="27005" y="11678"/>
                    <a:pt x="27236" y="10885"/>
                  </a:cubicBezTo>
                  <a:cubicBezTo>
                    <a:pt x="27369" y="11149"/>
                    <a:pt x="27468" y="11414"/>
                    <a:pt x="27534" y="11711"/>
                  </a:cubicBezTo>
                  <a:cubicBezTo>
                    <a:pt x="27964" y="13430"/>
                    <a:pt x="25418" y="15479"/>
                    <a:pt x="24030" y="16570"/>
                  </a:cubicBezTo>
                  <a:cubicBezTo>
                    <a:pt x="23270" y="17132"/>
                    <a:pt x="22741" y="17892"/>
                    <a:pt x="22477" y="18785"/>
                  </a:cubicBezTo>
                  <a:cubicBezTo>
                    <a:pt x="22113" y="18586"/>
                    <a:pt x="21749" y="18454"/>
                    <a:pt x="21353" y="18421"/>
                  </a:cubicBezTo>
                  <a:cubicBezTo>
                    <a:pt x="21320" y="18123"/>
                    <a:pt x="21386" y="17793"/>
                    <a:pt x="21518" y="17529"/>
                  </a:cubicBezTo>
                  <a:cubicBezTo>
                    <a:pt x="21683" y="17132"/>
                    <a:pt x="21948" y="16801"/>
                    <a:pt x="22245" y="16537"/>
                  </a:cubicBezTo>
                  <a:cubicBezTo>
                    <a:pt x="22576" y="16239"/>
                    <a:pt x="22972" y="15975"/>
                    <a:pt x="23336" y="15677"/>
                  </a:cubicBezTo>
                  <a:cubicBezTo>
                    <a:pt x="23700" y="15413"/>
                    <a:pt x="24096" y="15116"/>
                    <a:pt x="24493" y="14785"/>
                  </a:cubicBezTo>
                  <a:cubicBezTo>
                    <a:pt x="24880" y="14450"/>
                    <a:pt x="24562" y="13913"/>
                    <a:pt x="24169" y="13913"/>
                  </a:cubicBezTo>
                  <a:cubicBezTo>
                    <a:pt x="24058" y="13913"/>
                    <a:pt x="23941" y="13956"/>
                    <a:pt x="23832" y="14058"/>
                  </a:cubicBezTo>
                  <a:lnTo>
                    <a:pt x="23799" y="14058"/>
                  </a:lnTo>
                  <a:cubicBezTo>
                    <a:pt x="23501" y="14388"/>
                    <a:pt x="23138" y="14686"/>
                    <a:pt x="22774" y="14983"/>
                  </a:cubicBezTo>
                  <a:cubicBezTo>
                    <a:pt x="22444" y="15314"/>
                    <a:pt x="22080" y="15611"/>
                    <a:pt x="21716" y="15975"/>
                  </a:cubicBezTo>
                  <a:cubicBezTo>
                    <a:pt x="21353" y="16339"/>
                    <a:pt x="21055" y="16768"/>
                    <a:pt x="20857" y="17264"/>
                  </a:cubicBezTo>
                  <a:cubicBezTo>
                    <a:pt x="20725" y="17628"/>
                    <a:pt x="20692" y="18024"/>
                    <a:pt x="20692" y="18421"/>
                  </a:cubicBezTo>
                  <a:cubicBezTo>
                    <a:pt x="19733" y="18553"/>
                    <a:pt x="18907" y="19148"/>
                    <a:pt x="18510" y="20041"/>
                  </a:cubicBezTo>
                  <a:cubicBezTo>
                    <a:pt x="17684" y="21859"/>
                    <a:pt x="18114" y="24007"/>
                    <a:pt x="19568" y="25395"/>
                  </a:cubicBezTo>
                  <a:cubicBezTo>
                    <a:pt x="20295" y="26023"/>
                    <a:pt x="21154" y="26519"/>
                    <a:pt x="22080" y="26784"/>
                  </a:cubicBezTo>
                  <a:cubicBezTo>
                    <a:pt x="22807" y="26982"/>
                    <a:pt x="23567" y="27114"/>
                    <a:pt x="24295" y="27147"/>
                  </a:cubicBezTo>
                  <a:lnTo>
                    <a:pt x="24295" y="27213"/>
                  </a:lnTo>
                  <a:cubicBezTo>
                    <a:pt x="24295" y="27544"/>
                    <a:pt x="24361" y="27874"/>
                    <a:pt x="24493" y="28172"/>
                  </a:cubicBezTo>
                  <a:cubicBezTo>
                    <a:pt x="24625" y="28502"/>
                    <a:pt x="24857" y="28767"/>
                    <a:pt x="25088" y="28998"/>
                  </a:cubicBezTo>
                  <a:cubicBezTo>
                    <a:pt x="25584" y="29461"/>
                    <a:pt x="26179" y="29791"/>
                    <a:pt x="26807" y="29924"/>
                  </a:cubicBezTo>
                  <a:cubicBezTo>
                    <a:pt x="26926" y="29941"/>
                    <a:pt x="27046" y="29949"/>
                    <a:pt x="27166" y="29949"/>
                  </a:cubicBezTo>
                  <a:cubicBezTo>
                    <a:pt x="27745" y="29949"/>
                    <a:pt x="28324" y="29756"/>
                    <a:pt x="28790" y="29428"/>
                  </a:cubicBezTo>
                  <a:cubicBezTo>
                    <a:pt x="29352" y="29031"/>
                    <a:pt x="29748" y="28469"/>
                    <a:pt x="29947" y="27808"/>
                  </a:cubicBezTo>
                  <a:cubicBezTo>
                    <a:pt x="30145" y="27114"/>
                    <a:pt x="29947" y="26354"/>
                    <a:pt x="29451" y="25825"/>
                  </a:cubicBezTo>
                  <a:cubicBezTo>
                    <a:pt x="29220" y="25561"/>
                    <a:pt x="28955" y="25362"/>
                    <a:pt x="28658" y="25197"/>
                  </a:cubicBezTo>
                  <a:cubicBezTo>
                    <a:pt x="28437" y="25109"/>
                    <a:pt x="28188" y="25050"/>
                    <a:pt x="27938" y="25050"/>
                  </a:cubicBezTo>
                  <a:cubicBezTo>
                    <a:pt x="27813" y="25050"/>
                    <a:pt x="27688" y="25065"/>
                    <a:pt x="27567" y="25098"/>
                  </a:cubicBezTo>
                  <a:cubicBezTo>
                    <a:pt x="27203" y="25197"/>
                    <a:pt x="26906" y="25428"/>
                    <a:pt x="26708" y="25759"/>
                  </a:cubicBezTo>
                  <a:cubicBezTo>
                    <a:pt x="26542" y="26089"/>
                    <a:pt x="26542" y="26486"/>
                    <a:pt x="26741" y="26817"/>
                  </a:cubicBezTo>
                  <a:cubicBezTo>
                    <a:pt x="26783" y="26881"/>
                    <a:pt x="26867" y="26917"/>
                    <a:pt x="26948" y="26917"/>
                  </a:cubicBezTo>
                  <a:cubicBezTo>
                    <a:pt x="26993" y="26917"/>
                    <a:pt x="27036" y="26906"/>
                    <a:pt x="27071" y="26883"/>
                  </a:cubicBezTo>
                  <a:cubicBezTo>
                    <a:pt x="27170" y="26850"/>
                    <a:pt x="27203" y="26717"/>
                    <a:pt x="27170" y="26618"/>
                  </a:cubicBezTo>
                  <a:cubicBezTo>
                    <a:pt x="27104" y="26420"/>
                    <a:pt x="27137" y="26222"/>
                    <a:pt x="27236" y="26056"/>
                  </a:cubicBezTo>
                  <a:cubicBezTo>
                    <a:pt x="27369" y="25924"/>
                    <a:pt x="27534" y="25825"/>
                    <a:pt x="27732" y="25792"/>
                  </a:cubicBezTo>
                  <a:cubicBezTo>
                    <a:pt x="27931" y="25792"/>
                    <a:pt x="28129" y="25825"/>
                    <a:pt x="28294" y="25924"/>
                  </a:cubicBezTo>
                  <a:cubicBezTo>
                    <a:pt x="28492" y="26056"/>
                    <a:pt x="28658" y="26189"/>
                    <a:pt x="28790" y="26387"/>
                  </a:cubicBezTo>
                  <a:cubicBezTo>
                    <a:pt x="29054" y="26717"/>
                    <a:pt x="29154" y="27147"/>
                    <a:pt x="29021" y="27544"/>
                  </a:cubicBezTo>
                  <a:cubicBezTo>
                    <a:pt x="28856" y="27973"/>
                    <a:pt x="28592" y="28337"/>
                    <a:pt x="28195" y="28602"/>
                  </a:cubicBezTo>
                  <a:cubicBezTo>
                    <a:pt x="27876" y="28833"/>
                    <a:pt x="27506" y="28938"/>
                    <a:pt x="27131" y="28938"/>
                  </a:cubicBezTo>
                  <a:cubicBezTo>
                    <a:pt x="27078" y="28938"/>
                    <a:pt x="27025" y="28936"/>
                    <a:pt x="26972" y="28932"/>
                  </a:cubicBezTo>
                  <a:cubicBezTo>
                    <a:pt x="26476" y="28833"/>
                    <a:pt x="26046" y="28635"/>
                    <a:pt x="25683" y="28337"/>
                  </a:cubicBezTo>
                  <a:cubicBezTo>
                    <a:pt x="25286" y="28073"/>
                    <a:pt x="25088" y="27643"/>
                    <a:pt x="25055" y="27180"/>
                  </a:cubicBezTo>
                  <a:cubicBezTo>
                    <a:pt x="25022" y="26651"/>
                    <a:pt x="25121" y="26156"/>
                    <a:pt x="25319" y="25660"/>
                  </a:cubicBezTo>
                  <a:cubicBezTo>
                    <a:pt x="25352" y="25561"/>
                    <a:pt x="25385" y="25461"/>
                    <a:pt x="25451" y="25362"/>
                  </a:cubicBezTo>
                  <a:lnTo>
                    <a:pt x="25650" y="25296"/>
                  </a:lnTo>
                  <a:cubicBezTo>
                    <a:pt x="26840" y="24866"/>
                    <a:pt x="27964" y="24238"/>
                    <a:pt x="28955" y="23412"/>
                  </a:cubicBezTo>
                  <a:cubicBezTo>
                    <a:pt x="29380" y="23067"/>
                    <a:pt x="29037" y="22465"/>
                    <a:pt x="28611" y="22465"/>
                  </a:cubicBezTo>
                  <a:cubicBezTo>
                    <a:pt x="28507" y="22465"/>
                    <a:pt x="28398" y="22501"/>
                    <a:pt x="28294" y="22586"/>
                  </a:cubicBezTo>
                  <a:lnTo>
                    <a:pt x="28261" y="22619"/>
                  </a:lnTo>
                  <a:cubicBezTo>
                    <a:pt x="27600" y="23181"/>
                    <a:pt x="26873" y="23643"/>
                    <a:pt x="26113" y="24040"/>
                  </a:cubicBezTo>
                  <a:cubicBezTo>
                    <a:pt x="26377" y="23610"/>
                    <a:pt x="26674" y="23214"/>
                    <a:pt x="27005" y="22817"/>
                  </a:cubicBezTo>
                  <a:cubicBezTo>
                    <a:pt x="27170" y="22619"/>
                    <a:pt x="27369" y="22420"/>
                    <a:pt x="27534" y="22222"/>
                  </a:cubicBezTo>
                  <a:cubicBezTo>
                    <a:pt x="27765" y="21991"/>
                    <a:pt x="27964" y="21726"/>
                    <a:pt x="28129" y="21429"/>
                  </a:cubicBezTo>
                  <a:cubicBezTo>
                    <a:pt x="28426" y="20801"/>
                    <a:pt x="28492" y="20074"/>
                    <a:pt x="28228" y="19413"/>
                  </a:cubicBezTo>
                  <a:cubicBezTo>
                    <a:pt x="28096" y="19082"/>
                    <a:pt x="27931" y="18785"/>
                    <a:pt x="27699" y="18520"/>
                  </a:cubicBezTo>
                  <a:cubicBezTo>
                    <a:pt x="27435" y="18223"/>
                    <a:pt x="27071" y="18057"/>
                    <a:pt x="26674" y="17991"/>
                  </a:cubicBezTo>
                  <a:cubicBezTo>
                    <a:pt x="26530" y="17958"/>
                    <a:pt x="26385" y="17943"/>
                    <a:pt x="26240" y="17943"/>
                  </a:cubicBezTo>
                  <a:cubicBezTo>
                    <a:pt x="25656" y="17943"/>
                    <a:pt x="25089" y="18202"/>
                    <a:pt x="24691" y="18652"/>
                  </a:cubicBezTo>
                  <a:cubicBezTo>
                    <a:pt x="24493" y="18950"/>
                    <a:pt x="24361" y="19313"/>
                    <a:pt x="24361" y="19677"/>
                  </a:cubicBezTo>
                  <a:cubicBezTo>
                    <a:pt x="24328" y="20107"/>
                    <a:pt x="24526" y="20503"/>
                    <a:pt x="24857" y="20768"/>
                  </a:cubicBezTo>
                  <a:cubicBezTo>
                    <a:pt x="25022" y="20867"/>
                    <a:pt x="25154" y="20933"/>
                    <a:pt x="25352" y="20999"/>
                  </a:cubicBezTo>
                  <a:cubicBezTo>
                    <a:pt x="25418" y="21032"/>
                    <a:pt x="25518" y="21032"/>
                    <a:pt x="25617" y="21065"/>
                  </a:cubicBezTo>
                  <a:lnTo>
                    <a:pt x="25914" y="21065"/>
                  </a:lnTo>
                  <a:cubicBezTo>
                    <a:pt x="26278" y="20966"/>
                    <a:pt x="26608" y="20768"/>
                    <a:pt x="26873" y="20536"/>
                  </a:cubicBezTo>
                  <a:cubicBezTo>
                    <a:pt x="27090" y="20237"/>
                    <a:pt x="26861" y="19849"/>
                    <a:pt x="26552" y="19849"/>
                  </a:cubicBezTo>
                  <a:cubicBezTo>
                    <a:pt x="26485" y="19849"/>
                    <a:pt x="26414" y="19867"/>
                    <a:pt x="26344" y="19908"/>
                  </a:cubicBezTo>
                  <a:cubicBezTo>
                    <a:pt x="26311" y="19941"/>
                    <a:pt x="26278" y="19974"/>
                    <a:pt x="26245" y="20041"/>
                  </a:cubicBezTo>
                  <a:cubicBezTo>
                    <a:pt x="26146" y="20239"/>
                    <a:pt x="25980" y="20371"/>
                    <a:pt x="25782" y="20470"/>
                  </a:cubicBezTo>
                  <a:lnTo>
                    <a:pt x="25683" y="20470"/>
                  </a:lnTo>
                  <a:lnTo>
                    <a:pt x="25518" y="20404"/>
                  </a:lnTo>
                  <a:cubicBezTo>
                    <a:pt x="25451" y="20371"/>
                    <a:pt x="25352" y="20338"/>
                    <a:pt x="25286" y="20272"/>
                  </a:cubicBezTo>
                  <a:cubicBezTo>
                    <a:pt x="25154" y="20140"/>
                    <a:pt x="25088" y="19974"/>
                    <a:pt x="25121" y="19776"/>
                  </a:cubicBezTo>
                  <a:cubicBezTo>
                    <a:pt x="25154" y="19611"/>
                    <a:pt x="25253" y="19413"/>
                    <a:pt x="25385" y="19280"/>
                  </a:cubicBezTo>
                  <a:cubicBezTo>
                    <a:pt x="25594" y="19095"/>
                    <a:pt x="25868" y="18991"/>
                    <a:pt x="26150" y="18991"/>
                  </a:cubicBezTo>
                  <a:cubicBezTo>
                    <a:pt x="26270" y="18991"/>
                    <a:pt x="26391" y="19010"/>
                    <a:pt x="26509" y="19049"/>
                  </a:cubicBezTo>
                  <a:cubicBezTo>
                    <a:pt x="26674" y="19082"/>
                    <a:pt x="26840" y="19148"/>
                    <a:pt x="26939" y="19280"/>
                  </a:cubicBezTo>
                  <a:cubicBezTo>
                    <a:pt x="27402" y="19776"/>
                    <a:pt x="27534" y="20470"/>
                    <a:pt x="27336" y="21098"/>
                  </a:cubicBezTo>
                  <a:cubicBezTo>
                    <a:pt x="27203" y="21330"/>
                    <a:pt x="27071" y="21528"/>
                    <a:pt x="26939" y="21693"/>
                  </a:cubicBezTo>
                  <a:cubicBezTo>
                    <a:pt x="26741" y="21925"/>
                    <a:pt x="26575" y="22156"/>
                    <a:pt x="26410" y="22387"/>
                  </a:cubicBezTo>
                  <a:cubicBezTo>
                    <a:pt x="25947" y="23048"/>
                    <a:pt x="25551" y="23743"/>
                    <a:pt x="25187" y="24470"/>
                  </a:cubicBezTo>
                  <a:cubicBezTo>
                    <a:pt x="24528" y="24725"/>
                    <a:pt x="23841" y="24857"/>
                    <a:pt x="23144" y="24857"/>
                  </a:cubicBezTo>
                  <a:cubicBezTo>
                    <a:pt x="22758" y="24857"/>
                    <a:pt x="22370" y="24817"/>
                    <a:pt x="21981" y="24734"/>
                  </a:cubicBezTo>
                  <a:cubicBezTo>
                    <a:pt x="21419" y="24602"/>
                    <a:pt x="20890" y="24404"/>
                    <a:pt x="20394" y="24106"/>
                  </a:cubicBezTo>
                  <a:cubicBezTo>
                    <a:pt x="19898" y="23842"/>
                    <a:pt x="19469" y="23511"/>
                    <a:pt x="19105" y="23082"/>
                  </a:cubicBezTo>
                  <a:cubicBezTo>
                    <a:pt x="18874" y="22751"/>
                    <a:pt x="18709" y="22387"/>
                    <a:pt x="18642" y="22024"/>
                  </a:cubicBezTo>
                  <a:cubicBezTo>
                    <a:pt x="18609" y="21396"/>
                    <a:pt x="18742" y="20801"/>
                    <a:pt x="19039" y="20305"/>
                  </a:cubicBezTo>
                  <a:cubicBezTo>
                    <a:pt x="19436" y="19578"/>
                    <a:pt x="20196" y="19148"/>
                    <a:pt x="21022" y="19148"/>
                  </a:cubicBezTo>
                  <a:cubicBezTo>
                    <a:pt x="21816" y="19181"/>
                    <a:pt x="22543" y="19578"/>
                    <a:pt x="22972" y="20239"/>
                  </a:cubicBezTo>
                  <a:cubicBezTo>
                    <a:pt x="23171" y="20569"/>
                    <a:pt x="23237" y="20933"/>
                    <a:pt x="23171" y="21297"/>
                  </a:cubicBezTo>
                  <a:cubicBezTo>
                    <a:pt x="23105" y="21660"/>
                    <a:pt x="22840" y="21925"/>
                    <a:pt x="22510" y="22057"/>
                  </a:cubicBezTo>
                  <a:cubicBezTo>
                    <a:pt x="22423" y="22083"/>
                    <a:pt x="22332" y="22095"/>
                    <a:pt x="22240" y="22095"/>
                  </a:cubicBezTo>
                  <a:cubicBezTo>
                    <a:pt x="21981" y="22095"/>
                    <a:pt x="21713" y="21996"/>
                    <a:pt x="21518" y="21825"/>
                  </a:cubicBezTo>
                  <a:cubicBezTo>
                    <a:pt x="21254" y="21528"/>
                    <a:pt x="21121" y="21131"/>
                    <a:pt x="21154" y="20768"/>
                  </a:cubicBezTo>
                  <a:lnTo>
                    <a:pt x="21154" y="20735"/>
                  </a:lnTo>
                  <a:cubicBezTo>
                    <a:pt x="21154" y="20611"/>
                    <a:pt x="21060" y="20544"/>
                    <a:pt x="20967" y="20544"/>
                  </a:cubicBezTo>
                  <a:cubicBezTo>
                    <a:pt x="20886" y="20544"/>
                    <a:pt x="20806" y="20594"/>
                    <a:pt x="20791" y="20702"/>
                  </a:cubicBezTo>
                  <a:cubicBezTo>
                    <a:pt x="20659" y="21231"/>
                    <a:pt x="20791" y="21759"/>
                    <a:pt x="21154" y="22189"/>
                  </a:cubicBezTo>
                  <a:cubicBezTo>
                    <a:pt x="21464" y="22536"/>
                    <a:pt x="21876" y="22697"/>
                    <a:pt x="22285" y="22697"/>
                  </a:cubicBezTo>
                  <a:cubicBezTo>
                    <a:pt x="22968" y="22697"/>
                    <a:pt x="23646" y="22247"/>
                    <a:pt x="23832" y="21462"/>
                  </a:cubicBezTo>
                  <a:cubicBezTo>
                    <a:pt x="23964" y="20933"/>
                    <a:pt x="23898" y="20371"/>
                    <a:pt x="23634" y="19875"/>
                  </a:cubicBezTo>
                  <a:cubicBezTo>
                    <a:pt x="23468" y="19611"/>
                    <a:pt x="23270" y="19380"/>
                    <a:pt x="23039" y="19181"/>
                  </a:cubicBezTo>
                  <a:cubicBezTo>
                    <a:pt x="23105" y="18818"/>
                    <a:pt x="23336" y="17958"/>
                    <a:pt x="24427" y="17066"/>
                  </a:cubicBezTo>
                  <a:cubicBezTo>
                    <a:pt x="26013" y="15810"/>
                    <a:pt x="28691" y="13661"/>
                    <a:pt x="28162" y="11546"/>
                  </a:cubicBezTo>
                  <a:cubicBezTo>
                    <a:pt x="28030" y="11017"/>
                    <a:pt x="27765" y="10488"/>
                    <a:pt x="27435" y="10058"/>
                  </a:cubicBezTo>
                  <a:cubicBezTo>
                    <a:pt x="27468" y="9827"/>
                    <a:pt x="27468" y="9563"/>
                    <a:pt x="27468" y="9331"/>
                  </a:cubicBezTo>
                  <a:cubicBezTo>
                    <a:pt x="27468" y="8868"/>
                    <a:pt x="27468" y="8439"/>
                    <a:pt x="27435" y="8042"/>
                  </a:cubicBezTo>
                  <a:cubicBezTo>
                    <a:pt x="27369" y="5398"/>
                    <a:pt x="27336" y="3811"/>
                    <a:pt x="28856" y="1597"/>
                  </a:cubicBezTo>
                  <a:lnTo>
                    <a:pt x="29848" y="208"/>
                  </a:lnTo>
                  <a:lnTo>
                    <a:pt x="28426" y="1167"/>
                  </a:lnTo>
                  <a:cubicBezTo>
                    <a:pt x="26689" y="2386"/>
                    <a:pt x="25338" y="2628"/>
                    <a:pt x="23560" y="2628"/>
                  </a:cubicBezTo>
                  <a:cubicBezTo>
                    <a:pt x="23072" y="2628"/>
                    <a:pt x="22551" y="2610"/>
                    <a:pt x="21981" y="2588"/>
                  </a:cubicBezTo>
                  <a:lnTo>
                    <a:pt x="20692" y="2555"/>
                  </a:lnTo>
                  <a:cubicBezTo>
                    <a:pt x="20460" y="2555"/>
                    <a:pt x="20196" y="2588"/>
                    <a:pt x="19965" y="2588"/>
                  </a:cubicBezTo>
                  <a:cubicBezTo>
                    <a:pt x="19502" y="2258"/>
                    <a:pt x="19006" y="2026"/>
                    <a:pt x="18444" y="1894"/>
                  </a:cubicBezTo>
                  <a:cubicBezTo>
                    <a:pt x="18262" y="1848"/>
                    <a:pt x="18079" y="1826"/>
                    <a:pt x="17896" y="1826"/>
                  </a:cubicBezTo>
                  <a:cubicBezTo>
                    <a:pt x="15992" y="1826"/>
                    <a:pt x="14100" y="4182"/>
                    <a:pt x="12924" y="5629"/>
                  </a:cubicBezTo>
                  <a:cubicBezTo>
                    <a:pt x="12065" y="6720"/>
                    <a:pt x="11205" y="6951"/>
                    <a:pt x="10842" y="7017"/>
                  </a:cubicBezTo>
                  <a:cubicBezTo>
                    <a:pt x="10643" y="6786"/>
                    <a:pt x="10412" y="6588"/>
                    <a:pt x="10148" y="6422"/>
                  </a:cubicBezTo>
                  <a:cubicBezTo>
                    <a:pt x="9829" y="6231"/>
                    <a:pt x="9483" y="6136"/>
                    <a:pt x="9127" y="6136"/>
                  </a:cubicBezTo>
                  <a:cubicBezTo>
                    <a:pt x="8929" y="6136"/>
                    <a:pt x="8729" y="6165"/>
                    <a:pt x="8528" y="6224"/>
                  </a:cubicBezTo>
                  <a:cubicBezTo>
                    <a:pt x="7966" y="6356"/>
                    <a:pt x="7536" y="6786"/>
                    <a:pt x="7371" y="7348"/>
                  </a:cubicBezTo>
                  <a:cubicBezTo>
                    <a:pt x="7239" y="7910"/>
                    <a:pt x="7437" y="8505"/>
                    <a:pt x="7834" y="8868"/>
                  </a:cubicBezTo>
                  <a:cubicBezTo>
                    <a:pt x="8154" y="9140"/>
                    <a:pt x="8530" y="9282"/>
                    <a:pt x="8920" y="9282"/>
                  </a:cubicBezTo>
                  <a:cubicBezTo>
                    <a:pt x="9053" y="9282"/>
                    <a:pt x="9187" y="9266"/>
                    <a:pt x="9321" y="9232"/>
                  </a:cubicBezTo>
                  <a:cubicBezTo>
                    <a:pt x="9420" y="9232"/>
                    <a:pt x="9487" y="9133"/>
                    <a:pt x="9487" y="9034"/>
                  </a:cubicBezTo>
                  <a:cubicBezTo>
                    <a:pt x="9453" y="8935"/>
                    <a:pt x="9387" y="8868"/>
                    <a:pt x="9288" y="8868"/>
                  </a:cubicBezTo>
                  <a:cubicBezTo>
                    <a:pt x="9248" y="8872"/>
                    <a:pt x="9208" y="8873"/>
                    <a:pt x="9168" y="8873"/>
                  </a:cubicBezTo>
                  <a:cubicBezTo>
                    <a:pt x="8812" y="8873"/>
                    <a:pt x="8465" y="8743"/>
                    <a:pt x="8197" y="8505"/>
                  </a:cubicBezTo>
                  <a:cubicBezTo>
                    <a:pt x="7966" y="8240"/>
                    <a:pt x="7900" y="7844"/>
                    <a:pt x="7966" y="7513"/>
                  </a:cubicBezTo>
                  <a:cubicBezTo>
                    <a:pt x="8098" y="7183"/>
                    <a:pt x="8396" y="6918"/>
                    <a:pt x="8726" y="6852"/>
                  </a:cubicBezTo>
                  <a:cubicBezTo>
                    <a:pt x="8817" y="6836"/>
                    <a:pt x="8910" y="6827"/>
                    <a:pt x="9003" y="6827"/>
                  </a:cubicBezTo>
                  <a:cubicBezTo>
                    <a:pt x="9282" y="6827"/>
                    <a:pt x="9561" y="6902"/>
                    <a:pt x="9784" y="7050"/>
                  </a:cubicBezTo>
                  <a:cubicBezTo>
                    <a:pt x="10445" y="7480"/>
                    <a:pt x="10875" y="8207"/>
                    <a:pt x="10875" y="9001"/>
                  </a:cubicBezTo>
                  <a:cubicBezTo>
                    <a:pt x="10875" y="9827"/>
                    <a:pt x="10445" y="10554"/>
                    <a:pt x="9751" y="10984"/>
                  </a:cubicBezTo>
                  <a:cubicBezTo>
                    <a:pt x="9275" y="11252"/>
                    <a:pt x="8745" y="11385"/>
                    <a:pt x="8211" y="11385"/>
                  </a:cubicBezTo>
                  <a:cubicBezTo>
                    <a:pt x="8151" y="11385"/>
                    <a:pt x="8092" y="11384"/>
                    <a:pt x="8032" y="11381"/>
                  </a:cubicBezTo>
                  <a:cubicBezTo>
                    <a:pt x="7635" y="11347"/>
                    <a:pt x="7272" y="11182"/>
                    <a:pt x="6941" y="10951"/>
                  </a:cubicBezTo>
                  <a:cubicBezTo>
                    <a:pt x="6512" y="10587"/>
                    <a:pt x="6148" y="10158"/>
                    <a:pt x="5884" y="9662"/>
                  </a:cubicBezTo>
                  <a:cubicBezTo>
                    <a:pt x="5619" y="9166"/>
                    <a:pt x="5388" y="8604"/>
                    <a:pt x="5289" y="8042"/>
                  </a:cubicBezTo>
                  <a:cubicBezTo>
                    <a:pt x="5057" y="6984"/>
                    <a:pt x="5156" y="5894"/>
                    <a:pt x="5553" y="4869"/>
                  </a:cubicBezTo>
                  <a:cubicBezTo>
                    <a:pt x="6280" y="4505"/>
                    <a:pt x="6974" y="4076"/>
                    <a:pt x="7635" y="3646"/>
                  </a:cubicBezTo>
                  <a:cubicBezTo>
                    <a:pt x="7867" y="3481"/>
                    <a:pt x="8098" y="3282"/>
                    <a:pt x="8330" y="3117"/>
                  </a:cubicBezTo>
                  <a:cubicBezTo>
                    <a:pt x="8528" y="2952"/>
                    <a:pt x="8726" y="2820"/>
                    <a:pt x="8958" y="2720"/>
                  </a:cubicBezTo>
                  <a:cubicBezTo>
                    <a:pt x="9146" y="2661"/>
                    <a:pt x="9340" y="2631"/>
                    <a:pt x="9534" y="2631"/>
                  </a:cubicBezTo>
                  <a:cubicBezTo>
                    <a:pt x="9984" y="2631"/>
                    <a:pt x="10429" y="2793"/>
                    <a:pt x="10776" y="3117"/>
                  </a:cubicBezTo>
                  <a:cubicBezTo>
                    <a:pt x="10908" y="3216"/>
                    <a:pt x="11007" y="3381"/>
                    <a:pt x="11040" y="3547"/>
                  </a:cubicBezTo>
                  <a:cubicBezTo>
                    <a:pt x="11139" y="3943"/>
                    <a:pt x="11073" y="4373"/>
                    <a:pt x="10809" y="4671"/>
                  </a:cubicBezTo>
                  <a:cubicBezTo>
                    <a:pt x="10676" y="4803"/>
                    <a:pt x="10478" y="4902"/>
                    <a:pt x="10313" y="4935"/>
                  </a:cubicBezTo>
                  <a:cubicBezTo>
                    <a:pt x="10279" y="4941"/>
                    <a:pt x="10246" y="4943"/>
                    <a:pt x="10214" y="4943"/>
                  </a:cubicBezTo>
                  <a:cubicBezTo>
                    <a:pt x="10059" y="4943"/>
                    <a:pt x="9927" y="4879"/>
                    <a:pt x="9817" y="4770"/>
                  </a:cubicBezTo>
                  <a:cubicBezTo>
                    <a:pt x="9751" y="4704"/>
                    <a:pt x="9718" y="4604"/>
                    <a:pt x="9685" y="4505"/>
                  </a:cubicBezTo>
                  <a:cubicBezTo>
                    <a:pt x="9652" y="4472"/>
                    <a:pt x="9652" y="4406"/>
                    <a:pt x="9619" y="4373"/>
                  </a:cubicBezTo>
                  <a:cubicBezTo>
                    <a:pt x="9619" y="4340"/>
                    <a:pt x="9619" y="4307"/>
                    <a:pt x="9619" y="4274"/>
                  </a:cubicBezTo>
                  <a:cubicBezTo>
                    <a:pt x="9685" y="4076"/>
                    <a:pt x="9850" y="3910"/>
                    <a:pt x="10048" y="3811"/>
                  </a:cubicBezTo>
                  <a:cubicBezTo>
                    <a:pt x="10446" y="3698"/>
                    <a:pt x="10185" y="3024"/>
                    <a:pt x="9852" y="3024"/>
                  </a:cubicBezTo>
                  <a:cubicBezTo>
                    <a:pt x="9798" y="3024"/>
                    <a:pt x="9741" y="3042"/>
                    <a:pt x="9685" y="3084"/>
                  </a:cubicBezTo>
                  <a:cubicBezTo>
                    <a:pt x="9652" y="3084"/>
                    <a:pt x="9586" y="3150"/>
                    <a:pt x="9553" y="3183"/>
                  </a:cubicBezTo>
                  <a:cubicBezTo>
                    <a:pt x="9321" y="3448"/>
                    <a:pt x="9123" y="3778"/>
                    <a:pt x="9024" y="4109"/>
                  </a:cubicBezTo>
                  <a:cubicBezTo>
                    <a:pt x="9024" y="4241"/>
                    <a:pt x="9024" y="4340"/>
                    <a:pt x="9024" y="4439"/>
                  </a:cubicBezTo>
                  <a:cubicBezTo>
                    <a:pt x="9024" y="4538"/>
                    <a:pt x="9057" y="4604"/>
                    <a:pt x="9090" y="4704"/>
                  </a:cubicBezTo>
                  <a:cubicBezTo>
                    <a:pt x="9123" y="4869"/>
                    <a:pt x="9222" y="5034"/>
                    <a:pt x="9321" y="5199"/>
                  </a:cubicBezTo>
                  <a:cubicBezTo>
                    <a:pt x="9586" y="5497"/>
                    <a:pt x="9949" y="5662"/>
                    <a:pt x="10346" y="5662"/>
                  </a:cubicBezTo>
                  <a:cubicBezTo>
                    <a:pt x="10743" y="5662"/>
                    <a:pt x="11106" y="5530"/>
                    <a:pt x="11404" y="5299"/>
                  </a:cubicBezTo>
                  <a:cubicBezTo>
                    <a:pt x="11966" y="4836"/>
                    <a:pt x="12230" y="4076"/>
                    <a:pt x="12065" y="3315"/>
                  </a:cubicBezTo>
                  <a:cubicBezTo>
                    <a:pt x="11999" y="2952"/>
                    <a:pt x="11800" y="2588"/>
                    <a:pt x="11536" y="2324"/>
                  </a:cubicBezTo>
                  <a:cubicBezTo>
                    <a:pt x="11271" y="2092"/>
                    <a:pt x="10974" y="1894"/>
                    <a:pt x="10643" y="1795"/>
                  </a:cubicBezTo>
                  <a:cubicBezTo>
                    <a:pt x="10361" y="1682"/>
                    <a:pt x="10066" y="1629"/>
                    <a:pt x="9772" y="1629"/>
                  </a:cubicBezTo>
                  <a:cubicBezTo>
                    <a:pt x="9379" y="1629"/>
                    <a:pt x="8987" y="1724"/>
                    <a:pt x="8627" y="1894"/>
                  </a:cubicBezTo>
                  <a:cubicBezTo>
                    <a:pt x="8330" y="2059"/>
                    <a:pt x="8065" y="2258"/>
                    <a:pt x="7834" y="2489"/>
                  </a:cubicBezTo>
                  <a:cubicBezTo>
                    <a:pt x="7635" y="2654"/>
                    <a:pt x="7437" y="2853"/>
                    <a:pt x="7239" y="3018"/>
                  </a:cubicBezTo>
                  <a:cubicBezTo>
                    <a:pt x="6842" y="3348"/>
                    <a:pt x="6413" y="3646"/>
                    <a:pt x="5983" y="3910"/>
                  </a:cubicBezTo>
                  <a:cubicBezTo>
                    <a:pt x="6346" y="3150"/>
                    <a:pt x="6842" y="2423"/>
                    <a:pt x="7404" y="1795"/>
                  </a:cubicBezTo>
                  <a:lnTo>
                    <a:pt x="7404" y="1762"/>
                  </a:lnTo>
                  <a:cubicBezTo>
                    <a:pt x="7750" y="1366"/>
                    <a:pt x="7394" y="879"/>
                    <a:pt x="6999" y="879"/>
                  </a:cubicBezTo>
                  <a:cubicBezTo>
                    <a:pt x="6865" y="879"/>
                    <a:pt x="6728" y="934"/>
                    <a:pt x="6611" y="1068"/>
                  </a:cubicBezTo>
                  <a:cubicBezTo>
                    <a:pt x="5784" y="2059"/>
                    <a:pt x="5156" y="3183"/>
                    <a:pt x="4727" y="4406"/>
                  </a:cubicBezTo>
                  <a:cubicBezTo>
                    <a:pt x="4694" y="4472"/>
                    <a:pt x="4694" y="4538"/>
                    <a:pt x="4661" y="4604"/>
                  </a:cubicBezTo>
                  <a:cubicBezTo>
                    <a:pt x="4561" y="4638"/>
                    <a:pt x="4462" y="4704"/>
                    <a:pt x="4363" y="4737"/>
                  </a:cubicBezTo>
                  <a:cubicBezTo>
                    <a:pt x="3867" y="4902"/>
                    <a:pt x="3372" y="5001"/>
                    <a:pt x="2843" y="5001"/>
                  </a:cubicBezTo>
                  <a:cubicBezTo>
                    <a:pt x="2380" y="4968"/>
                    <a:pt x="1950" y="4737"/>
                    <a:pt x="1686" y="4373"/>
                  </a:cubicBezTo>
                  <a:cubicBezTo>
                    <a:pt x="1388" y="4010"/>
                    <a:pt x="1190" y="3547"/>
                    <a:pt x="1124" y="3084"/>
                  </a:cubicBezTo>
                  <a:cubicBezTo>
                    <a:pt x="1058" y="2654"/>
                    <a:pt x="1190" y="2225"/>
                    <a:pt x="1421" y="1861"/>
                  </a:cubicBezTo>
                  <a:cubicBezTo>
                    <a:pt x="1686" y="1497"/>
                    <a:pt x="2049" y="1200"/>
                    <a:pt x="2479" y="1035"/>
                  </a:cubicBezTo>
                  <a:cubicBezTo>
                    <a:pt x="2597" y="995"/>
                    <a:pt x="2722" y="976"/>
                    <a:pt x="2846" y="976"/>
                  </a:cubicBezTo>
                  <a:cubicBezTo>
                    <a:pt x="3137" y="976"/>
                    <a:pt x="3427" y="1081"/>
                    <a:pt x="3636" y="1266"/>
                  </a:cubicBezTo>
                  <a:cubicBezTo>
                    <a:pt x="3834" y="1398"/>
                    <a:pt x="4000" y="1564"/>
                    <a:pt x="4099" y="1762"/>
                  </a:cubicBezTo>
                  <a:cubicBezTo>
                    <a:pt x="4198" y="1927"/>
                    <a:pt x="4264" y="2125"/>
                    <a:pt x="4231" y="2324"/>
                  </a:cubicBezTo>
                  <a:cubicBezTo>
                    <a:pt x="4198" y="2522"/>
                    <a:pt x="4132" y="2687"/>
                    <a:pt x="3967" y="2820"/>
                  </a:cubicBezTo>
                  <a:cubicBezTo>
                    <a:pt x="3870" y="2897"/>
                    <a:pt x="3762" y="2929"/>
                    <a:pt x="3649" y="2929"/>
                  </a:cubicBezTo>
                  <a:cubicBezTo>
                    <a:pt x="3569" y="2929"/>
                    <a:pt x="3487" y="2913"/>
                    <a:pt x="3405" y="2886"/>
                  </a:cubicBezTo>
                  <a:cubicBezTo>
                    <a:pt x="3387" y="2880"/>
                    <a:pt x="3367" y="2877"/>
                    <a:pt x="3347" y="2877"/>
                  </a:cubicBezTo>
                  <a:cubicBezTo>
                    <a:pt x="3251" y="2877"/>
                    <a:pt x="3134" y="2936"/>
                    <a:pt x="3107" y="3018"/>
                  </a:cubicBezTo>
                  <a:cubicBezTo>
                    <a:pt x="3074" y="3150"/>
                    <a:pt x="3107" y="3249"/>
                    <a:pt x="3206" y="3315"/>
                  </a:cubicBezTo>
                  <a:cubicBezTo>
                    <a:pt x="3379" y="3419"/>
                    <a:pt x="3570" y="3469"/>
                    <a:pt x="3765" y="3469"/>
                  </a:cubicBezTo>
                  <a:cubicBezTo>
                    <a:pt x="3943" y="3469"/>
                    <a:pt x="4124" y="3427"/>
                    <a:pt x="4297" y="3348"/>
                  </a:cubicBezTo>
                  <a:cubicBezTo>
                    <a:pt x="4595" y="3150"/>
                    <a:pt x="4859" y="2853"/>
                    <a:pt x="4925" y="2489"/>
                  </a:cubicBezTo>
                  <a:cubicBezTo>
                    <a:pt x="5024" y="2125"/>
                    <a:pt x="4991" y="1729"/>
                    <a:pt x="4826" y="1398"/>
                  </a:cubicBezTo>
                  <a:cubicBezTo>
                    <a:pt x="4661" y="1101"/>
                    <a:pt x="4462" y="803"/>
                    <a:pt x="4198" y="605"/>
                  </a:cubicBezTo>
                  <a:cubicBezTo>
                    <a:pt x="3804" y="211"/>
                    <a:pt x="3282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13"/>
            <p:cNvGrpSpPr/>
            <p:nvPr/>
          </p:nvGrpSpPr>
          <p:grpSpPr>
            <a:xfrm>
              <a:off x="1132521" y="4782868"/>
              <a:ext cx="6883094" cy="46226"/>
              <a:chOff x="1132521" y="4782868"/>
              <a:chExt cx="6883094" cy="46226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13"/>
            <p:cNvSpPr/>
            <p:nvPr/>
          </p:nvSpPr>
          <p:spPr>
            <a:xfrm>
              <a:off x="8107779" y="4064735"/>
              <a:ext cx="944700" cy="928246"/>
            </a:xfrm>
            <a:custGeom>
              <a:avLst/>
              <a:gdLst/>
              <a:ahLst/>
              <a:cxnLst/>
              <a:rect l="l" t="t" r="r" b="b"/>
              <a:pathLst>
                <a:path w="30146" h="29900" extrusionOk="0">
                  <a:moveTo>
                    <a:pt x="24361" y="3499"/>
                  </a:moveTo>
                  <a:cubicBezTo>
                    <a:pt x="24427" y="3796"/>
                    <a:pt x="24526" y="4061"/>
                    <a:pt x="24625" y="4325"/>
                  </a:cubicBezTo>
                  <a:cubicBezTo>
                    <a:pt x="24146" y="4209"/>
                    <a:pt x="23658" y="4152"/>
                    <a:pt x="23171" y="4152"/>
                  </a:cubicBezTo>
                  <a:cubicBezTo>
                    <a:pt x="22683" y="4152"/>
                    <a:pt x="22196" y="4209"/>
                    <a:pt x="21716" y="4325"/>
                  </a:cubicBezTo>
                  <a:cubicBezTo>
                    <a:pt x="21088" y="4490"/>
                    <a:pt x="20493" y="4755"/>
                    <a:pt x="19932" y="5085"/>
                  </a:cubicBezTo>
                  <a:cubicBezTo>
                    <a:pt x="19766" y="5218"/>
                    <a:pt x="19568" y="5350"/>
                    <a:pt x="19403" y="5482"/>
                  </a:cubicBezTo>
                  <a:cubicBezTo>
                    <a:pt x="19535" y="5251"/>
                    <a:pt x="19733" y="5052"/>
                    <a:pt x="19932" y="4887"/>
                  </a:cubicBezTo>
                  <a:lnTo>
                    <a:pt x="19932" y="4920"/>
                  </a:lnTo>
                  <a:cubicBezTo>
                    <a:pt x="20593" y="4358"/>
                    <a:pt x="21386" y="3929"/>
                    <a:pt x="22245" y="3730"/>
                  </a:cubicBezTo>
                  <a:cubicBezTo>
                    <a:pt x="22939" y="3565"/>
                    <a:pt x="23667" y="3499"/>
                    <a:pt x="24361" y="3499"/>
                  </a:cubicBezTo>
                  <a:close/>
                  <a:moveTo>
                    <a:pt x="9454" y="18175"/>
                  </a:moveTo>
                  <a:lnTo>
                    <a:pt x="9487" y="18208"/>
                  </a:lnTo>
                  <a:cubicBezTo>
                    <a:pt x="9487" y="18208"/>
                    <a:pt x="9487" y="18175"/>
                    <a:pt x="9454" y="18175"/>
                  </a:cubicBezTo>
                  <a:close/>
                  <a:moveTo>
                    <a:pt x="24861" y="17863"/>
                  </a:moveTo>
                  <a:cubicBezTo>
                    <a:pt x="25029" y="17863"/>
                    <a:pt x="25207" y="17887"/>
                    <a:pt x="25385" y="17943"/>
                  </a:cubicBezTo>
                  <a:cubicBezTo>
                    <a:pt x="26113" y="18208"/>
                    <a:pt x="26641" y="18869"/>
                    <a:pt x="26741" y="19629"/>
                  </a:cubicBezTo>
                  <a:cubicBezTo>
                    <a:pt x="26608" y="19761"/>
                    <a:pt x="26443" y="19893"/>
                    <a:pt x="26278" y="19993"/>
                  </a:cubicBezTo>
                  <a:cubicBezTo>
                    <a:pt x="26002" y="20150"/>
                    <a:pt x="25690" y="20226"/>
                    <a:pt x="25378" y="20226"/>
                  </a:cubicBezTo>
                  <a:cubicBezTo>
                    <a:pt x="25168" y="20226"/>
                    <a:pt x="24957" y="20191"/>
                    <a:pt x="24757" y="20125"/>
                  </a:cubicBezTo>
                  <a:cubicBezTo>
                    <a:pt x="24328" y="19993"/>
                    <a:pt x="23931" y="19695"/>
                    <a:pt x="23766" y="19265"/>
                  </a:cubicBezTo>
                  <a:cubicBezTo>
                    <a:pt x="23634" y="18902"/>
                    <a:pt x="23700" y="18505"/>
                    <a:pt x="23931" y="18208"/>
                  </a:cubicBezTo>
                  <a:cubicBezTo>
                    <a:pt x="24073" y="18018"/>
                    <a:pt x="24436" y="17863"/>
                    <a:pt x="24861" y="17863"/>
                  </a:cubicBezTo>
                  <a:close/>
                  <a:moveTo>
                    <a:pt x="5553" y="19299"/>
                  </a:moveTo>
                  <a:lnTo>
                    <a:pt x="5553" y="19299"/>
                  </a:lnTo>
                  <a:cubicBezTo>
                    <a:pt x="5421" y="19497"/>
                    <a:pt x="5289" y="19662"/>
                    <a:pt x="5157" y="19860"/>
                  </a:cubicBezTo>
                  <a:cubicBezTo>
                    <a:pt x="4826" y="20422"/>
                    <a:pt x="4562" y="21017"/>
                    <a:pt x="4396" y="21645"/>
                  </a:cubicBezTo>
                  <a:cubicBezTo>
                    <a:pt x="4198" y="22571"/>
                    <a:pt x="4198" y="23562"/>
                    <a:pt x="4396" y="24521"/>
                  </a:cubicBezTo>
                  <a:cubicBezTo>
                    <a:pt x="4132" y="24422"/>
                    <a:pt x="3867" y="24323"/>
                    <a:pt x="3570" y="24257"/>
                  </a:cubicBezTo>
                  <a:cubicBezTo>
                    <a:pt x="3570" y="23529"/>
                    <a:pt x="3669" y="22835"/>
                    <a:pt x="3834" y="22108"/>
                  </a:cubicBezTo>
                  <a:lnTo>
                    <a:pt x="3801" y="22108"/>
                  </a:lnTo>
                  <a:cubicBezTo>
                    <a:pt x="4000" y="21249"/>
                    <a:pt x="4429" y="20488"/>
                    <a:pt x="4991" y="19794"/>
                  </a:cubicBezTo>
                  <a:cubicBezTo>
                    <a:pt x="5157" y="19629"/>
                    <a:pt x="5322" y="19464"/>
                    <a:pt x="5553" y="19299"/>
                  </a:cubicBezTo>
                  <a:close/>
                  <a:moveTo>
                    <a:pt x="21201" y="16530"/>
                  </a:moveTo>
                  <a:cubicBezTo>
                    <a:pt x="21481" y="16530"/>
                    <a:pt x="21766" y="16605"/>
                    <a:pt x="22014" y="16753"/>
                  </a:cubicBezTo>
                  <a:cubicBezTo>
                    <a:pt x="22708" y="17051"/>
                    <a:pt x="23072" y="17844"/>
                    <a:pt x="22774" y="18538"/>
                  </a:cubicBezTo>
                  <a:cubicBezTo>
                    <a:pt x="22642" y="18869"/>
                    <a:pt x="22378" y="19100"/>
                    <a:pt x="22014" y="19166"/>
                  </a:cubicBezTo>
                  <a:cubicBezTo>
                    <a:pt x="21984" y="19170"/>
                    <a:pt x="21954" y="19171"/>
                    <a:pt x="21923" y="19171"/>
                  </a:cubicBezTo>
                  <a:cubicBezTo>
                    <a:pt x="21651" y="19171"/>
                    <a:pt x="21369" y="19040"/>
                    <a:pt x="21221" y="18803"/>
                  </a:cubicBezTo>
                  <a:cubicBezTo>
                    <a:pt x="21188" y="18737"/>
                    <a:pt x="21155" y="18671"/>
                    <a:pt x="21121" y="18604"/>
                  </a:cubicBezTo>
                  <a:cubicBezTo>
                    <a:pt x="21121" y="18538"/>
                    <a:pt x="21121" y="18472"/>
                    <a:pt x="21121" y="18406"/>
                  </a:cubicBezTo>
                  <a:cubicBezTo>
                    <a:pt x="21121" y="18373"/>
                    <a:pt x="21155" y="18340"/>
                    <a:pt x="21188" y="18307"/>
                  </a:cubicBezTo>
                  <a:cubicBezTo>
                    <a:pt x="21254" y="18274"/>
                    <a:pt x="21320" y="18241"/>
                    <a:pt x="21386" y="18241"/>
                  </a:cubicBezTo>
                  <a:lnTo>
                    <a:pt x="21419" y="18241"/>
                  </a:lnTo>
                  <a:cubicBezTo>
                    <a:pt x="21584" y="18175"/>
                    <a:pt x="21650" y="18009"/>
                    <a:pt x="21617" y="17844"/>
                  </a:cubicBezTo>
                  <a:cubicBezTo>
                    <a:pt x="21589" y="17700"/>
                    <a:pt x="21434" y="17606"/>
                    <a:pt x="21286" y="17606"/>
                  </a:cubicBezTo>
                  <a:cubicBezTo>
                    <a:pt x="21264" y="17606"/>
                    <a:pt x="21242" y="17609"/>
                    <a:pt x="21221" y="17613"/>
                  </a:cubicBezTo>
                  <a:cubicBezTo>
                    <a:pt x="21088" y="17679"/>
                    <a:pt x="20956" y="17745"/>
                    <a:pt x="20824" y="17811"/>
                  </a:cubicBezTo>
                  <a:cubicBezTo>
                    <a:pt x="20659" y="17943"/>
                    <a:pt x="20560" y="18109"/>
                    <a:pt x="20493" y="18274"/>
                  </a:cubicBezTo>
                  <a:cubicBezTo>
                    <a:pt x="20460" y="18439"/>
                    <a:pt x="20493" y="18637"/>
                    <a:pt x="20527" y="18803"/>
                  </a:cubicBezTo>
                  <a:cubicBezTo>
                    <a:pt x="20560" y="18935"/>
                    <a:pt x="20626" y="19067"/>
                    <a:pt x="20692" y="19199"/>
                  </a:cubicBezTo>
                  <a:cubicBezTo>
                    <a:pt x="20976" y="19626"/>
                    <a:pt x="21432" y="19881"/>
                    <a:pt x="21932" y="19881"/>
                  </a:cubicBezTo>
                  <a:cubicBezTo>
                    <a:pt x="22013" y="19881"/>
                    <a:pt x="22096" y="19874"/>
                    <a:pt x="22179" y="19860"/>
                  </a:cubicBezTo>
                  <a:cubicBezTo>
                    <a:pt x="21881" y="19477"/>
                    <a:pt x="22393" y="19135"/>
                    <a:pt x="22795" y="19135"/>
                  </a:cubicBezTo>
                  <a:cubicBezTo>
                    <a:pt x="23016" y="19135"/>
                    <a:pt x="23204" y="19238"/>
                    <a:pt x="23204" y="19497"/>
                  </a:cubicBezTo>
                  <a:cubicBezTo>
                    <a:pt x="23435" y="20092"/>
                    <a:pt x="23964" y="20555"/>
                    <a:pt x="24592" y="20753"/>
                  </a:cubicBezTo>
                  <a:cubicBezTo>
                    <a:pt x="24658" y="20753"/>
                    <a:pt x="24757" y="20753"/>
                    <a:pt x="24824" y="20786"/>
                  </a:cubicBezTo>
                  <a:lnTo>
                    <a:pt x="24824" y="24752"/>
                  </a:lnTo>
                  <a:lnTo>
                    <a:pt x="20890" y="24752"/>
                  </a:lnTo>
                  <a:cubicBezTo>
                    <a:pt x="20890" y="24653"/>
                    <a:pt x="20857" y="24587"/>
                    <a:pt x="20824" y="24488"/>
                  </a:cubicBezTo>
                  <a:cubicBezTo>
                    <a:pt x="20659" y="23860"/>
                    <a:pt x="20196" y="23364"/>
                    <a:pt x="19601" y="23100"/>
                  </a:cubicBezTo>
                  <a:lnTo>
                    <a:pt x="19634" y="23100"/>
                  </a:lnTo>
                  <a:cubicBezTo>
                    <a:pt x="20130" y="22835"/>
                    <a:pt x="20427" y="22339"/>
                    <a:pt x="20460" y="21778"/>
                  </a:cubicBezTo>
                  <a:cubicBezTo>
                    <a:pt x="20493" y="21183"/>
                    <a:pt x="20163" y="20654"/>
                    <a:pt x="19634" y="20389"/>
                  </a:cubicBezTo>
                  <a:cubicBezTo>
                    <a:pt x="19502" y="20323"/>
                    <a:pt x="19370" y="20290"/>
                    <a:pt x="19204" y="20257"/>
                  </a:cubicBezTo>
                  <a:cubicBezTo>
                    <a:pt x="19156" y="20247"/>
                    <a:pt x="19108" y="20243"/>
                    <a:pt x="19059" y="20243"/>
                  </a:cubicBezTo>
                  <a:cubicBezTo>
                    <a:pt x="18942" y="20243"/>
                    <a:pt x="18825" y="20267"/>
                    <a:pt x="18709" y="20290"/>
                  </a:cubicBezTo>
                  <a:cubicBezTo>
                    <a:pt x="18543" y="20356"/>
                    <a:pt x="18378" y="20488"/>
                    <a:pt x="18312" y="20654"/>
                  </a:cubicBezTo>
                  <a:cubicBezTo>
                    <a:pt x="18213" y="20786"/>
                    <a:pt x="18180" y="20951"/>
                    <a:pt x="18147" y="21116"/>
                  </a:cubicBezTo>
                  <a:cubicBezTo>
                    <a:pt x="18109" y="21342"/>
                    <a:pt x="18296" y="21482"/>
                    <a:pt x="18476" y="21482"/>
                  </a:cubicBezTo>
                  <a:cubicBezTo>
                    <a:pt x="18613" y="21482"/>
                    <a:pt x="18746" y="21401"/>
                    <a:pt x="18775" y="21216"/>
                  </a:cubicBezTo>
                  <a:lnTo>
                    <a:pt x="18775" y="21183"/>
                  </a:lnTo>
                  <a:cubicBezTo>
                    <a:pt x="18775" y="21116"/>
                    <a:pt x="18808" y="21050"/>
                    <a:pt x="18841" y="20984"/>
                  </a:cubicBezTo>
                  <a:cubicBezTo>
                    <a:pt x="18874" y="20951"/>
                    <a:pt x="18907" y="20918"/>
                    <a:pt x="18940" y="20918"/>
                  </a:cubicBezTo>
                  <a:cubicBezTo>
                    <a:pt x="18973" y="20902"/>
                    <a:pt x="18998" y="20893"/>
                    <a:pt x="19023" y="20893"/>
                  </a:cubicBezTo>
                  <a:cubicBezTo>
                    <a:pt x="19047" y="20893"/>
                    <a:pt x="19072" y="20902"/>
                    <a:pt x="19105" y="20918"/>
                  </a:cubicBezTo>
                  <a:cubicBezTo>
                    <a:pt x="19204" y="20918"/>
                    <a:pt x="19270" y="20951"/>
                    <a:pt x="19337" y="20984"/>
                  </a:cubicBezTo>
                  <a:cubicBezTo>
                    <a:pt x="19634" y="21116"/>
                    <a:pt x="19799" y="21414"/>
                    <a:pt x="19766" y="21745"/>
                  </a:cubicBezTo>
                  <a:cubicBezTo>
                    <a:pt x="19766" y="22075"/>
                    <a:pt x="19568" y="22373"/>
                    <a:pt x="19270" y="22538"/>
                  </a:cubicBezTo>
                  <a:cubicBezTo>
                    <a:pt x="19058" y="22649"/>
                    <a:pt x="18832" y="22702"/>
                    <a:pt x="18611" y="22702"/>
                  </a:cubicBezTo>
                  <a:cubicBezTo>
                    <a:pt x="18113" y="22702"/>
                    <a:pt x="17638" y="22434"/>
                    <a:pt x="17386" y="21976"/>
                  </a:cubicBezTo>
                  <a:cubicBezTo>
                    <a:pt x="17155" y="21645"/>
                    <a:pt x="17056" y="21282"/>
                    <a:pt x="17056" y="20918"/>
                  </a:cubicBezTo>
                  <a:cubicBezTo>
                    <a:pt x="17056" y="20720"/>
                    <a:pt x="17089" y="20555"/>
                    <a:pt x="17155" y="20389"/>
                  </a:cubicBezTo>
                  <a:cubicBezTo>
                    <a:pt x="17254" y="20158"/>
                    <a:pt x="17353" y="19927"/>
                    <a:pt x="17386" y="19695"/>
                  </a:cubicBezTo>
                  <a:cubicBezTo>
                    <a:pt x="17585" y="18869"/>
                    <a:pt x="17552" y="18042"/>
                    <a:pt x="17287" y="17216"/>
                  </a:cubicBezTo>
                  <a:lnTo>
                    <a:pt x="17287" y="17216"/>
                  </a:lnTo>
                  <a:cubicBezTo>
                    <a:pt x="17590" y="17277"/>
                    <a:pt x="17898" y="17306"/>
                    <a:pt x="18205" y="17306"/>
                  </a:cubicBezTo>
                  <a:cubicBezTo>
                    <a:pt x="18735" y="17306"/>
                    <a:pt x="19264" y="17218"/>
                    <a:pt x="19766" y="17051"/>
                  </a:cubicBezTo>
                  <a:cubicBezTo>
                    <a:pt x="19998" y="16952"/>
                    <a:pt x="20229" y="16853"/>
                    <a:pt x="20427" y="16720"/>
                  </a:cubicBezTo>
                  <a:cubicBezTo>
                    <a:pt x="20560" y="16621"/>
                    <a:pt x="20758" y="16555"/>
                    <a:pt x="20923" y="16555"/>
                  </a:cubicBezTo>
                  <a:cubicBezTo>
                    <a:pt x="21014" y="16539"/>
                    <a:pt x="21107" y="16530"/>
                    <a:pt x="21201" y="16530"/>
                  </a:cubicBezTo>
                  <a:close/>
                  <a:moveTo>
                    <a:pt x="18964" y="23594"/>
                  </a:moveTo>
                  <a:cubicBezTo>
                    <a:pt x="19087" y="23594"/>
                    <a:pt x="19212" y="23616"/>
                    <a:pt x="19337" y="23662"/>
                  </a:cubicBezTo>
                  <a:cubicBezTo>
                    <a:pt x="19766" y="23827"/>
                    <a:pt x="20064" y="24190"/>
                    <a:pt x="20163" y="24653"/>
                  </a:cubicBezTo>
                  <a:cubicBezTo>
                    <a:pt x="20328" y="25149"/>
                    <a:pt x="20295" y="25711"/>
                    <a:pt x="20031" y="26174"/>
                  </a:cubicBezTo>
                  <a:cubicBezTo>
                    <a:pt x="19822" y="26648"/>
                    <a:pt x="19436" y="26847"/>
                    <a:pt x="19047" y="26847"/>
                  </a:cubicBezTo>
                  <a:cubicBezTo>
                    <a:pt x="18325" y="26847"/>
                    <a:pt x="17595" y="26162"/>
                    <a:pt x="17981" y="25281"/>
                  </a:cubicBezTo>
                  <a:lnTo>
                    <a:pt x="18014" y="25281"/>
                  </a:lnTo>
                  <a:cubicBezTo>
                    <a:pt x="17816" y="24653"/>
                    <a:pt x="18014" y="23992"/>
                    <a:pt x="18279" y="23827"/>
                  </a:cubicBezTo>
                  <a:cubicBezTo>
                    <a:pt x="18496" y="23675"/>
                    <a:pt x="18727" y="23594"/>
                    <a:pt x="18964" y="23594"/>
                  </a:cubicBezTo>
                  <a:close/>
                  <a:moveTo>
                    <a:pt x="26807" y="20389"/>
                  </a:moveTo>
                  <a:lnTo>
                    <a:pt x="26807" y="20555"/>
                  </a:lnTo>
                  <a:cubicBezTo>
                    <a:pt x="26807" y="20984"/>
                    <a:pt x="26807" y="21414"/>
                    <a:pt x="26774" y="21811"/>
                  </a:cubicBezTo>
                  <a:cubicBezTo>
                    <a:pt x="26708" y="24058"/>
                    <a:pt x="26675" y="25678"/>
                    <a:pt x="27633" y="27529"/>
                  </a:cubicBezTo>
                  <a:lnTo>
                    <a:pt x="27633" y="27562"/>
                  </a:lnTo>
                  <a:cubicBezTo>
                    <a:pt x="26209" y="26824"/>
                    <a:pt x="24921" y="26674"/>
                    <a:pt x="23379" y="26674"/>
                  </a:cubicBezTo>
                  <a:cubicBezTo>
                    <a:pt x="22917" y="26674"/>
                    <a:pt x="22433" y="26687"/>
                    <a:pt x="21915" y="26703"/>
                  </a:cubicBezTo>
                  <a:cubicBezTo>
                    <a:pt x="21518" y="26703"/>
                    <a:pt x="21088" y="26736"/>
                    <a:pt x="20659" y="26736"/>
                  </a:cubicBezTo>
                  <a:lnTo>
                    <a:pt x="20493" y="26736"/>
                  </a:lnTo>
                  <a:cubicBezTo>
                    <a:pt x="20527" y="26636"/>
                    <a:pt x="20593" y="26570"/>
                    <a:pt x="20626" y="26504"/>
                  </a:cubicBezTo>
                  <a:cubicBezTo>
                    <a:pt x="20791" y="26207"/>
                    <a:pt x="20890" y="25876"/>
                    <a:pt x="20923" y="25546"/>
                  </a:cubicBezTo>
                  <a:lnTo>
                    <a:pt x="25584" y="25546"/>
                  </a:lnTo>
                  <a:lnTo>
                    <a:pt x="25584" y="20819"/>
                  </a:lnTo>
                  <a:cubicBezTo>
                    <a:pt x="25947" y="20786"/>
                    <a:pt x="26278" y="20687"/>
                    <a:pt x="26575" y="20522"/>
                  </a:cubicBezTo>
                  <a:cubicBezTo>
                    <a:pt x="26641" y="20488"/>
                    <a:pt x="26741" y="20422"/>
                    <a:pt x="26807" y="20389"/>
                  </a:cubicBezTo>
                  <a:close/>
                  <a:moveTo>
                    <a:pt x="27204" y="0"/>
                  </a:moveTo>
                  <a:cubicBezTo>
                    <a:pt x="27071" y="0"/>
                    <a:pt x="26938" y="9"/>
                    <a:pt x="26807" y="28"/>
                  </a:cubicBezTo>
                  <a:cubicBezTo>
                    <a:pt x="26179" y="160"/>
                    <a:pt x="25584" y="458"/>
                    <a:pt x="25121" y="921"/>
                  </a:cubicBezTo>
                  <a:cubicBezTo>
                    <a:pt x="24592" y="1383"/>
                    <a:pt x="24295" y="2044"/>
                    <a:pt x="24328" y="2739"/>
                  </a:cubicBezTo>
                  <a:lnTo>
                    <a:pt x="24328" y="2772"/>
                  </a:lnTo>
                  <a:cubicBezTo>
                    <a:pt x="23567" y="2838"/>
                    <a:pt x="22807" y="2970"/>
                    <a:pt x="22113" y="3168"/>
                  </a:cubicBezTo>
                  <a:cubicBezTo>
                    <a:pt x="21155" y="3433"/>
                    <a:pt x="20295" y="3895"/>
                    <a:pt x="19601" y="4523"/>
                  </a:cubicBezTo>
                  <a:cubicBezTo>
                    <a:pt x="18114" y="5912"/>
                    <a:pt x="17684" y="8060"/>
                    <a:pt x="18510" y="9911"/>
                  </a:cubicBezTo>
                  <a:cubicBezTo>
                    <a:pt x="18940" y="10771"/>
                    <a:pt x="19766" y="11399"/>
                    <a:pt x="20725" y="11531"/>
                  </a:cubicBezTo>
                  <a:cubicBezTo>
                    <a:pt x="20692" y="11894"/>
                    <a:pt x="20725" y="12291"/>
                    <a:pt x="20857" y="12655"/>
                  </a:cubicBezTo>
                  <a:cubicBezTo>
                    <a:pt x="21055" y="13151"/>
                    <a:pt x="21353" y="13613"/>
                    <a:pt x="21716" y="13977"/>
                  </a:cubicBezTo>
                  <a:cubicBezTo>
                    <a:pt x="22080" y="14340"/>
                    <a:pt x="22444" y="14605"/>
                    <a:pt x="22807" y="14935"/>
                  </a:cubicBezTo>
                  <a:cubicBezTo>
                    <a:pt x="23171" y="15266"/>
                    <a:pt x="23501" y="15563"/>
                    <a:pt x="23799" y="15861"/>
                  </a:cubicBezTo>
                  <a:lnTo>
                    <a:pt x="23832" y="15894"/>
                  </a:lnTo>
                  <a:cubicBezTo>
                    <a:pt x="23938" y="15986"/>
                    <a:pt x="24051" y="16025"/>
                    <a:pt x="24160" y="16025"/>
                  </a:cubicBezTo>
                  <a:cubicBezTo>
                    <a:pt x="24557" y="16025"/>
                    <a:pt x="24883" y="15498"/>
                    <a:pt x="24493" y="15134"/>
                  </a:cubicBezTo>
                  <a:cubicBezTo>
                    <a:pt x="24096" y="14803"/>
                    <a:pt x="23733" y="14539"/>
                    <a:pt x="23336" y="14241"/>
                  </a:cubicBezTo>
                  <a:cubicBezTo>
                    <a:pt x="22973" y="13977"/>
                    <a:pt x="22576" y="13679"/>
                    <a:pt x="22245" y="13382"/>
                  </a:cubicBezTo>
                  <a:cubicBezTo>
                    <a:pt x="21948" y="13117"/>
                    <a:pt x="21683" y="12787"/>
                    <a:pt x="21518" y="12390"/>
                  </a:cubicBezTo>
                  <a:cubicBezTo>
                    <a:pt x="21386" y="12126"/>
                    <a:pt x="21320" y="11828"/>
                    <a:pt x="21353" y="11498"/>
                  </a:cubicBezTo>
                  <a:cubicBezTo>
                    <a:pt x="21750" y="11465"/>
                    <a:pt x="22146" y="11333"/>
                    <a:pt x="22477" y="11134"/>
                  </a:cubicBezTo>
                  <a:cubicBezTo>
                    <a:pt x="22741" y="11994"/>
                    <a:pt x="23303" y="12754"/>
                    <a:pt x="24030" y="13316"/>
                  </a:cubicBezTo>
                  <a:cubicBezTo>
                    <a:pt x="25418" y="14407"/>
                    <a:pt x="27964" y="16456"/>
                    <a:pt x="27534" y="18208"/>
                  </a:cubicBezTo>
                  <a:cubicBezTo>
                    <a:pt x="27468" y="18472"/>
                    <a:pt x="27369" y="18737"/>
                    <a:pt x="27269" y="19001"/>
                  </a:cubicBezTo>
                  <a:cubicBezTo>
                    <a:pt x="27005" y="18208"/>
                    <a:pt x="26377" y="17580"/>
                    <a:pt x="25617" y="17348"/>
                  </a:cubicBezTo>
                  <a:cubicBezTo>
                    <a:pt x="25384" y="17264"/>
                    <a:pt x="25145" y="17223"/>
                    <a:pt x="24909" y="17223"/>
                  </a:cubicBezTo>
                  <a:cubicBezTo>
                    <a:pt x="24406" y="17223"/>
                    <a:pt x="23917" y="17408"/>
                    <a:pt x="23534" y="17745"/>
                  </a:cubicBezTo>
                  <a:cubicBezTo>
                    <a:pt x="23501" y="17580"/>
                    <a:pt x="23468" y="17414"/>
                    <a:pt x="23402" y="17282"/>
                  </a:cubicBezTo>
                  <a:cubicBezTo>
                    <a:pt x="23171" y="16819"/>
                    <a:pt x="22807" y="16423"/>
                    <a:pt x="22344" y="16225"/>
                  </a:cubicBezTo>
                  <a:cubicBezTo>
                    <a:pt x="22003" y="16054"/>
                    <a:pt x="21643" y="15955"/>
                    <a:pt x="21278" y="15955"/>
                  </a:cubicBezTo>
                  <a:cubicBezTo>
                    <a:pt x="21149" y="15955"/>
                    <a:pt x="21020" y="15967"/>
                    <a:pt x="20890" y="15993"/>
                  </a:cubicBezTo>
                  <a:cubicBezTo>
                    <a:pt x="20626" y="16026"/>
                    <a:pt x="20361" y="16125"/>
                    <a:pt x="20163" y="16291"/>
                  </a:cubicBezTo>
                  <a:cubicBezTo>
                    <a:pt x="19998" y="16390"/>
                    <a:pt x="19799" y="16489"/>
                    <a:pt x="19634" y="16555"/>
                  </a:cubicBezTo>
                  <a:cubicBezTo>
                    <a:pt x="19035" y="16805"/>
                    <a:pt x="18399" y="16922"/>
                    <a:pt x="17767" y="16922"/>
                  </a:cubicBezTo>
                  <a:cubicBezTo>
                    <a:pt x="17562" y="16922"/>
                    <a:pt x="17357" y="16910"/>
                    <a:pt x="17155" y="16886"/>
                  </a:cubicBezTo>
                  <a:cubicBezTo>
                    <a:pt x="17139" y="16869"/>
                    <a:pt x="17122" y="16861"/>
                    <a:pt x="17110" y="16861"/>
                  </a:cubicBezTo>
                  <a:cubicBezTo>
                    <a:pt x="17097" y="16861"/>
                    <a:pt x="17089" y="16869"/>
                    <a:pt x="17089" y="16886"/>
                  </a:cubicBezTo>
                  <a:cubicBezTo>
                    <a:pt x="16990" y="16886"/>
                    <a:pt x="16924" y="16985"/>
                    <a:pt x="16957" y="17084"/>
                  </a:cubicBezTo>
                  <a:cubicBezTo>
                    <a:pt x="17155" y="17910"/>
                    <a:pt x="17155" y="18737"/>
                    <a:pt x="16957" y="19563"/>
                  </a:cubicBezTo>
                  <a:cubicBezTo>
                    <a:pt x="16891" y="19761"/>
                    <a:pt x="16825" y="19960"/>
                    <a:pt x="16725" y="20125"/>
                  </a:cubicBezTo>
                  <a:cubicBezTo>
                    <a:pt x="16593" y="20356"/>
                    <a:pt x="16527" y="20621"/>
                    <a:pt x="16527" y="20885"/>
                  </a:cubicBezTo>
                  <a:cubicBezTo>
                    <a:pt x="16494" y="21381"/>
                    <a:pt x="16659" y="21877"/>
                    <a:pt x="16924" y="22306"/>
                  </a:cubicBezTo>
                  <a:cubicBezTo>
                    <a:pt x="17221" y="22736"/>
                    <a:pt x="17618" y="23067"/>
                    <a:pt x="18114" y="23232"/>
                  </a:cubicBezTo>
                  <a:cubicBezTo>
                    <a:pt x="18081" y="23232"/>
                    <a:pt x="18047" y="23265"/>
                    <a:pt x="18014" y="23298"/>
                  </a:cubicBezTo>
                  <a:cubicBezTo>
                    <a:pt x="17453" y="23629"/>
                    <a:pt x="17221" y="24587"/>
                    <a:pt x="17486" y="25447"/>
                  </a:cubicBezTo>
                  <a:cubicBezTo>
                    <a:pt x="17717" y="26240"/>
                    <a:pt x="18345" y="26835"/>
                    <a:pt x="19138" y="27099"/>
                  </a:cubicBezTo>
                  <a:cubicBezTo>
                    <a:pt x="18874" y="27231"/>
                    <a:pt x="18609" y="27331"/>
                    <a:pt x="18312" y="27397"/>
                  </a:cubicBezTo>
                  <a:cubicBezTo>
                    <a:pt x="18190" y="27425"/>
                    <a:pt x="18066" y="27438"/>
                    <a:pt x="17942" y="27438"/>
                  </a:cubicBezTo>
                  <a:cubicBezTo>
                    <a:pt x="16307" y="27438"/>
                    <a:pt x="14466" y="25152"/>
                    <a:pt x="13453" y="23893"/>
                  </a:cubicBezTo>
                  <a:cubicBezTo>
                    <a:pt x="12891" y="23133"/>
                    <a:pt x="12131" y="22604"/>
                    <a:pt x="11271" y="22339"/>
                  </a:cubicBezTo>
                  <a:cubicBezTo>
                    <a:pt x="11437" y="21976"/>
                    <a:pt x="11569" y="21612"/>
                    <a:pt x="11602" y="21216"/>
                  </a:cubicBezTo>
                  <a:cubicBezTo>
                    <a:pt x="11899" y="21216"/>
                    <a:pt x="12230" y="21282"/>
                    <a:pt x="12494" y="21381"/>
                  </a:cubicBezTo>
                  <a:cubicBezTo>
                    <a:pt x="12891" y="21546"/>
                    <a:pt x="13222" y="21811"/>
                    <a:pt x="13486" y="22141"/>
                  </a:cubicBezTo>
                  <a:cubicBezTo>
                    <a:pt x="13784" y="22472"/>
                    <a:pt x="14048" y="22868"/>
                    <a:pt x="14345" y="23232"/>
                  </a:cubicBezTo>
                  <a:cubicBezTo>
                    <a:pt x="14610" y="23596"/>
                    <a:pt x="14907" y="23992"/>
                    <a:pt x="15238" y="24356"/>
                  </a:cubicBezTo>
                  <a:lnTo>
                    <a:pt x="15271" y="24389"/>
                  </a:lnTo>
                  <a:cubicBezTo>
                    <a:pt x="15370" y="24488"/>
                    <a:pt x="15494" y="24538"/>
                    <a:pt x="15618" y="24538"/>
                  </a:cubicBezTo>
                  <a:cubicBezTo>
                    <a:pt x="15742" y="24538"/>
                    <a:pt x="15866" y="24488"/>
                    <a:pt x="15965" y="24389"/>
                  </a:cubicBezTo>
                  <a:cubicBezTo>
                    <a:pt x="16163" y="24190"/>
                    <a:pt x="16163" y="23893"/>
                    <a:pt x="15965" y="23695"/>
                  </a:cubicBezTo>
                  <a:cubicBezTo>
                    <a:pt x="15668" y="23397"/>
                    <a:pt x="15370" y="23034"/>
                    <a:pt x="15040" y="22670"/>
                  </a:cubicBezTo>
                  <a:cubicBezTo>
                    <a:pt x="14742" y="22339"/>
                    <a:pt x="14445" y="21976"/>
                    <a:pt x="14081" y="21612"/>
                  </a:cubicBezTo>
                  <a:cubicBezTo>
                    <a:pt x="13717" y="21216"/>
                    <a:pt x="13255" y="20951"/>
                    <a:pt x="12759" y="20753"/>
                  </a:cubicBezTo>
                  <a:cubicBezTo>
                    <a:pt x="12458" y="20643"/>
                    <a:pt x="12134" y="20579"/>
                    <a:pt x="11825" y="20579"/>
                  </a:cubicBezTo>
                  <a:cubicBezTo>
                    <a:pt x="11761" y="20579"/>
                    <a:pt x="11697" y="20582"/>
                    <a:pt x="11635" y="20588"/>
                  </a:cubicBezTo>
                  <a:cubicBezTo>
                    <a:pt x="11503" y="19629"/>
                    <a:pt x="10875" y="18803"/>
                    <a:pt x="10015" y="18406"/>
                  </a:cubicBezTo>
                  <a:cubicBezTo>
                    <a:pt x="9850" y="18340"/>
                    <a:pt x="9685" y="18274"/>
                    <a:pt x="9487" y="18208"/>
                  </a:cubicBezTo>
                  <a:lnTo>
                    <a:pt x="9454" y="18208"/>
                  </a:lnTo>
                  <a:cubicBezTo>
                    <a:pt x="9387" y="18142"/>
                    <a:pt x="9288" y="18142"/>
                    <a:pt x="9222" y="18109"/>
                  </a:cubicBezTo>
                  <a:lnTo>
                    <a:pt x="9123" y="18109"/>
                  </a:lnTo>
                  <a:cubicBezTo>
                    <a:pt x="8775" y="18030"/>
                    <a:pt x="8422" y="17992"/>
                    <a:pt x="8071" y="17992"/>
                  </a:cubicBezTo>
                  <a:cubicBezTo>
                    <a:pt x="6790" y="17992"/>
                    <a:pt x="5536" y="18504"/>
                    <a:pt x="4628" y="19464"/>
                  </a:cubicBezTo>
                  <a:cubicBezTo>
                    <a:pt x="3967" y="20191"/>
                    <a:pt x="3504" y="21050"/>
                    <a:pt x="3239" y="21976"/>
                  </a:cubicBezTo>
                  <a:cubicBezTo>
                    <a:pt x="3041" y="22703"/>
                    <a:pt x="2909" y="23463"/>
                    <a:pt x="2876" y="24190"/>
                  </a:cubicBezTo>
                  <a:lnTo>
                    <a:pt x="2810" y="24190"/>
                  </a:lnTo>
                  <a:cubicBezTo>
                    <a:pt x="2446" y="24190"/>
                    <a:pt x="2116" y="24257"/>
                    <a:pt x="1818" y="24389"/>
                  </a:cubicBezTo>
                  <a:cubicBezTo>
                    <a:pt x="1488" y="24521"/>
                    <a:pt x="1223" y="24719"/>
                    <a:pt x="992" y="24984"/>
                  </a:cubicBezTo>
                  <a:cubicBezTo>
                    <a:pt x="529" y="25447"/>
                    <a:pt x="231" y="26042"/>
                    <a:pt x="99" y="26703"/>
                  </a:cubicBezTo>
                  <a:cubicBezTo>
                    <a:pt x="0" y="27397"/>
                    <a:pt x="165" y="28091"/>
                    <a:pt x="562" y="28653"/>
                  </a:cubicBezTo>
                  <a:cubicBezTo>
                    <a:pt x="959" y="29215"/>
                    <a:pt x="1521" y="29611"/>
                    <a:pt x="2182" y="29843"/>
                  </a:cubicBezTo>
                  <a:cubicBezTo>
                    <a:pt x="2343" y="29881"/>
                    <a:pt x="2508" y="29900"/>
                    <a:pt x="2672" y="29900"/>
                  </a:cubicBezTo>
                  <a:cubicBezTo>
                    <a:pt x="3216" y="29900"/>
                    <a:pt x="3759" y="29695"/>
                    <a:pt x="4165" y="29314"/>
                  </a:cubicBezTo>
                  <a:cubicBezTo>
                    <a:pt x="4429" y="29082"/>
                    <a:pt x="4628" y="28818"/>
                    <a:pt x="4793" y="28521"/>
                  </a:cubicBezTo>
                  <a:cubicBezTo>
                    <a:pt x="4925" y="28157"/>
                    <a:pt x="4991" y="27793"/>
                    <a:pt x="4892" y="27430"/>
                  </a:cubicBezTo>
                  <a:cubicBezTo>
                    <a:pt x="4793" y="27066"/>
                    <a:pt x="4562" y="26769"/>
                    <a:pt x="4231" y="26570"/>
                  </a:cubicBezTo>
                  <a:cubicBezTo>
                    <a:pt x="4073" y="26491"/>
                    <a:pt x="3900" y="26450"/>
                    <a:pt x="3727" y="26450"/>
                  </a:cubicBezTo>
                  <a:cubicBezTo>
                    <a:pt x="3537" y="26450"/>
                    <a:pt x="3346" y="26500"/>
                    <a:pt x="3173" y="26603"/>
                  </a:cubicBezTo>
                  <a:cubicBezTo>
                    <a:pt x="3074" y="26670"/>
                    <a:pt x="3041" y="26769"/>
                    <a:pt x="3074" y="26868"/>
                  </a:cubicBezTo>
                  <a:cubicBezTo>
                    <a:pt x="3102" y="26977"/>
                    <a:pt x="3197" y="27042"/>
                    <a:pt x="3304" y="27042"/>
                  </a:cubicBezTo>
                  <a:cubicBezTo>
                    <a:pt x="3326" y="27042"/>
                    <a:pt x="3349" y="27039"/>
                    <a:pt x="3372" y="27033"/>
                  </a:cubicBezTo>
                  <a:cubicBezTo>
                    <a:pt x="3454" y="27006"/>
                    <a:pt x="3536" y="26990"/>
                    <a:pt x="3616" y="26990"/>
                  </a:cubicBezTo>
                  <a:cubicBezTo>
                    <a:pt x="3729" y="26990"/>
                    <a:pt x="3837" y="27022"/>
                    <a:pt x="3934" y="27099"/>
                  </a:cubicBezTo>
                  <a:cubicBezTo>
                    <a:pt x="4066" y="27198"/>
                    <a:pt x="4165" y="27397"/>
                    <a:pt x="4198" y="27595"/>
                  </a:cubicBezTo>
                  <a:cubicBezTo>
                    <a:pt x="4198" y="27793"/>
                    <a:pt x="4165" y="27992"/>
                    <a:pt x="4066" y="28157"/>
                  </a:cubicBezTo>
                  <a:cubicBezTo>
                    <a:pt x="3934" y="28355"/>
                    <a:pt x="3801" y="28521"/>
                    <a:pt x="3603" y="28653"/>
                  </a:cubicBezTo>
                  <a:cubicBezTo>
                    <a:pt x="3371" y="28838"/>
                    <a:pt x="3090" y="28942"/>
                    <a:pt x="2807" y="28942"/>
                  </a:cubicBezTo>
                  <a:cubicBezTo>
                    <a:pt x="2686" y="28942"/>
                    <a:pt x="2564" y="28924"/>
                    <a:pt x="2446" y="28884"/>
                  </a:cubicBezTo>
                  <a:cubicBezTo>
                    <a:pt x="2016" y="28719"/>
                    <a:pt x="1653" y="28421"/>
                    <a:pt x="1388" y="28058"/>
                  </a:cubicBezTo>
                  <a:cubicBezTo>
                    <a:pt x="1124" y="27694"/>
                    <a:pt x="1025" y="27264"/>
                    <a:pt x="1058" y="26802"/>
                  </a:cubicBezTo>
                  <a:cubicBezTo>
                    <a:pt x="1157" y="26339"/>
                    <a:pt x="1355" y="25909"/>
                    <a:pt x="1653" y="25513"/>
                  </a:cubicBezTo>
                  <a:cubicBezTo>
                    <a:pt x="1917" y="25149"/>
                    <a:pt x="2347" y="24918"/>
                    <a:pt x="2810" y="24918"/>
                  </a:cubicBezTo>
                  <a:cubicBezTo>
                    <a:pt x="2877" y="24913"/>
                    <a:pt x="2944" y="24911"/>
                    <a:pt x="3010" y="24911"/>
                  </a:cubicBezTo>
                  <a:cubicBezTo>
                    <a:pt x="3465" y="24911"/>
                    <a:pt x="3897" y="25009"/>
                    <a:pt x="4330" y="25182"/>
                  </a:cubicBezTo>
                  <a:cubicBezTo>
                    <a:pt x="4429" y="25215"/>
                    <a:pt x="4528" y="25248"/>
                    <a:pt x="4628" y="25281"/>
                  </a:cubicBezTo>
                  <a:cubicBezTo>
                    <a:pt x="4661" y="25347"/>
                    <a:pt x="4661" y="25413"/>
                    <a:pt x="4694" y="25480"/>
                  </a:cubicBezTo>
                  <a:cubicBezTo>
                    <a:pt x="5123" y="26703"/>
                    <a:pt x="5751" y="27826"/>
                    <a:pt x="6578" y="28785"/>
                  </a:cubicBezTo>
                  <a:cubicBezTo>
                    <a:pt x="6701" y="28943"/>
                    <a:pt x="6849" y="29008"/>
                    <a:pt x="6992" y="29008"/>
                  </a:cubicBezTo>
                  <a:cubicBezTo>
                    <a:pt x="7386" y="29008"/>
                    <a:pt x="7735" y="28512"/>
                    <a:pt x="7371" y="28124"/>
                  </a:cubicBezTo>
                  <a:lnTo>
                    <a:pt x="7371" y="28091"/>
                  </a:lnTo>
                  <a:cubicBezTo>
                    <a:pt x="6809" y="27430"/>
                    <a:pt x="6313" y="26736"/>
                    <a:pt x="5950" y="25942"/>
                  </a:cubicBezTo>
                  <a:lnTo>
                    <a:pt x="5950" y="25942"/>
                  </a:lnTo>
                  <a:cubicBezTo>
                    <a:pt x="6346" y="26207"/>
                    <a:pt x="6776" y="26504"/>
                    <a:pt x="7140" y="26835"/>
                  </a:cubicBezTo>
                  <a:cubicBezTo>
                    <a:pt x="7371" y="27000"/>
                    <a:pt x="7569" y="27198"/>
                    <a:pt x="7768" y="27397"/>
                  </a:cubicBezTo>
                  <a:cubicBezTo>
                    <a:pt x="7999" y="27595"/>
                    <a:pt x="8264" y="27793"/>
                    <a:pt x="8528" y="27959"/>
                  </a:cubicBezTo>
                  <a:cubicBezTo>
                    <a:pt x="8877" y="28142"/>
                    <a:pt x="9256" y="28234"/>
                    <a:pt x="9638" y="28234"/>
                  </a:cubicBezTo>
                  <a:cubicBezTo>
                    <a:pt x="9944" y="28234"/>
                    <a:pt x="10250" y="28175"/>
                    <a:pt x="10544" y="28058"/>
                  </a:cubicBezTo>
                  <a:cubicBezTo>
                    <a:pt x="10875" y="27959"/>
                    <a:pt x="11172" y="27760"/>
                    <a:pt x="11437" y="27529"/>
                  </a:cubicBezTo>
                  <a:cubicBezTo>
                    <a:pt x="11734" y="27264"/>
                    <a:pt x="11933" y="26901"/>
                    <a:pt x="11999" y="26537"/>
                  </a:cubicBezTo>
                  <a:cubicBezTo>
                    <a:pt x="12164" y="25777"/>
                    <a:pt x="11899" y="25017"/>
                    <a:pt x="11305" y="24554"/>
                  </a:cubicBezTo>
                  <a:cubicBezTo>
                    <a:pt x="11007" y="24323"/>
                    <a:pt x="10643" y="24190"/>
                    <a:pt x="10280" y="24190"/>
                  </a:cubicBezTo>
                  <a:cubicBezTo>
                    <a:pt x="9883" y="24190"/>
                    <a:pt x="9487" y="24356"/>
                    <a:pt x="9255" y="24653"/>
                  </a:cubicBezTo>
                  <a:cubicBezTo>
                    <a:pt x="9156" y="24819"/>
                    <a:pt x="9057" y="24984"/>
                    <a:pt x="8991" y="25149"/>
                  </a:cubicBezTo>
                  <a:cubicBezTo>
                    <a:pt x="8991" y="25248"/>
                    <a:pt x="8958" y="25314"/>
                    <a:pt x="8958" y="25413"/>
                  </a:cubicBezTo>
                  <a:cubicBezTo>
                    <a:pt x="8925" y="25513"/>
                    <a:pt x="8925" y="25645"/>
                    <a:pt x="8958" y="25744"/>
                  </a:cubicBezTo>
                  <a:cubicBezTo>
                    <a:pt x="9057" y="26075"/>
                    <a:pt x="9222" y="26405"/>
                    <a:pt x="9487" y="26670"/>
                  </a:cubicBezTo>
                  <a:cubicBezTo>
                    <a:pt x="9520" y="26703"/>
                    <a:pt x="9553" y="26769"/>
                    <a:pt x="9619" y="26769"/>
                  </a:cubicBezTo>
                  <a:cubicBezTo>
                    <a:pt x="9672" y="26795"/>
                    <a:pt x="9727" y="26808"/>
                    <a:pt x="9782" y="26808"/>
                  </a:cubicBezTo>
                  <a:cubicBezTo>
                    <a:pt x="9932" y="26808"/>
                    <a:pt x="10075" y="26716"/>
                    <a:pt x="10148" y="26570"/>
                  </a:cubicBezTo>
                  <a:cubicBezTo>
                    <a:pt x="10247" y="26372"/>
                    <a:pt x="10148" y="26141"/>
                    <a:pt x="9949" y="26042"/>
                  </a:cubicBezTo>
                  <a:cubicBezTo>
                    <a:pt x="9784" y="25942"/>
                    <a:pt x="9619" y="25777"/>
                    <a:pt x="9553" y="25579"/>
                  </a:cubicBezTo>
                  <a:cubicBezTo>
                    <a:pt x="9553" y="25546"/>
                    <a:pt x="9553" y="25513"/>
                    <a:pt x="9553" y="25480"/>
                  </a:cubicBezTo>
                  <a:cubicBezTo>
                    <a:pt x="9553" y="25447"/>
                    <a:pt x="9586" y="25380"/>
                    <a:pt x="9586" y="25347"/>
                  </a:cubicBezTo>
                  <a:cubicBezTo>
                    <a:pt x="9619" y="25248"/>
                    <a:pt x="9685" y="25149"/>
                    <a:pt x="9751" y="25083"/>
                  </a:cubicBezTo>
                  <a:cubicBezTo>
                    <a:pt x="9861" y="24973"/>
                    <a:pt x="9993" y="24909"/>
                    <a:pt x="10129" y="24909"/>
                  </a:cubicBezTo>
                  <a:cubicBezTo>
                    <a:pt x="10157" y="24909"/>
                    <a:pt x="10185" y="24912"/>
                    <a:pt x="10214" y="24918"/>
                  </a:cubicBezTo>
                  <a:cubicBezTo>
                    <a:pt x="10412" y="24951"/>
                    <a:pt x="10577" y="25050"/>
                    <a:pt x="10743" y="25182"/>
                  </a:cubicBezTo>
                  <a:cubicBezTo>
                    <a:pt x="11007" y="25480"/>
                    <a:pt x="11073" y="25909"/>
                    <a:pt x="10974" y="26306"/>
                  </a:cubicBezTo>
                  <a:cubicBezTo>
                    <a:pt x="10941" y="26471"/>
                    <a:pt x="10842" y="26636"/>
                    <a:pt x="10710" y="26736"/>
                  </a:cubicBezTo>
                  <a:cubicBezTo>
                    <a:pt x="10544" y="26901"/>
                    <a:pt x="10379" y="27000"/>
                    <a:pt x="10181" y="27099"/>
                  </a:cubicBezTo>
                  <a:cubicBezTo>
                    <a:pt x="9954" y="27186"/>
                    <a:pt x="9727" y="27228"/>
                    <a:pt x="9500" y="27228"/>
                  </a:cubicBezTo>
                  <a:cubicBezTo>
                    <a:pt x="9297" y="27228"/>
                    <a:pt x="9094" y="27195"/>
                    <a:pt x="8892" y="27132"/>
                  </a:cubicBezTo>
                  <a:cubicBezTo>
                    <a:pt x="8660" y="27033"/>
                    <a:pt x="8462" y="26901"/>
                    <a:pt x="8264" y="26736"/>
                  </a:cubicBezTo>
                  <a:cubicBezTo>
                    <a:pt x="8032" y="26570"/>
                    <a:pt x="7801" y="26405"/>
                    <a:pt x="7569" y="26240"/>
                  </a:cubicBezTo>
                  <a:cubicBezTo>
                    <a:pt x="6908" y="25777"/>
                    <a:pt x="6214" y="25347"/>
                    <a:pt x="5487" y="24984"/>
                  </a:cubicBezTo>
                  <a:cubicBezTo>
                    <a:pt x="5123" y="23959"/>
                    <a:pt x="4991" y="22868"/>
                    <a:pt x="5223" y="21811"/>
                  </a:cubicBezTo>
                  <a:cubicBezTo>
                    <a:pt x="5355" y="21249"/>
                    <a:pt x="5553" y="20720"/>
                    <a:pt x="5851" y="20224"/>
                  </a:cubicBezTo>
                  <a:cubicBezTo>
                    <a:pt x="6115" y="19728"/>
                    <a:pt x="6446" y="19299"/>
                    <a:pt x="6875" y="18935"/>
                  </a:cubicBezTo>
                  <a:cubicBezTo>
                    <a:pt x="7206" y="18671"/>
                    <a:pt x="7569" y="18505"/>
                    <a:pt x="7933" y="18439"/>
                  </a:cubicBezTo>
                  <a:cubicBezTo>
                    <a:pt x="7986" y="18436"/>
                    <a:pt x="8039" y="18435"/>
                    <a:pt x="8092" y="18435"/>
                  </a:cubicBezTo>
                  <a:cubicBezTo>
                    <a:pt x="8661" y="18435"/>
                    <a:pt x="9201" y="18596"/>
                    <a:pt x="9685" y="18869"/>
                  </a:cubicBezTo>
                  <a:cubicBezTo>
                    <a:pt x="10379" y="19265"/>
                    <a:pt x="10809" y="20026"/>
                    <a:pt x="10809" y="20819"/>
                  </a:cubicBezTo>
                  <a:cubicBezTo>
                    <a:pt x="10776" y="21612"/>
                    <a:pt x="10379" y="22339"/>
                    <a:pt x="9718" y="22802"/>
                  </a:cubicBezTo>
                  <a:cubicBezTo>
                    <a:pt x="9490" y="22939"/>
                    <a:pt x="9246" y="23013"/>
                    <a:pt x="8997" y="23013"/>
                  </a:cubicBezTo>
                  <a:cubicBezTo>
                    <a:pt x="8885" y="23013"/>
                    <a:pt x="8773" y="22998"/>
                    <a:pt x="8660" y="22967"/>
                  </a:cubicBezTo>
                  <a:cubicBezTo>
                    <a:pt x="8297" y="22901"/>
                    <a:pt x="8032" y="22670"/>
                    <a:pt x="7900" y="22339"/>
                  </a:cubicBezTo>
                  <a:cubicBezTo>
                    <a:pt x="7801" y="21976"/>
                    <a:pt x="7900" y="21612"/>
                    <a:pt x="8131" y="21315"/>
                  </a:cubicBezTo>
                  <a:cubicBezTo>
                    <a:pt x="8399" y="21077"/>
                    <a:pt x="8746" y="20946"/>
                    <a:pt x="9102" y="20946"/>
                  </a:cubicBezTo>
                  <a:cubicBezTo>
                    <a:pt x="9142" y="20946"/>
                    <a:pt x="9182" y="20948"/>
                    <a:pt x="9222" y="20951"/>
                  </a:cubicBezTo>
                  <a:cubicBezTo>
                    <a:pt x="9234" y="20957"/>
                    <a:pt x="9247" y="20960"/>
                    <a:pt x="9260" y="20960"/>
                  </a:cubicBezTo>
                  <a:cubicBezTo>
                    <a:pt x="9320" y="20960"/>
                    <a:pt x="9387" y="20901"/>
                    <a:pt x="9387" y="20819"/>
                  </a:cubicBezTo>
                  <a:cubicBezTo>
                    <a:pt x="9420" y="20720"/>
                    <a:pt x="9354" y="20621"/>
                    <a:pt x="9255" y="20588"/>
                  </a:cubicBezTo>
                  <a:cubicBezTo>
                    <a:pt x="9140" y="20566"/>
                    <a:pt x="9023" y="20555"/>
                    <a:pt x="8907" y="20555"/>
                  </a:cubicBezTo>
                  <a:cubicBezTo>
                    <a:pt x="8490" y="20555"/>
                    <a:pt x="8078" y="20693"/>
                    <a:pt x="7768" y="20951"/>
                  </a:cubicBezTo>
                  <a:cubicBezTo>
                    <a:pt x="7338" y="21348"/>
                    <a:pt x="7173" y="21943"/>
                    <a:pt x="7305" y="22505"/>
                  </a:cubicBezTo>
                  <a:cubicBezTo>
                    <a:pt x="7437" y="23100"/>
                    <a:pt x="7900" y="23529"/>
                    <a:pt x="8495" y="23695"/>
                  </a:cubicBezTo>
                  <a:cubicBezTo>
                    <a:pt x="8682" y="23739"/>
                    <a:pt x="8870" y="23761"/>
                    <a:pt x="9054" y="23761"/>
                  </a:cubicBezTo>
                  <a:cubicBezTo>
                    <a:pt x="9424" y="23761"/>
                    <a:pt x="9784" y="23673"/>
                    <a:pt x="10115" y="23496"/>
                  </a:cubicBezTo>
                  <a:cubicBezTo>
                    <a:pt x="10379" y="23331"/>
                    <a:pt x="10610" y="23133"/>
                    <a:pt x="10809" y="22901"/>
                  </a:cubicBezTo>
                  <a:cubicBezTo>
                    <a:pt x="11172" y="22967"/>
                    <a:pt x="12032" y="23199"/>
                    <a:pt x="12891" y="24290"/>
                  </a:cubicBezTo>
                  <a:cubicBezTo>
                    <a:pt x="14061" y="25730"/>
                    <a:pt x="15939" y="28068"/>
                    <a:pt x="17833" y="28068"/>
                  </a:cubicBezTo>
                  <a:cubicBezTo>
                    <a:pt x="18025" y="28068"/>
                    <a:pt x="18219" y="28044"/>
                    <a:pt x="18411" y="27992"/>
                  </a:cubicBezTo>
                  <a:cubicBezTo>
                    <a:pt x="18973" y="27893"/>
                    <a:pt x="19469" y="27628"/>
                    <a:pt x="19932" y="27298"/>
                  </a:cubicBezTo>
                  <a:cubicBezTo>
                    <a:pt x="20163" y="27331"/>
                    <a:pt x="20427" y="27331"/>
                    <a:pt x="20659" y="27331"/>
                  </a:cubicBezTo>
                  <a:lnTo>
                    <a:pt x="21948" y="27298"/>
                  </a:lnTo>
                  <a:cubicBezTo>
                    <a:pt x="22482" y="27284"/>
                    <a:pt x="22973" y="27271"/>
                    <a:pt x="23435" y="27271"/>
                  </a:cubicBezTo>
                  <a:cubicBezTo>
                    <a:pt x="25259" y="27271"/>
                    <a:pt x="26626" y="27479"/>
                    <a:pt x="28393" y="28719"/>
                  </a:cubicBezTo>
                  <a:lnTo>
                    <a:pt x="29815" y="29677"/>
                  </a:lnTo>
                  <a:lnTo>
                    <a:pt x="28823" y="28289"/>
                  </a:lnTo>
                  <a:cubicBezTo>
                    <a:pt x="27303" y="26042"/>
                    <a:pt x="27336" y="24455"/>
                    <a:pt x="27402" y="21811"/>
                  </a:cubicBezTo>
                  <a:cubicBezTo>
                    <a:pt x="27402" y="21414"/>
                    <a:pt x="27435" y="20984"/>
                    <a:pt x="27435" y="20555"/>
                  </a:cubicBezTo>
                  <a:cubicBezTo>
                    <a:pt x="27435" y="20290"/>
                    <a:pt x="27435" y="20059"/>
                    <a:pt x="27402" y="19827"/>
                  </a:cubicBezTo>
                  <a:cubicBezTo>
                    <a:pt x="27765" y="19365"/>
                    <a:pt x="27997" y="18869"/>
                    <a:pt x="28129" y="18307"/>
                  </a:cubicBezTo>
                  <a:cubicBezTo>
                    <a:pt x="28658" y="16191"/>
                    <a:pt x="25980" y="14076"/>
                    <a:pt x="24427" y="12787"/>
                  </a:cubicBezTo>
                  <a:cubicBezTo>
                    <a:pt x="23336" y="11928"/>
                    <a:pt x="23072" y="11068"/>
                    <a:pt x="23039" y="10705"/>
                  </a:cubicBezTo>
                  <a:cubicBezTo>
                    <a:pt x="23270" y="10506"/>
                    <a:pt x="23468" y="10275"/>
                    <a:pt x="23601" y="10010"/>
                  </a:cubicBezTo>
                  <a:cubicBezTo>
                    <a:pt x="23898" y="9515"/>
                    <a:pt x="23964" y="8953"/>
                    <a:pt x="23832" y="8391"/>
                  </a:cubicBezTo>
                  <a:cubicBezTo>
                    <a:pt x="23667" y="7829"/>
                    <a:pt x="23237" y="7399"/>
                    <a:pt x="22675" y="7234"/>
                  </a:cubicBezTo>
                  <a:cubicBezTo>
                    <a:pt x="22549" y="7204"/>
                    <a:pt x="22420" y="7189"/>
                    <a:pt x="22293" y="7189"/>
                  </a:cubicBezTo>
                  <a:cubicBezTo>
                    <a:pt x="21855" y="7189"/>
                    <a:pt x="21429" y="7364"/>
                    <a:pt x="21121" y="7697"/>
                  </a:cubicBezTo>
                  <a:cubicBezTo>
                    <a:pt x="20791" y="8126"/>
                    <a:pt x="20659" y="8655"/>
                    <a:pt x="20791" y="9184"/>
                  </a:cubicBezTo>
                  <a:cubicBezTo>
                    <a:pt x="20791" y="9283"/>
                    <a:pt x="20890" y="9349"/>
                    <a:pt x="20989" y="9349"/>
                  </a:cubicBezTo>
                  <a:cubicBezTo>
                    <a:pt x="21088" y="9316"/>
                    <a:pt x="21155" y="9250"/>
                    <a:pt x="21155" y="9151"/>
                  </a:cubicBezTo>
                  <a:cubicBezTo>
                    <a:pt x="21121" y="8754"/>
                    <a:pt x="21221" y="8358"/>
                    <a:pt x="21485" y="8060"/>
                  </a:cubicBezTo>
                  <a:cubicBezTo>
                    <a:pt x="21710" y="7885"/>
                    <a:pt x="21974" y="7805"/>
                    <a:pt x="22246" y="7805"/>
                  </a:cubicBezTo>
                  <a:cubicBezTo>
                    <a:pt x="22333" y="7805"/>
                    <a:pt x="22422" y="7813"/>
                    <a:pt x="22510" y="7829"/>
                  </a:cubicBezTo>
                  <a:cubicBezTo>
                    <a:pt x="22840" y="7961"/>
                    <a:pt x="23072" y="8259"/>
                    <a:pt x="23138" y="8589"/>
                  </a:cubicBezTo>
                  <a:cubicBezTo>
                    <a:pt x="23237" y="8953"/>
                    <a:pt x="23171" y="9316"/>
                    <a:pt x="22973" y="9647"/>
                  </a:cubicBezTo>
                  <a:cubicBezTo>
                    <a:pt x="22543" y="10308"/>
                    <a:pt x="21783" y="10705"/>
                    <a:pt x="20989" y="10738"/>
                  </a:cubicBezTo>
                  <a:cubicBezTo>
                    <a:pt x="20196" y="10738"/>
                    <a:pt x="19436" y="10308"/>
                    <a:pt x="19039" y="9614"/>
                  </a:cubicBezTo>
                  <a:cubicBezTo>
                    <a:pt x="18742" y="9085"/>
                    <a:pt x="18576" y="8490"/>
                    <a:pt x="18609" y="7895"/>
                  </a:cubicBezTo>
                  <a:cubicBezTo>
                    <a:pt x="18676" y="7498"/>
                    <a:pt x="18841" y="7135"/>
                    <a:pt x="19105" y="6837"/>
                  </a:cubicBezTo>
                  <a:cubicBezTo>
                    <a:pt x="19469" y="6408"/>
                    <a:pt x="19899" y="6044"/>
                    <a:pt x="20394" y="5780"/>
                  </a:cubicBezTo>
                  <a:cubicBezTo>
                    <a:pt x="20890" y="5482"/>
                    <a:pt x="21419" y="5284"/>
                    <a:pt x="21981" y="5152"/>
                  </a:cubicBezTo>
                  <a:cubicBezTo>
                    <a:pt x="22333" y="5085"/>
                    <a:pt x="22693" y="5052"/>
                    <a:pt x="23053" y="5052"/>
                  </a:cubicBezTo>
                  <a:cubicBezTo>
                    <a:pt x="23773" y="5052"/>
                    <a:pt x="24493" y="5185"/>
                    <a:pt x="25154" y="5449"/>
                  </a:cubicBezTo>
                  <a:cubicBezTo>
                    <a:pt x="25551" y="6143"/>
                    <a:pt x="25947" y="6837"/>
                    <a:pt x="26410" y="7498"/>
                  </a:cubicBezTo>
                  <a:cubicBezTo>
                    <a:pt x="26575" y="7730"/>
                    <a:pt x="26741" y="7961"/>
                    <a:pt x="26906" y="8192"/>
                  </a:cubicBezTo>
                  <a:cubicBezTo>
                    <a:pt x="27071" y="8391"/>
                    <a:pt x="27203" y="8589"/>
                    <a:pt x="27303" y="8820"/>
                  </a:cubicBezTo>
                  <a:cubicBezTo>
                    <a:pt x="27468" y="9250"/>
                    <a:pt x="27435" y="9713"/>
                    <a:pt x="27269" y="10110"/>
                  </a:cubicBezTo>
                  <a:cubicBezTo>
                    <a:pt x="27203" y="10308"/>
                    <a:pt x="27071" y="10506"/>
                    <a:pt x="26939" y="10638"/>
                  </a:cubicBezTo>
                  <a:cubicBezTo>
                    <a:pt x="26807" y="10771"/>
                    <a:pt x="26641" y="10870"/>
                    <a:pt x="26476" y="10903"/>
                  </a:cubicBezTo>
                  <a:cubicBezTo>
                    <a:pt x="26361" y="10932"/>
                    <a:pt x="26245" y="10947"/>
                    <a:pt x="26131" y="10947"/>
                  </a:cubicBezTo>
                  <a:cubicBezTo>
                    <a:pt x="25854" y="10947"/>
                    <a:pt x="25587" y="10859"/>
                    <a:pt x="25352" y="10671"/>
                  </a:cubicBezTo>
                  <a:cubicBezTo>
                    <a:pt x="25220" y="10539"/>
                    <a:pt x="25121" y="10341"/>
                    <a:pt x="25088" y="10143"/>
                  </a:cubicBezTo>
                  <a:cubicBezTo>
                    <a:pt x="25055" y="9977"/>
                    <a:pt x="25121" y="9812"/>
                    <a:pt x="25253" y="9680"/>
                  </a:cubicBezTo>
                  <a:cubicBezTo>
                    <a:pt x="25319" y="9614"/>
                    <a:pt x="25418" y="9548"/>
                    <a:pt x="25518" y="9515"/>
                  </a:cubicBezTo>
                  <a:cubicBezTo>
                    <a:pt x="25551" y="9515"/>
                    <a:pt x="25617" y="9482"/>
                    <a:pt x="25650" y="9482"/>
                  </a:cubicBezTo>
                  <a:lnTo>
                    <a:pt x="25749" y="9482"/>
                  </a:lnTo>
                  <a:cubicBezTo>
                    <a:pt x="25980" y="9548"/>
                    <a:pt x="26113" y="9713"/>
                    <a:pt x="26212" y="9878"/>
                  </a:cubicBezTo>
                  <a:cubicBezTo>
                    <a:pt x="26245" y="9944"/>
                    <a:pt x="26278" y="10010"/>
                    <a:pt x="26311" y="10043"/>
                  </a:cubicBezTo>
                  <a:cubicBezTo>
                    <a:pt x="26384" y="10083"/>
                    <a:pt x="26457" y="10100"/>
                    <a:pt x="26525" y="10100"/>
                  </a:cubicBezTo>
                  <a:cubicBezTo>
                    <a:pt x="26856" y="10100"/>
                    <a:pt x="27087" y="9690"/>
                    <a:pt x="26840" y="9415"/>
                  </a:cubicBezTo>
                  <a:cubicBezTo>
                    <a:pt x="26575" y="9151"/>
                    <a:pt x="26245" y="8986"/>
                    <a:pt x="25914" y="8887"/>
                  </a:cubicBezTo>
                  <a:cubicBezTo>
                    <a:pt x="25865" y="8870"/>
                    <a:pt x="25807" y="8862"/>
                    <a:pt x="25749" y="8862"/>
                  </a:cubicBezTo>
                  <a:cubicBezTo>
                    <a:pt x="25691" y="8862"/>
                    <a:pt x="25633" y="8870"/>
                    <a:pt x="25584" y="8887"/>
                  </a:cubicBezTo>
                  <a:cubicBezTo>
                    <a:pt x="25485" y="8887"/>
                    <a:pt x="25418" y="8920"/>
                    <a:pt x="25319" y="8953"/>
                  </a:cubicBezTo>
                  <a:cubicBezTo>
                    <a:pt x="25154" y="8986"/>
                    <a:pt x="24989" y="9085"/>
                    <a:pt x="24824" y="9184"/>
                  </a:cubicBezTo>
                  <a:cubicBezTo>
                    <a:pt x="24526" y="9449"/>
                    <a:pt x="24361" y="9812"/>
                    <a:pt x="24361" y="10209"/>
                  </a:cubicBezTo>
                  <a:cubicBezTo>
                    <a:pt x="24361" y="10572"/>
                    <a:pt x="24493" y="10936"/>
                    <a:pt x="24724" y="11233"/>
                  </a:cubicBezTo>
                  <a:cubicBezTo>
                    <a:pt x="25096" y="11711"/>
                    <a:pt x="25660" y="11976"/>
                    <a:pt x="26261" y="11976"/>
                  </a:cubicBezTo>
                  <a:cubicBezTo>
                    <a:pt x="26408" y="11976"/>
                    <a:pt x="26558" y="11960"/>
                    <a:pt x="26708" y="11928"/>
                  </a:cubicBezTo>
                  <a:cubicBezTo>
                    <a:pt x="27071" y="11861"/>
                    <a:pt x="27435" y="11663"/>
                    <a:pt x="27699" y="11399"/>
                  </a:cubicBezTo>
                  <a:cubicBezTo>
                    <a:pt x="27931" y="11134"/>
                    <a:pt x="28129" y="10804"/>
                    <a:pt x="28228" y="10506"/>
                  </a:cubicBezTo>
                  <a:cubicBezTo>
                    <a:pt x="28492" y="9845"/>
                    <a:pt x="28459" y="9085"/>
                    <a:pt x="28129" y="8490"/>
                  </a:cubicBezTo>
                  <a:cubicBezTo>
                    <a:pt x="27964" y="8192"/>
                    <a:pt x="27765" y="7928"/>
                    <a:pt x="27567" y="7697"/>
                  </a:cubicBezTo>
                  <a:cubicBezTo>
                    <a:pt x="27369" y="7498"/>
                    <a:pt x="27170" y="7300"/>
                    <a:pt x="27005" y="7069"/>
                  </a:cubicBezTo>
                  <a:cubicBezTo>
                    <a:pt x="26675" y="6705"/>
                    <a:pt x="26377" y="6308"/>
                    <a:pt x="26113" y="5879"/>
                  </a:cubicBezTo>
                  <a:lnTo>
                    <a:pt x="26113" y="5879"/>
                  </a:lnTo>
                  <a:cubicBezTo>
                    <a:pt x="26906" y="6242"/>
                    <a:pt x="27600" y="6738"/>
                    <a:pt x="28261" y="7300"/>
                  </a:cubicBezTo>
                  <a:lnTo>
                    <a:pt x="28294" y="7333"/>
                  </a:lnTo>
                  <a:cubicBezTo>
                    <a:pt x="28401" y="7420"/>
                    <a:pt x="28513" y="7457"/>
                    <a:pt x="28619" y="7457"/>
                  </a:cubicBezTo>
                  <a:cubicBezTo>
                    <a:pt x="29041" y="7457"/>
                    <a:pt x="29378" y="6876"/>
                    <a:pt x="28955" y="6507"/>
                  </a:cubicBezTo>
                  <a:cubicBezTo>
                    <a:pt x="27964" y="5713"/>
                    <a:pt x="26840" y="5052"/>
                    <a:pt x="25650" y="4623"/>
                  </a:cubicBezTo>
                  <a:lnTo>
                    <a:pt x="25452" y="4557"/>
                  </a:lnTo>
                  <a:cubicBezTo>
                    <a:pt x="25385" y="4457"/>
                    <a:pt x="25352" y="4358"/>
                    <a:pt x="25319" y="4259"/>
                  </a:cubicBezTo>
                  <a:cubicBezTo>
                    <a:pt x="25121" y="3763"/>
                    <a:pt x="25022" y="3267"/>
                    <a:pt x="25055" y="2739"/>
                  </a:cubicBezTo>
                  <a:cubicBezTo>
                    <a:pt x="25088" y="2276"/>
                    <a:pt x="25319" y="1846"/>
                    <a:pt x="25683" y="1582"/>
                  </a:cubicBezTo>
                  <a:cubicBezTo>
                    <a:pt x="26047" y="1284"/>
                    <a:pt x="26476" y="1086"/>
                    <a:pt x="26972" y="987"/>
                  </a:cubicBezTo>
                  <a:cubicBezTo>
                    <a:pt x="27025" y="983"/>
                    <a:pt x="27078" y="981"/>
                    <a:pt x="27131" y="981"/>
                  </a:cubicBezTo>
                  <a:cubicBezTo>
                    <a:pt x="27507" y="981"/>
                    <a:pt x="27876" y="1085"/>
                    <a:pt x="28195" y="1317"/>
                  </a:cubicBezTo>
                  <a:cubicBezTo>
                    <a:pt x="28592" y="1582"/>
                    <a:pt x="28856" y="1945"/>
                    <a:pt x="29021" y="2375"/>
                  </a:cubicBezTo>
                  <a:cubicBezTo>
                    <a:pt x="29154" y="2772"/>
                    <a:pt x="29087" y="3234"/>
                    <a:pt x="28790" y="3532"/>
                  </a:cubicBezTo>
                  <a:cubicBezTo>
                    <a:pt x="28658" y="3730"/>
                    <a:pt x="28492" y="3895"/>
                    <a:pt x="28294" y="3995"/>
                  </a:cubicBezTo>
                  <a:cubicBezTo>
                    <a:pt x="28158" y="4076"/>
                    <a:pt x="28000" y="4135"/>
                    <a:pt x="27837" y="4135"/>
                  </a:cubicBezTo>
                  <a:cubicBezTo>
                    <a:pt x="27803" y="4135"/>
                    <a:pt x="27767" y="4133"/>
                    <a:pt x="27732" y="4127"/>
                  </a:cubicBezTo>
                  <a:cubicBezTo>
                    <a:pt x="27534" y="4094"/>
                    <a:pt x="27369" y="3995"/>
                    <a:pt x="27236" y="3862"/>
                  </a:cubicBezTo>
                  <a:cubicBezTo>
                    <a:pt x="27137" y="3697"/>
                    <a:pt x="27104" y="3499"/>
                    <a:pt x="27170" y="3301"/>
                  </a:cubicBezTo>
                  <a:cubicBezTo>
                    <a:pt x="27203" y="3201"/>
                    <a:pt x="27170" y="3102"/>
                    <a:pt x="27071" y="3036"/>
                  </a:cubicBezTo>
                  <a:cubicBezTo>
                    <a:pt x="27036" y="3013"/>
                    <a:pt x="26993" y="3002"/>
                    <a:pt x="26948" y="3002"/>
                  </a:cubicBezTo>
                  <a:cubicBezTo>
                    <a:pt x="26867" y="3002"/>
                    <a:pt x="26783" y="3038"/>
                    <a:pt x="26741" y="3102"/>
                  </a:cubicBezTo>
                  <a:cubicBezTo>
                    <a:pt x="26542" y="3433"/>
                    <a:pt x="26542" y="3829"/>
                    <a:pt x="26708" y="4193"/>
                  </a:cubicBezTo>
                  <a:cubicBezTo>
                    <a:pt x="26906" y="4490"/>
                    <a:pt x="27203" y="4755"/>
                    <a:pt x="27600" y="4821"/>
                  </a:cubicBezTo>
                  <a:cubicBezTo>
                    <a:pt x="27724" y="4858"/>
                    <a:pt x="27857" y="4877"/>
                    <a:pt x="27993" y="4877"/>
                  </a:cubicBezTo>
                  <a:cubicBezTo>
                    <a:pt x="28219" y="4877"/>
                    <a:pt x="28451" y="4825"/>
                    <a:pt x="28658" y="4722"/>
                  </a:cubicBezTo>
                  <a:cubicBezTo>
                    <a:pt x="28955" y="4557"/>
                    <a:pt x="29220" y="4358"/>
                    <a:pt x="29451" y="4127"/>
                  </a:cubicBezTo>
                  <a:cubicBezTo>
                    <a:pt x="29980" y="3565"/>
                    <a:pt x="30145" y="2805"/>
                    <a:pt x="29947" y="2111"/>
                  </a:cubicBezTo>
                  <a:cubicBezTo>
                    <a:pt x="29749" y="1449"/>
                    <a:pt x="29352" y="888"/>
                    <a:pt x="28790" y="491"/>
                  </a:cubicBezTo>
                  <a:cubicBezTo>
                    <a:pt x="28335" y="170"/>
                    <a:pt x="27771" y="0"/>
                    <a:pt x="27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713200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713211" y="2275601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2"/>
          </p:nvPr>
        </p:nvSpPr>
        <p:spPr>
          <a:xfrm>
            <a:off x="713211" y="3968369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3"/>
          </p:nvPr>
        </p:nvSpPr>
        <p:spPr>
          <a:xfrm>
            <a:off x="3406200" y="3968369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4"/>
          </p:nvPr>
        </p:nvSpPr>
        <p:spPr>
          <a:xfrm>
            <a:off x="3406200" y="2275601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5" hasCustomPrompt="1"/>
          </p:nvPr>
        </p:nvSpPr>
        <p:spPr>
          <a:xfrm>
            <a:off x="1421811" y="1362450"/>
            <a:ext cx="914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6" hasCustomPrompt="1"/>
          </p:nvPr>
        </p:nvSpPr>
        <p:spPr>
          <a:xfrm>
            <a:off x="4114800" y="3058475"/>
            <a:ext cx="914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421811" y="3058475"/>
            <a:ext cx="914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8" hasCustomPrompt="1"/>
          </p:nvPr>
        </p:nvSpPr>
        <p:spPr>
          <a:xfrm>
            <a:off x="4114800" y="1362450"/>
            <a:ext cx="914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9"/>
          </p:nvPr>
        </p:nvSpPr>
        <p:spPr>
          <a:xfrm>
            <a:off x="6099188" y="3968369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3"/>
          </p:nvPr>
        </p:nvSpPr>
        <p:spPr>
          <a:xfrm>
            <a:off x="6099188" y="2275601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4" hasCustomPrompt="1"/>
          </p:nvPr>
        </p:nvSpPr>
        <p:spPr>
          <a:xfrm>
            <a:off x="6807788" y="3058475"/>
            <a:ext cx="914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15" hasCustomPrompt="1"/>
          </p:nvPr>
        </p:nvSpPr>
        <p:spPr>
          <a:xfrm>
            <a:off x="6807788" y="1362450"/>
            <a:ext cx="914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16"/>
          </p:nvPr>
        </p:nvSpPr>
        <p:spPr>
          <a:xfrm>
            <a:off x="713211" y="1911096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7"/>
          </p:nvPr>
        </p:nvSpPr>
        <p:spPr>
          <a:xfrm>
            <a:off x="713211" y="360260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8"/>
          </p:nvPr>
        </p:nvSpPr>
        <p:spPr>
          <a:xfrm>
            <a:off x="3406200" y="360260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9"/>
          </p:nvPr>
        </p:nvSpPr>
        <p:spPr>
          <a:xfrm>
            <a:off x="3406200" y="1911096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20"/>
          </p:nvPr>
        </p:nvSpPr>
        <p:spPr>
          <a:xfrm>
            <a:off x="6099188" y="360260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21"/>
          </p:nvPr>
        </p:nvSpPr>
        <p:spPr>
          <a:xfrm>
            <a:off x="6099188" y="1911096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280357" y="89155"/>
            <a:ext cx="8583287" cy="4965190"/>
            <a:chOff x="280357" y="89155"/>
            <a:chExt cx="8583287" cy="4965190"/>
          </a:xfrm>
        </p:grpSpPr>
        <p:sp>
          <p:nvSpPr>
            <p:cNvPr id="213" name="Google Shape;213;p14"/>
            <p:cNvSpPr/>
            <p:nvPr/>
          </p:nvSpPr>
          <p:spPr>
            <a:xfrm>
              <a:off x="3832557" y="89155"/>
              <a:ext cx="1488173" cy="385716"/>
            </a:xfrm>
            <a:custGeom>
              <a:avLst/>
              <a:gdLst/>
              <a:ahLst/>
              <a:cxnLst/>
              <a:rect l="l" t="t" r="r" b="b"/>
              <a:pathLst>
                <a:path w="45667" h="11765" extrusionOk="0">
                  <a:moveTo>
                    <a:pt x="6737" y="5072"/>
                  </a:moveTo>
                  <a:cubicBezTo>
                    <a:pt x="6737" y="5236"/>
                    <a:pt x="6755" y="5403"/>
                    <a:pt x="6793" y="5566"/>
                  </a:cubicBezTo>
                  <a:lnTo>
                    <a:pt x="6793" y="5566"/>
                  </a:lnTo>
                  <a:cubicBezTo>
                    <a:pt x="6803" y="5490"/>
                    <a:pt x="6809" y="5413"/>
                    <a:pt x="6809" y="5336"/>
                  </a:cubicBezTo>
                  <a:cubicBezTo>
                    <a:pt x="6777" y="5255"/>
                    <a:pt x="6752" y="5166"/>
                    <a:pt x="6737" y="5072"/>
                  </a:cubicBezTo>
                  <a:close/>
                  <a:moveTo>
                    <a:pt x="37496" y="4128"/>
                  </a:moveTo>
                  <a:cubicBezTo>
                    <a:pt x="37883" y="4651"/>
                    <a:pt x="38086" y="5316"/>
                    <a:pt x="38066" y="5969"/>
                  </a:cubicBezTo>
                  <a:cubicBezTo>
                    <a:pt x="38066" y="6064"/>
                    <a:pt x="38035" y="6096"/>
                    <a:pt x="38035" y="6191"/>
                  </a:cubicBezTo>
                  <a:cubicBezTo>
                    <a:pt x="38035" y="6128"/>
                    <a:pt x="38066" y="6096"/>
                    <a:pt x="38066" y="6064"/>
                  </a:cubicBezTo>
                  <a:cubicBezTo>
                    <a:pt x="38103" y="5996"/>
                    <a:pt x="38135" y="5926"/>
                    <a:pt x="38163" y="5856"/>
                  </a:cubicBezTo>
                  <a:lnTo>
                    <a:pt x="38163" y="5856"/>
                  </a:lnTo>
                  <a:cubicBezTo>
                    <a:pt x="38163" y="5236"/>
                    <a:pt x="37921" y="4595"/>
                    <a:pt x="37496" y="4128"/>
                  </a:cubicBezTo>
                  <a:close/>
                  <a:moveTo>
                    <a:pt x="38383" y="5779"/>
                  </a:moveTo>
                  <a:cubicBezTo>
                    <a:pt x="38415" y="5938"/>
                    <a:pt x="38478" y="6096"/>
                    <a:pt x="38541" y="6254"/>
                  </a:cubicBezTo>
                  <a:cubicBezTo>
                    <a:pt x="38700" y="6603"/>
                    <a:pt x="38985" y="6919"/>
                    <a:pt x="39333" y="7141"/>
                  </a:cubicBezTo>
                  <a:cubicBezTo>
                    <a:pt x="39650" y="7331"/>
                    <a:pt x="40061" y="7395"/>
                    <a:pt x="40410" y="7395"/>
                  </a:cubicBezTo>
                  <a:cubicBezTo>
                    <a:pt x="40315" y="7490"/>
                    <a:pt x="40251" y="7521"/>
                    <a:pt x="40220" y="7553"/>
                  </a:cubicBezTo>
                  <a:lnTo>
                    <a:pt x="39270" y="8028"/>
                  </a:lnTo>
                  <a:cubicBezTo>
                    <a:pt x="39206" y="8028"/>
                    <a:pt x="39175" y="7996"/>
                    <a:pt x="39143" y="7996"/>
                  </a:cubicBezTo>
                  <a:lnTo>
                    <a:pt x="39048" y="7996"/>
                  </a:lnTo>
                  <a:cubicBezTo>
                    <a:pt x="38908" y="8036"/>
                    <a:pt x="38755" y="8076"/>
                    <a:pt x="38613" y="8076"/>
                  </a:cubicBezTo>
                  <a:cubicBezTo>
                    <a:pt x="38531" y="8076"/>
                    <a:pt x="38453" y="8063"/>
                    <a:pt x="38383" y="8028"/>
                  </a:cubicBezTo>
                  <a:cubicBezTo>
                    <a:pt x="38193" y="7996"/>
                    <a:pt x="38035" y="7806"/>
                    <a:pt x="38003" y="7553"/>
                  </a:cubicBezTo>
                  <a:cubicBezTo>
                    <a:pt x="37908" y="7078"/>
                    <a:pt x="38066" y="6539"/>
                    <a:pt x="38256" y="6064"/>
                  </a:cubicBezTo>
                  <a:cubicBezTo>
                    <a:pt x="38320" y="5969"/>
                    <a:pt x="38351" y="5906"/>
                    <a:pt x="38383" y="5779"/>
                  </a:cubicBezTo>
                  <a:close/>
                  <a:moveTo>
                    <a:pt x="7189" y="6761"/>
                  </a:moveTo>
                  <a:cubicBezTo>
                    <a:pt x="7316" y="6983"/>
                    <a:pt x="7411" y="7173"/>
                    <a:pt x="7601" y="7363"/>
                  </a:cubicBezTo>
                  <a:cubicBezTo>
                    <a:pt x="7949" y="7775"/>
                    <a:pt x="8329" y="8091"/>
                    <a:pt x="8772" y="8345"/>
                  </a:cubicBezTo>
                  <a:cubicBezTo>
                    <a:pt x="9216" y="8630"/>
                    <a:pt x="9659" y="8851"/>
                    <a:pt x="10071" y="9105"/>
                  </a:cubicBezTo>
                  <a:cubicBezTo>
                    <a:pt x="10514" y="9358"/>
                    <a:pt x="10989" y="9580"/>
                    <a:pt x="11464" y="9738"/>
                  </a:cubicBezTo>
                  <a:cubicBezTo>
                    <a:pt x="11718" y="9833"/>
                    <a:pt x="11971" y="9865"/>
                    <a:pt x="12256" y="9928"/>
                  </a:cubicBezTo>
                  <a:cubicBezTo>
                    <a:pt x="11623" y="9928"/>
                    <a:pt x="10958" y="9770"/>
                    <a:pt x="10324" y="9611"/>
                  </a:cubicBezTo>
                  <a:cubicBezTo>
                    <a:pt x="9374" y="9390"/>
                    <a:pt x="8424" y="9136"/>
                    <a:pt x="7506" y="8788"/>
                  </a:cubicBezTo>
                  <a:cubicBezTo>
                    <a:pt x="7221" y="8661"/>
                    <a:pt x="6999" y="8598"/>
                    <a:pt x="6714" y="8471"/>
                  </a:cubicBezTo>
                  <a:cubicBezTo>
                    <a:pt x="6746" y="8471"/>
                    <a:pt x="6809" y="8440"/>
                    <a:pt x="6841" y="8440"/>
                  </a:cubicBezTo>
                  <a:cubicBezTo>
                    <a:pt x="6999" y="8345"/>
                    <a:pt x="7126" y="8250"/>
                    <a:pt x="7189" y="8091"/>
                  </a:cubicBezTo>
                  <a:cubicBezTo>
                    <a:pt x="7284" y="7933"/>
                    <a:pt x="7316" y="7775"/>
                    <a:pt x="7316" y="7648"/>
                  </a:cubicBezTo>
                  <a:cubicBezTo>
                    <a:pt x="7316" y="7331"/>
                    <a:pt x="7284" y="7046"/>
                    <a:pt x="7189" y="6761"/>
                  </a:cubicBezTo>
                  <a:close/>
                  <a:moveTo>
                    <a:pt x="22485" y="8946"/>
                  </a:moveTo>
                  <a:cubicBezTo>
                    <a:pt x="22643" y="8946"/>
                    <a:pt x="22833" y="9041"/>
                    <a:pt x="22992" y="9136"/>
                  </a:cubicBezTo>
                  <a:cubicBezTo>
                    <a:pt x="23150" y="9295"/>
                    <a:pt x="23214" y="9516"/>
                    <a:pt x="23214" y="9738"/>
                  </a:cubicBezTo>
                  <a:cubicBezTo>
                    <a:pt x="23214" y="9991"/>
                    <a:pt x="23119" y="10181"/>
                    <a:pt x="22960" y="10340"/>
                  </a:cubicBezTo>
                  <a:cubicBezTo>
                    <a:pt x="22833" y="10435"/>
                    <a:pt x="22675" y="10530"/>
                    <a:pt x="22485" y="10530"/>
                  </a:cubicBezTo>
                  <a:cubicBezTo>
                    <a:pt x="22327" y="10530"/>
                    <a:pt x="22168" y="10435"/>
                    <a:pt x="22010" y="10340"/>
                  </a:cubicBezTo>
                  <a:cubicBezTo>
                    <a:pt x="21852" y="10213"/>
                    <a:pt x="21725" y="9991"/>
                    <a:pt x="21725" y="9738"/>
                  </a:cubicBezTo>
                  <a:cubicBezTo>
                    <a:pt x="21725" y="9516"/>
                    <a:pt x="21852" y="9295"/>
                    <a:pt x="21947" y="9136"/>
                  </a:cubicBezTo>
                  <a:cubicBezTo>
                    <a:pt x="22105" y="8978"/>
                    <a:pt x="22263" y="8946"/>
                    <a:pt x="22485" y="8946"/>
                  </a:cubicBezTo>
                  <a:close/>
                  <a:moveTo>
                    <a:pt x="28566" y="4766"/>
                  </a:moveTo>
                  <a:lnTo>
                    <a:pt x="28566" y="4766"/>
                  </a:lnTo>
                  <a:cubicBezTo>
                    <a:pt x="28661" y="4861"/>
                    <a:pt x="28724" y="4956"/>
                    <a:pt x="28851" y="5019"/>
                  </a:cubicBezTo>
                  <a:cubicBezTo>
                    <a:pt x="28977" y="5114"/>
                    <a:pt x="29041" y="5178"/>
                    <a:pt x="29167" y="5273"/>
                  </a:cubicBezTo>
                  <a:cubicBezTo>
                    <a:pt x="29389" y="5399"/>
                    <a:pt x="29674" y="5463"/>
                    <a:pt x="29959" y="5463"/>
                  </a:cubicBezTo>
                  <a:cubicBezTo>
                    <a:pt x="30181" y="5463"/>
                    <a:pt x="30402" y="5399"/>
                    <a:pt x="30624" y="5336"/>
                  </a:cubicBezTo>
                  <a:lnTo>
                    <a:pt x="30624" y="5336"/>
                  </a:lnTo>
                  <a:cubicBezTo>
                    <a:pt x="30339" y="5589"/>
                    <a:pt x="30117" y="5906"/>
                    <a:pt x="29864" y="6223"/>
                  </a:cubicBezTo>
                  <a:cubicBezTo>
                    <a:pt x="29199" y="7046"/>
                    <a:pt x="28566" y="7933"/>
                    <a:pt x="27932" y="8820"/>
                  </a:cubicBezTo>
                  <a:cubicBezTo>
                    <a:pt x="27774" y="9073"/>
                    <a:pt x="27616" y="9263"/>
                    <a:pt x="27489" y="9516"/>
                  </a:cubicBezTo>
                  <a:cubicBezTo>
                    <a:pt x="27330" y="9706"/>
                    <a:pt x="27140" y="9896"/>
                    <a:pt x="26950" y="10055"/>
                  </a:cubicBezTo>
                  <a:cubicBezTo>
                    <a:pt x="26697" y="10245"/>
                    <a:pt x="26444" y="10403"/>
                    <a:pt x="26159" y="10561"/>
                  </a:cubicBezTo>
                  <a:cubicBezTo>
                    <a:pt x="26380" y="10371"/>
                    <a:pt x="26602" y="10181"/>
                    <a:pt x="26792" y="9928"/>
                  </a:cubicBezTo>
                  <a:cubicBezTo>
                    <a:pt x="27077" y="9580"/>
                    <a:pt x="27235" y="9200"/>
                    <a:pt x="27426" y="8820"/>
                  </a:cubicBezTo>
                  <a:cubicBezTo>
                    <a:pt x="27774" y="8091"/>
                    <a:pt x="28091" y="7299"/>
                    <a:pt x="28376" y="6508"/>
                  </a:cubicBezTo>
                  <a:cubicBezTo>
                    <a:pt x="28502" y="6096"/>
                    <a:pt x="28597" y="5653"/>
                    <a:pt x="28597" y="5241"/>
                  </a:cubicBezTo>
                  <a:cubicBezTo>
                    <a:pt x="28597" y="5083"/>
                    <a:pt x="28597" y="4924"/>
                    <a:pt x="28566" y="4766"/>
                  </a:cubicBezTo>
                  <a:close/>
                  <a:moveTo>
                    <a:pt x="22517" y="3816"/>
                  </a:moveTo>
                  <a:cubicBezTo>
                    <a:pt x="23340" y="3816"/>
                    <a:pt x="24132" y="4196"/>
                    <a:pt x="24734" y="4829"/>
                  </a:cubicBezTo>
                  <a:cubicBezTo>
                    <a:pt x="25019" y="5146"/>
                    <a:pt x="25240" y="5558"/>
                    <a:pt x="25399" y="5938"/>
                  </a:cubicBezTo>
                  <a:cubicBezTo>
                    <a:pt x="25557" y="6349"/>
                    <a:pt x="25652" y="6761"/>
                    <a:pt x="25652" y="7236"/>
                  </a:cubicBezTo>
                  <a:cubicBezTo>
                    <a:pt x="25652" y="8123"/>
                    <a:pt x="25335" y="9041"/>
                    <a:pt x="24734" y="9675"/>
                  </a:cubicBezTo>
                  <a:cubicBezTo>
                    <a:pt x="24322" y="10086"/>
                    <a:pt x="23815" y="10466"/>
                    <a:pt x="23277" y="10625"/>
                  </a:cubicBezTo>
                  <a:cubicBezTo>
                    <a:pt x="23435" y="10371"/>
                    <a:pt x="23467" y="10086"/>
                    <a:pt x="23467" y="9833"/>
                  </a:cubicBezTo>
                  <a:cubicBezTo>
                    <a:pt x="23467" y="9548"/>
                    <a:pt x="23435" y="9263"/>
                    <a:pt x="23277" y="9041"/>
                  </a:cubicBezTo>
                  <a:cubicBezTo>
                    <a:pt x="23119" y="8788"/>
                    <a:pt x="22833" y="8598"/>
                    <a:pt x="22517" y="8598"/>
                  </a:cubicBezTo>
                  <a:cubicBezTo>
                    <a:pt x="22200" y="8598"/>
                    <a:pt x="21915" y="8788"/>
                    <a:pt x="21757" y="9041"/>
                  </a:cubicBezTo>
                  <a:cubicBezTo>
                    <a:pt x="21598" y="9263"/>
                    <a:pt x="21567" y="9548"/>
                    <a:pt x="21567" y="9833"/>
                  </a:cubicBezTo>
                  <a:cubicBezTo>
                    <a:pt x="21567" y="10086"/>
                    <a:pt x="21598" y="10371"/>
                    <a:pt x="21757" y="10625"/>
                  </a:cubicBezTo>
                  <a:cubicBezTo>
                    <a:pt x="21218" y="10466"/>
                    <a:pt x="20680" y="10150"/>
                    <a:pt x="20300" y="9675"/>
                  </a:cubicBezTo>
                  <a:cubicBezTo>
                    <a:pt x="19698" y="9041"/>
                    <a:pt x="19413" y="8123"/>
                    <a:pt x="19382" y="7236"/>
                  </a:cubicBezTo>
                  <a:cubicBezTo>
                    <a:pt x="19382" y="6824"/>
                    <a:pt x="19477" y="6381"/>
                    <a:pt x="19635" y="5938"/>
                  </a:cubicBezTo>
                  <a:cubicBezTo>
                    <a:pt x="19793" y="5494"/>
                    <a:pt x="20015" y="5146"/>
                    <a:pt x="20300" y="4829"/>
                  </a:cubicBezTo>
                  <a:cubicBezTo>
                    <a:pt x="20838" y="4196"/>
                    <a:pt x="21693" y="3816"/>
                    <a:pt x="22517" y="3816"/>
                  </a:cubicBezTo>
                  <a:close/>
                  <a:moveTo>
                    <a:pt x="26844" y="3234"/>
                  </a:moveTo>
                  <a:cubicBezTo>
                    <a:pt x="26994" y="3234"/>
                    <a:pt x="27148" y="3270"/>
                    <a:pt x="27267" y="3341"/>
                  </a:cubicBezTo>
                  <a:cubicBezTo>
                    <a:pt x="27616" y="3436"/>
                    <a:pt x="27932" y="3721"/>
                    <a:pt x="28154" y="4038"/>
                  </a:cubicBezTo>
                  <a:cubicBezTo>
                    <a:pt x="28407" y="4354"/>
                    <a:pt x="28471" y="4766"/>
                    <a:pt x="28471" y="5146"/>
                  </a:cubicBezTo>
                  <a:cubicBezTo>
                    <a:pt x="28471" y="5558"/>
                    <a:pt x="28376" y="5938"/>
                    <a:pt x="28249" y="6349"/>
                  </a:cubicBezTo>
                  <a:cubicBezTo>
                    <a:pt x="27996" y="7141"/>
                    <a:pt x="27616" y="7870"/>
                    <a:pt x="27267" y="8598"/>
                  </a:cubicBezTo>
                  <a:cubicBezTo>
                    <a:pt x="27045" y="8946"/>
                    <a:pt x="26887" y="9358"/>
                    <a:pt x="26634" y="9611"/>
                  </a:cubicBezTo>
                  <a:cubicBezTo>
                    <a:pt x="26317" y="9991"/>
                    <a:pt x="26000" y="10245"/>
                    <a:pt x="25652" y="10403"/>
                  </a:cubicBezTo>
                  <a:cubicBezTo>
                    <a:pt x="25177" y="10656"/>
                    <a:pt x="24607" y="10815"/>
                    <a:pt x="24069" y="10846"/>
                  </a:cubicBezTo>
                  <a:cubicBezTo>
                    <a:pt x="24480" y="10625"/>
                    <a:pt x="24860" y="10308"/>
                    <a:pt x="25114" y="9928"/>
                  </a:cubicBezTo>
                  <a:cubicBezTo>
                    <a:pt x="25747" y="9136"/>
                    <a:pt x="26032" y="8155"/>
                    <a:pt x="26032" y="7204"/>
                  </a:cubicBezTo>
                  <a:cubicBezTo>
                    <a:pt x="26032" y="6856"/>
                    <a:pt x="26000" y="6508"/>
                    <a:pt x="25905" y="6128"/>
                  </a:cubicBezTo>
                  <a:lnTo>
                    <a:pt x="25905" y="6128"/>
                  </a:lnTo>
                  <a:cubicBezTo>
                    <a:pt x="26099" y="6225"/>
                    <a:pt x="26274" y="6266"/>
                    <a:pt x="26473" y="6266"/>
                  </a:cubicBezTo>
                  <a:cubicBezTo>
                    <a:pt x="26534" y="6266"/>
                    <a:pt x="26598" y="6262"/>
                    <a:pt x="26665" y="6254"/>
                  </a:cubicBezTo>
                  <a:cubicBezTo>
                    <a:pt x="27045" y="6223"/>
                    <a:pt x="27362" y="6033"/>
                    <a:pt x="27647" y="5716"/>
                  </a:cubicBezTo>
                  <a:cubicBezTo>
                    <a:pt x="27901" y="5399"/>
                    <a:pt x="27901" y="4861"/>
                    <a:pt x="27711" y="4544"/>
                  </a:cubicBezTo>
                  <a:cubicBezTo>
                    <a:pt x="27616" y="4386"/>
                    <a:pt x="27457" y="4228"/>
                    <a:pt x="27267" y="4133"/>
                  </a:cubicBezTo>
                  <a:cubicBezTo>
                    <a:pt x="27098" y="4036"/>
                    <a:pt x="26947" y="3995"/>
                    <a:pt x="26786" y="3995"/>
                  </a:cubicBezTo>
                  <a:cubicBezTo>
                    <a:pt x="26737" y="3995"/>
                    <a:pt x="26686" y="3998"/>
                    <a:pt x="26634" y="4006"/>
                  </a:cubicBezTo>
                  <a:cubicBezTo>
                    <a:pt x="26475" y="4038"/>
                    <a:pt x="26380" y="4164"/>
                    <a:pt x="26412" y="4323"/>
                  </a:cubicBezTo>
                  <a:cubicBezTo>
                    <a:pt x="26465" y="4455"/>
                    <a:pt x="26540" y="4521"/>
                    <a:pt x="26655" y="4521"/>
                  </a:cubicBezTo>
                  <a:cubicBezTo>
                    <a:pt x="26678" y="4521"/>
                    <a:pt x="26702" y="4518"/>
                    <a:pt x="26729" y="4513"/>
                  </a:cubicBezTo>
                  <a:cubicBezTo>
                    <a:pt x="26745" y="4509"/>
                    <a:pt x="26762" y="4508"/>
                    <a:pt x="26780" y="4508"/>
                  </a:cubicBezTo>
                  <a:cubicBezTo>
                    <a:pt x="26932" y="4508"/>
                    <a:pt x="27119" y="4627"/>
                    <a:pt x="27204" y="4798"/>
                  </a:cubicBezTo>
                  <a:cubicBezTo>
                    <a:pt x="27330" y="4988"/>
                    <a:pt x="27330" y="5241"/>
                    <a:pt x="27204" y="5399"/>
                  </a:cubicBezTo>
                  <a:cubicBezTo>
                    <a:pt x="27109" y="5558"/>
                    <a:pt x="26824" y="5716"/>
                    <a:pt x="26634" y="5748"/>
                  </a:cubicBezTo>
                  <a:cubicBezTo>
                    <a:pt x="26590" y="5753"/>
                    <a:pt x="26546" y="5756"/>
                    <a:pt x="26501" y="5756"/>
                  </a:cubicBezTo>
                  <a:cubicBezTo>
                    <a:pt x="26285" y="5756"/>
                    <a:pt x="26063" y="5694"/>
                    <a:pt x="25905" y="5589"/>
                  </a:cubicBezTo>
                  <a:lnTo>
                    <a:pt x="25684" y="5336"/>
                  </a:lnTo>
                  <a:cubicBezTo>
                    <a:pt x="25684" y="5304"/>
                    <a:pt x="25620" y="5304"/>
                    <a:pt x="25620" y="5273"/>
                  </a:cubicBezTo>
                  <a:cubicBezTo>
                    <a:pt x="25557" y="5146"/>
                    <a:pt x="25525" y="4988"/>
                    <a:pt x="25430" y="4861"/>
                  </a:cubicBezTo>
                  <a:cubicBezTo>
                    <a:pt x="25399" y="4766"/>
                    <a:pt x="25399" y="4639"/>
                    <a:pt x="25399" y="4481"/>
                  </a:cubicBezTo>
                  <a:cubicBezTo>
                    <a:pt x="25430" y="4069"/>
                    <a:pt x="25779" y="3689"/>
                    <a:pt x="26159" y="3404"/>
                  </a:cubicBezTo>
                  <a:cubicBezTo>
                    <a:pt x="26317" y="3341"/>
                    <a:pt x="26507" y="3246"/>
                    <a:pt x="26697" y="3246"/>
                  </a:cubicBezTo>
                  <a:cubicBezTo>
                    <a:pt x="26745" y="3238"/>
                    <a:pt x="26794" y="3234"/>
                    <a:pt x="26844" y="3234"/>
                  </a:cubicBezTo>
                  <a:close/>
                  <a:moveTo>
                    <a:pt x="18336" y="3309"/>
                  </a:moveTo>
                  <a:cubicBezTo>
                    <a:pt x="18558" y="3309"/>
                    <a:pt x="18717" y="3404"/>
                    <a:pt x="18907" y="3468"/>
                  </a:cubicBezTo>
                  <a:cubicBezTo>
                    <a:pt x="19255" y="3753"/>
                    <a:pt x="19603" y="4101"/>
                    <a:pt x="19667" y="4544"/>
                  </a:cubicBezTo>
                  <a:cubicBezTo>
                    <a:pt x="19667" y="4671"/>
                    <a:pt x="19667" y="4829"/>
                    <a:pt x="19603" y="4956"/>
                  </a:cubicBezTo>
                  <a:cubicBezTo>
                    <a:pt x="19540" y="5051"/>
                    <a:pt x="19445" y="5209"/>
                    <a:pt x="19413" y="5336"/>
                  </a:cubicBezTo>
                  <a:cubicBezTo>
                    <a:pt x="19382" y="5368"/>
                    <a:pt x="19382" y="5368"/>
                    <a:pt x="19382" y="5431"/>
                  </a:cubicBezTo>
                  <a:lnTo>
                    <a:pt x="19128" y="5653"/>
                  </a:lnTo>
                  <a:cubicBezTo>
                    <a:pt x="18971" y="5758"/>
                    <a:pt x="18748" y="5819"/>
                    <a:pt x="18550" y="5819"/>
                  </a:cubicBezTo>
                  <a:cubicBezTo>
                    <a:pt x="18509" y="5819"/>
                    <a:pt x="18470" y="5816"/>
                    <a:pt x="18431" y="5811"/>
                  </a:cubicBezTo>
                  <a:cubicBezTo>
                    <a:pt x="18178" y="5779"/>
                    <a:pt x="17956" y="5621"/>
                    <a:pt x="17830" y="5463"/>
                  </a:cubicBezTo>
                  <a:cubicBezTo>
                    <a:pt x="17703" y="5304"/>
                    <a:pt x="17703" y="5051"/>
                    <a:pt x="17830" y="4861"/>
                  </a:cubicBezTo>
                  <a:cubicBezTo>
                    <a:pt x="17943" y="4691"/>
                    <a:pt x="18108" y="4571"/>
                    <a:pt x="18255" y="4571"/>
                  </a:cubicBezTo>
                  <a:cubicBezTo>
                    <a:pt x="18272" y="4571"/>
                    <a:pt x="18288" y="4573"/>
                    <a:pt x="18305" y="4576"/>
                  </a:cubicBezTo>
                  <a:cubicBezTo>
                    <a:pt x="18334" y="4588"/>
                    <a:pt x="18362" y="4593"/>
                    <a:pt x="18388" y="4593"/>
                  </a:cubicBezTo>
                  <a:cubicBezTo>
                    <a:pt x="18506" y="4593"/>
                    <a:pt x="18596" y="4489"/>
                    <a:pt x="18622" y="4386"/>
                  </a:cubicBezTo>
                  <a:cubicBezTo>
                    <a:pt x="18653" y="4228"/>
                    <a:pt x="18558" y="4101"/>
                    <a:pt x="18431" y="4069"/>
                  </a:cubicBezTo>
                  <a:cubicBezTo>
                    <a:pt x="18372" y="4062"/>
                    <a:pt x="18315" y="4058"/>
                    <a:pt x="18262" y="4058"/>
                  </a:cubicBezTo>
                  <a:cubicBezTo>
                    <a:pt x="18088" y="4058"/>
                    <a:pt x="17943" y="4099"/>
                    <a:pt x="17798" y="4196"/>
                  </a:cubicBezTo>
                  <a:cubicBezTo>
                    <a:pt x="17608" y="4323"/>
                    <a:pt x="17481" y="4481"/>
                    <a:pt x="17355" y="4639"/>
                  </a:cubicBezTo>
                  <a:cubicBezTo>
                    <a:pt x="17165" y="4988"/>
                    <a:pt x="17165" y="5463"/>
                    <a:pt x="17386" y="5779"/>
                  </a:cubicBezTo>
                  <a:cubicBezTo>
                    <a:pt x="17640" y="6096"/>
                    <a:pt x="17988" y="6254"/>
                    <a:pt x="18400" y="6318"/>
                  </a:cubicBezTo>
                  <a:cubicBezTo>
                    <a:pt x="18459" y="6332"/>
                    <a:pt x="18518" y="6339"/>
                    <a:pt x="18576" y="6339"/>
                  </a:cubicBezTo>
                  <a:cubicBezTo>
                    <a:pt x="18769" y="6339"/>
                    <a:pt x="18958" y="6271"/>
                    <a:pt x="19128" y="6223"/>
                  </a:cubicBezTo>
                  <a:lnTo>
                    <a:pt x="19128" y="6223"/>
                  </a:lnTo>
                  <a:cubicBezTo>
                    <a:pt x="19065" y="6571"/>
                    <a:pt x="19033" y="6919"/>
                    <a:pt x="19033" y="7268"/>
                  </a:cubicBezTo>
                  <a:cubicBezTo>
                    <a:pt x="19033" y="8281"/>
                    <a:pt x="19350" y="9231"/>
                    <a:pt x="19920" y="10023"/>
                  </a:cubicBezTo>
                  <a:cubicBezTo>
                    <a:pt x="20205" y="10371"/>
                    <a:pt x="20617" y="10688"/>
                    <a:pt x="20997" y="10910"/>
                  </a:cubicBezTo>
                  <a:cubicBezTo>
                    <a:pt x="20458" y="10878"/>
                    <a:pt x="19888" y="10720"/>
                    <a:pt x="19413" y="10498"/>
                  </a:cubicBezTo>
                  <a:cubicBezTo>
                    <a:pt x="19002" y="10245"/>
                    <a:pt x="18685" y="9991"/>
                    <a:pt x="18431" y="9706"/>
                  </a:cubicBezTo>
                  <a:cubicBezTo>
                    <a:pt x="18146" y="9421"/>
                    <a:pt x="17988" y="9010"/>
                    <a:pt x="17798" y="8661"/>
                  </a:cubicBezTo>
                  <a:cubicBezTo>
                    <a:pt x="17450" y="7933"/>
                    <a:pt x="17038" y="7173"/>
                    <a:pt x="16816" y="6413"/>
                  </a:cubicBezTo>
                  <a:cubicBezTo>
                    <a:pt x="16690" y="6033"/>
                    <a:pt x="16563" y="5621"/>
                    <a:pt x="16563" y="5241"/>
                  </a:cubicBezTo>
                  <a:cubicBezTo>
                    <a:pt x="16563" y="4829"/>
                    <a:pt x="16626" y="4386"/>
                    <a:pt x="16880" y="4101"/>
                  </a:cubicBezTo>
                  <a:cubicBezTo>
                    <a:pt x="17070" y="3784"/>
                    <a:pt x="17418" y="3531"/>
                    <a:pt x="17798" y="3404"/>
                  </a:cubicBezTo>
                  <a:cubicBezTo>
                    <a:pt x="17988" y="3309"/>
                    <a:pt x="18146" y="3309"/>
                    <a:pt x="18336" y="3309"/>
                  </a:cubicBezTo>
                  <a:close/>
                  <a:moveTo>
                    <a:pt x="11836" y="1"/>
                  </a:moveTo>
                  <a:cubicBezTo>
                    <a:pt x="11724" y="1"/>
                    <a:pt x="11615" y="50"/>
                    <a:pt x="11559" y="142"/>
                  </a:cubicBezTo>
                  <a:cubicBezTo>
                    <a:pt x="11338" y="427"/>
                    <a:pt x="11179" y="712"/>
                    <a:pt x="11148" y="1029"/>
                  </a:cubicBezTo>
                  <a:cubicBezTo>
                    <a:pt x="11084" y="1346"/>
                    <a:pt x="11148" y="1694"/>
                    <a:pt x="11243" y="1979"/>
                  </a:cubicBezTo>
                  <a:cubicBezTo>
                    <a:pt x="11306" y="2169"/>
                    <a:pt x="11401" y="2327"/>
                    <a:pt x="11496" y="2454"/>
                  </a:cubicBezTo>
                  <a:cubicBezTo>
                    <a:pt x="11179" y="2296"/>
                    <a:pt x="10831" y="2169"/>
                    <a:pt x="10483" y="2042"/>
                  </a:cubicBezTo>
                  <a:cubicBezTo>
                    <a:pt x="10079" y="1975"/>
                    <a:pt x="9676" y="1908"/>
                    <a:pt x="9262" y="1908"/>
                  </a:cubicBezTo>
                  <a:cubicBezTo>
                    <a:pt x="9091" y="1908"/>
                    <a:pt x="8917" y="1920"/>
                    <a:pt x="8741" y="1947"/>
                  </a:cubicBezTo>
                  <a:cubicBezTo>
                    <a:pt x="8424" y="1979"/>
                    <a:pt x="8139" y="2106"/>
                    <a:pt x="7854" y="2264"/>
                  </a:cubicBezTo>
                  <a:cubicBezTo>
                    <a:pt x="7601" y="2454"/>
                    <a:pt x="7379" y="2644"/>
                    <a:pt x="7189" y="2898"/>
                  </a:cubicBezTo>
                  <a:cubicBezTo>
                    <a:pt x="6872" y="3278"/>
                    <a:pt x="6746" y="3784"/>
                    <a:pt x="6682" y="4259"/>
                  </a:cubicBezTo>
                  <a:cubicBezTo>
                    <a:pt x="6651" y="4228"/>
                    <a:pt x="6651" y="4196"/>
                    <a:pt x="6587" y="4164"/>
                  </a:cubicBezTo>
                  <a:cubicBezTo>
                    <a:pt x="6176" y="3436"/>
                    <a:pt x="5447" y="3088"/>
                    <a:pt x="4940" y="2613"/>
                  </a:cubicBezTo>
                  <a:cubicBezTo>
                    <a:pt x="4655" y="2359"/>
                    <a:pt x="4624" y="2137"/>
                    <a:pt x="4750" y="1821"/>
                  </a:cubicBezTo>
                  <a:cubicBezTo>
                    <a:pt x="4814" y="1536"/>
                    <a:pt x="5004" y="1219"/>
                    <a:pt x="5257" y="997"/>
                  </a:cubicBezTo>
                  <a:lnTo>
                    <a:pt x="5320" y="902"/>
                  </a:lnTo>
                  <a:cubicBezTo>
                    <a:pt x="5447" y="712"/>
                    <a:pt x="5384" y="459"/>
                    <a:pt x="5225" y="364"/>
                  </a:cubicBezTo>
                  <a:cubicBezTo>
                    <a:pt x="5167" y="318"/>
                    <a:pt x="5092" y="297"/>
                    <a:pt x="5014" y="297"/>
                  </a:cubicBezTo>
                  <a:cubicBezTo>
                    <a:pt x="4879" y="297"/>
                    <a:pt x="4736" y="359"/>
                    <a:pt x="4655" y="459"/>
                  </a:cubicBezTo>
                  <a:cubicBezTo>
                    <a:pt x="4434" y="871"/>
                    <a:pt x="4275" y="1219"/>
                    <a:pt x="4180" y="1662"/>
                  </a:cubicBezTo>
                  <a:cubicBezTo>
                    <a:pt x="4149" y="1916"/>
                    <a:pt x="4180" y="2137"/>
                    <a:pt x="4275" y="2327"/>
                  </a:cubicBezTo>
                  <a:cubicBezTo>
                    <a:pt x="4339" y="2581"/>
                    <a:pt x="4529" y="2771"/>
                    <a:pt x="4687" y="2834"/>
                  </a:cubicBezTo>
                  <a:cubicBezTo>
                    <a:pt x="5320" y="3309"/>
                    <a:pt x="6049" y="3594"/>
                    <a:pt x="6429" y="4196"/>
                  </a:cubicBezTo>
                  <a:cubicBezTo>
                    <a:pt x="6556" y="4386"/>
                    <a:pt x="6651" y="4576"/>
                    <a:pt x="6714" y="4798"/>
                  </a:cubicBezTo>
                  <a:cubicBezTo>
                    <a:pt x="6714" y="4890"/>
                    <a:pt x="6721" y="4983"/>
                    <a:pt x="6737" y="5072"/>
                  </a:cubicBezTo>
                  <a:lnTo>
                    <a:pt x="6737" y="5072"/>
                  </a:lnTo>
                  <a:cubicBezTo>
                    <a:pt x="6737" y="4879"/>
                    <a:pt x="6762" y="4689"/>
                    <a:pt x="6809" y="4513"/>
                  </a:cubicBezTo>
                  <a:cubicBezTo>
                    <a:pt x="6841" y="4259"/>
                    <a:pt x="6967" y="4038"/>
                    <a:pt x="7031" y="3784"/>
                  </a:cubicBezTo>
                  <a:cubicBezTo>
                    <a:pt x="7157" y="3594"/>
                    <a:pt x="7316" y="3404"/>
                    <a:pt x="7442" y="3214"/>
                  </a:cubicBezTo>
                  <a:cubicBezTo>
                    <a:pt x="7601" y="3056"/>
                    <a:pt x="7791" y="2834"/>
                    <a:pt x="7949" y="2739"/>
                  </a:cubicBezTo>
                  <a:cubicBezTo>
                    <a:pt x="8139" y="2613"/>
                    <a:pt x="8329" y="2517"/>
                    <a:pt x="8582" y="2486"/>
                  </a:cubicBezTo>
                  <a:cubicBezTo>
                    <a:pt x="8741" y="2465"/>
                    <a:pt x="8903" y="2454"/>
                    <a:pt x="9066" y="2454"/>
                  </a:cubicBezTo>
                  <a:cubicBezTo>
                    <a:pt x="9392" y="2454"/>
                    <a:pt x="9722" y="2496"/>
                    <a:pt x="10039" y="2581"/>
                  </a:cubicBezTo>
                  <a:cubicBezTo>
                    <a:pt x="10546" y="2676"/>
                    <a:pt x="11021" y="2834"/>
                    <a:pt x="11464" y="3088"/>
                  </a:cubicBezTo>
                  <a:cubicBezTo>
                    <a:pt x="11718" y="3214"/>
                    <a:pt x="11908" y="3309"/>
                    <a:pt x="12098" y="3468"/>
                  </a:cubicBezTo>
                  <a:cubicBezTo>
                    <a:pt x="12288" y="3626"/>
                    <a:pt x="12509" y="3848"/>
                    <a:pt x="12699" y="4038"/>
                  </a:cubicBezTo>
                  <a:cubicBezTo>
                    <a:pt x="13238" y="4576"/>
                    <a:pt x="13808" y="5146"/>
                    <a:pt x="14315" y="5748"/>
                  </a:cubicBezTo>
                  <a:cubicBezTo>
                    <a:pt x="13998" y="5621"/>
                    <a:pt x="13681" y="5589"/>
                    <a:pt x="13364" y="5589"/>
                  </a:cubicBezTo>
                  <a:cubicBezTo>
                    <a:pt x="12921" y="5621"/>
                    <a:pt x="12573" y="5811"/>
                    <a:pt x="12256" y="6064"/>
                  </a:cubicBezTo>
                  <a:cubicBezTo>
                    <a:pt x="12319" y="5716"/>
                    <a:pt x="12319" y="5336"/>
                    <a:pt x="12256" y="4988"/>
                  </a:cubicBezTo>
                  <a:cubicBezTo>
                    <a:pt x="12193" y="4766"/>
                    <a:pt x="12098" y="4481"/>
                    <a:pt x="11971" y="4228"/>
                  </a:cubicBezTo>
                  <a:cubicBezTo>
                    <a:pt x="11813" y="4006"/>
                    <a:pt x="11623" y="3816"/>
                    <a:pt x="11433" y="3658"/>
                  </a:cubicBezTo>
                  <a:cubicBezTo>
                    <a:pt x="10989" y="3341"/>
                    <a:pt x="10483" y="3183"/>
                    <a:pt x="9976" y="3119"/>
                  </a:cubicBezTo>
                  <a:cubicBezTo>
                    <a:pt x="9825" y="3101"/>
                    <a:pt x="9674" y="3091"/>
                    <a:pt x="9524" y="3091"/>
                  </a:cubicBezTo>
                  <a:cubicBezTo>
                    <a:pt x="9140" y="3091"/>
                    <a:pt x="8766" y="3159"/>
                    <a:pt x="8424" y="3341"/>
                  </a:cubicBezTo>
                  <a:cubicBezTo>
                    <a:pt x="7474" y="3816"/>
                    <a:pt x="6904" y="4861"/>
                    <a:pt x="6967" y="5938"/>
                  </a:cubicBezTo>
                  <a:cubicBezTo>
                    <a:pt x="6967" y="6033"/>
                    <a:pt x="6999" y="6064"/>
                    <a:pt x="6999" y="6128"/>
                  </a:cubicBezTo>
                  <a:cubicBezTo>
                    <a:pt x="6999" y="6096"/>
                    <a:pt x="6967" y="6064"/>
                    <a:pt x="6967" y="6033"/>
                  </a:cubicBezTo>
                  <a:cubicBezTo>
                    <a:pt x="6888" y="5885"/>
                    <a:pt x="6831" y="5727"/>
                    <a:pt x="6793" y="5566"/>
                  </a:cubicBezTo>
                  <a:lnTo>
                    <a:pt x="6793" y="5566"/>
                  </a:lnTo>
                  <a:cubicBezTo>
                    <a:pt x="6774" y="5710"/>
                    <a:pt x="6737" y="5850"/>
                    <a:pt x="6690" y="5981"/>
                  </a:cubicBezTo>
                  <a:lnTo>
                    <a:pt x="6690" y="5981"/>
                  </a:lnTo>
                  <a:cubicBezTo>
                    <a:pt x="6671" y="5941"/>
                    <a:pt x="6649" y="5904"/>
                    <a:pt x="6619" y="5874"/>
                  </a:cubicBezTo>
                  <a:cubicBezTo>
                    <a:pt x="6587" y="6033"/>
                    <a:pt x="6556" y="6191"/>
                    <a:pt x="6492" y="6349"/>
                  </a:cubicBezTo>
                  <a:cubicBezTo>
                    <a:pt x="6466" y="6407"/>
                    <a:pt x="6436" y="6464"/>
                    <a:pt x="6403" y="6520"/>
                  </a:cubicBezTo>
                  <a:lnTo>
                    <a:pt x="6403" y="6520"/>
                  </a:lnTo>
                  <a:cubicBezTo>
                    <a:pt x="6474" y="6430"/>
                    <a:pt x="6536" y="6330"/>
                    <a:pt x="6587" y="6223"/>
                  </a:cubicBezTo>
                  <a:cubicBezTo>
                    <a:pt x="6625" y="6147"/>
                    <a:pt x="6660" y="6066"/>
                    <a:pt x="6690" y="5981"/>
                  </a:cubicBezTo>
                  <a:lnTo>
                    <a:pt x="6690" y="5981"/>
                  </a:lnTo>
                  <a:cubicBezTo>
                    <a:pt x="6712" y="6027"/>
                    <a:pt x="6729" y="6077"/>
                    <a:pt x="6746" y="6128"/>
                  </a:cubicBezTo>
                  <a:cubicBezTo>
                    <a:pt x="6967" y="6603"/>
                    <a:pt x="7094" y="7173"/>
                    <a:pt x="7031" y="7648"/>
                  </a:cubicBezTo>
                  <a:cubicBezTo>
                    <a:pt x="6999" y="7870"/>
                    <a:pt x="6841" y="8028"/>
                    <a:pt x="6619" y="8123"/>
                  </a:cubicBezTo>
                  <a:cubicBezTo>
                    <a:pt x="6429" y="8123"/>
                    <a:pt x="6207" y="8091"/>
                    <a:pt x="5954" y="7996"/>
                  </a:cubicBezTo>
                  <a:lnTo>
                    <a:pt x="5891" y="7996"/>
                  </a:lnTo>
                  <a:cubicBezTo>
                    <a:pt x="5827" y="7996"/>
                    <a:pt x="5796" y="7996"/>
                    <a:pt x="5764" y="8028"/>
                  </a:cubicBezTo>
                  <a:lnTo>
                    <a:pt x="4814" y="7553"/>
                  </a:lnTo>
                  <a:cubicBezTo>
                    <a:pt x="4750" y="7521"/>
                    <a:pt x="4687" y="7490"/>
                    <a:pt x="4624" y="7490"/>
                  </a:cubicBezTo>
                  <a:cubicBezTo>
                    <a:pt x="5004" y="7490"/>
                    <a:pt x="5384" y="7395"/>
                    <a:pt x="5701" y="7204"/>
                  </a:cubicBezTo>
                  <a:cubicBezTo>
                    <a:pt x="5991" y="7046"/>
                    <a:pt x="6238" y="6799"/>
                    <a:pt x="6403" y="6520"/>
                  </a:cubicBezTo>
                  <a:lnTo>
                    <a:pt x="6403" y="6520"/>
                  </a:lnTo>
                  <a:cubicBezTo>
                    <a:pt x="6096" y="6912"/>
                    <a:pt x="5621" y="7135"/>
                    <a:pt x="5131" y="7135"/>
                  </a:cubicBezTo>
                  <a:cubicBezTo>
                    <a:pt x="5036" y="7135"/>
                    <a:pt x="4941" y="7127"/>
                    <a:pt x="4845" y="7109"/>
                  </a:cubicBezTo>
                  <a:cubicBezTo>
                    <a:pt x="4497" y="7078"/>
                    <a:pt x="4180" y="6919"/>
                    <a:pt x="3864" y="6761"/>
                  </a:cubicBezTo>
                  <a:cubicBezTo>
                    <a:pt x="3547" y="6603"/>
                    <a:pt x="3262" y="6381"/>
                    <a:pt x="3104" y="6096"/>
                  </a:cubicBezTo>
                  <a:cubicBezTo>
                    <a:pt x="2945" y="5811"/>
                    <a:pt x="2914" y="5494"/>
                    <a:pt x="3040" y="5241"/>
                  </a:cubicBezTo>
                  <a:cubicBezTo>
                    <a:pt x="3104" y="4893"/>
                    <a:pt x="3325" y="4671"/>
                    <a:pt x="3579" y="4544"/>
                  </a:cubicBezTo>
                  <a:cubicBezTo>
                    <a:pt x="3703" y="4503"/>
                    <a:pt x="3828" y="4479"/>
                    <a:pt x="3955" y="4479"/>
                  </a:cubicBezTo>
                  <a:cubicBezTo>
                    <a:pt x="4119" y="4479"/>
                    <a:pt x="4287" y="4518"/>
                    <a:pt x="4465" y="4608"/>
                  </a:cubicBezTo>
                  <a:cubicBezTo>
                    <a:pt x="4750" y="4703"/>
                    <a:pt x="4972" y="4956"/>
                    <a:pt x="5004" y="5178"/>
                  </a:cubicBezTo>
                  <a:cubicBezTo>
                    <a:pt x="5004" y="5304"/>
                    <a:pt x="5004" y="5399"/>
                    <a:pt x="4940" y="5494"/>
                  </a:cubicBezTo>
                  <a:cubicBezTo>
                    <a:pt x="4845" y="5589"/>
                    <a:pt x="4750" y="5653"/>
                    <a:pt x="4624" y="5716"/>
                  </a:cubicBezTo>
                  <a:cubicBezTo>
                    <a:pt x="4560" y="5732"/>
                    <a:pt x="4497" y="5740"/>
                    <a:pt x="4442" y="5740"/>
                  </a:cubicBezTo>
                  <a:cubicBezTo>
                    <a:pt x="4386" y="5740"/>
                    <a:pt x="4339" y="5732"/>
                    <a:pt x="4307" y="5716"/>
                  </a:cubicBezTo>
                  <a:cubicBezTo>
                    <a:pt x="4275" y="5653"/>
                    <a:pt x="4212" y="5621"/>
                    <a:pt x="4180" y="5463"/>
                  </a:cubicBezTo>
                  <a:cubicBezTo>
                    <a:pt x="4149" y="5304"/>
                    <a:pt x="4022" y="5178"/>
                    <a:pt x="3864" y="5178"/>
                  </a:cubicBezTo>
                  <a:cubicBezTo>
                    <a:pt x="3705" y="5178"/>
                    <a:pt x="3579" y="5336"/>
                    <a:pt x="3579" y="5494"/>
                  </a:cubicBezTo>
                  <a:cubicBezTo>
                    <a:pt x="3579" y="5748"/>
                    <a:pt x="3705" y="6064"/>
                    <a:pt x="4022" y="6223"/>
                  </a:cubicBezTo>
                  <a:cubicBezTo>
                    <a:pt x="4165" y="6302"/>
                    <a:pt x="4307" y="6334"/>
                    <a:pt x="4442" y="6334"/>
                  </a:cubicBezTo>
                  <a:cubicBezTo>
                    <a:pt x="4576" y="6334"/>
                    <a:pt x="4703" y="6302"/>
                    <a:pt x="4814" y="6254"/>
                  </a:cubicBezTo>
                  <a:cubicBezTo>
                    <a:pt x="5067" y="6191"/>
                    <a:pt x="5257" y="6064"/>
                    <a:pt x="5416" y="5811"/>
                  </a:cubicBezTo>
                  <a:cubicBezTo>
                    <a:pt x="5574" y="5621"/>
                    <a:pt x="5637" y="5304"/>
                    <a:pt x="5574" y="5083"/>
                  </a:cubicBezTo>
                  <a:cubicBezTo>
                    <a:pt x="5447" y="4544"/>
                    <a:pt x="5067" y="4228"/>
                    <a:pt x="4655" y="4069"/>
                  </a:cubicBezTo>
                  <a:cubicBezTo>
                    <a:pt x="4457" y="3987"/>
                    <a:pt x="4215" y="3938"/>
                    <a:pt x="3975" y="3938"/>
                  </a:cubicBezTo>
                  <a:cubicBezTo>
                    <a:pt x="3756" y="3938"/>
                    <a:pt x="3538" y="3979"/>
                    <a:pt x="3357" y="4069"/>
                  </a:cubicBezTo>
                  <a:cubicBezTo>
                    <a:pt x="2914" y="4291"/>
                    <a:pt x="2629" y="4671"/>
                    <a:pt x="2534" y="5114"/>
                  </a:cubicBezTo>
                  <a:cubicBezTo>
                    <a:pt x="2407" y="5494"/>
                    <a:pt x="2439" y="6033"/>
                    <a:pt x="2724" y="6381"/>
                  </a:cubicBezTo>
                  <a:cubicBezTo>
                    <a:pt x="2850" y="6571"/>
                    <a:pt x="3009" y="6698"/>
                    <a:pt x="3167" y="6856"/>
                  </a:cubicBezTo>
                  <a:cubicBezTo>
                    <a:pt x="2850" y="6761"/>
                    <a:pt x="2534" y="6729"/>
                    <a:pt x="2154" y="6729"/>
                  </a:cubicBezTo>
                  <a:cubicBezTo>
                    <a:pt x="1900" y="6729"/>
                    <a:pt x="1647" y="6729"/>
                    <a:pt x="1362" y="6824"/>
                  </a:cubicBezTo>
                  <a:cubicBezTo>
                    <a:pt x="1109" y="6888"/>
                    <a:pt x="855" y="7014"/>
                    <a:pt x="665" y="7173"/>
                  </a:cubicBezTo>
                  <a:cubicBezTo>
                    <a:pt x="475" y="7331"/>
                    <a:pt x="253" y="7553"/>
                    <a:pt x="158" y="7806"/>
                  </a:cubicBezTo>
                  <a:cubicBezTo>
                    <a:pt x="32" y="8028"/>
                    <a:pt x="0" y="8345"/>
                    <a:pt x="0" y="8630"/>
                  </a:cubicBezTo>
                  <a:cubicBezTo>
                    <a:pt x="0" y="8915"/>
                    <a:pt x="63" y="9200"/>
                    <a:pt x="190" y="9421"/>
                  </a:cubicBezTo>
                  <a:cubicBezTo>
                    <a:pt x="317" y="9675"/>
                    <a:pt x="538" y="9896"/>
                    <a:pt x="792" y="10023"/>
                  </a:cubicBezTo>
                  <a:cubicBezTo>
                    <a:pt x="1045" y="10150"/>
                    <a:pt x="1330" y="10213"/>
                    <a:pt x="1615" y="10213"/>
                  </a:cubicBezTo>
                  <a:cubicBezTo>
                    <a:pt x="1900" y="10213"/>
                    <a:pt x="2154" y="10181"/>
                    <a:pt x="2439" y="10055"/>
                  </a:cubicBezTo>
                  <a:cubicBezTo>
                    <a:pt x="3009" y="9865"/>
                    <a:pt x="3420" y="9263"/>
                    <a:pt x="3325" y="8598"/>
                  </a:cubicBezTo>
                  <a:cubicBezTo>
                    <a:pt x="3230" y="8250"/>
                    <a:pt x="3009" y="7965"/>
                    <a:pt x="2692" y="7838"/>
                  </a:cubicBezTo>
                  <a:cubicBezTo>
                    <a:pt x="2580" y="7793"/>
                    <a:pt x="2456" y="7772"/>
                    <a:pt x="2329" y="7772"/>
                  </a:cubicBezTo>
                  <a:cubicBezTo>
                    <a:pt x="2099" y="7772"/>
                    <a:pt x="1863" y="7842"/>
                    <a:pt x="1679" y="7965"/>
                  </a:cubicBezTo>
                  <a:cubicBezTo>
                    <a:pt x="1584" y="8091"/>
                    <a:pt x="1520" y="8281"/>
                    <a:pt x="1647" y="8408"/>
                  </a:cubicBezTo>
                  <a:cubicBezTo>
                    <a:pt x="1723" y="8465"/>
                    <a:pt x="1822" y="8511"/>
                    <a:pt x="1916" y="8511"/>
                  </a:cubicBezTo>
                  <a:cubicBezTo>
                    <a:pt x="1979" y="8511"/>
                    <a:pt x="2040" y="8490"/>
                    <a:pt x="2090" y="8440"/>
                  </a:cubicBezTo>
                  <a:cubicBezTo>
                    <a:pt x="2185" y="8368"/>
                    <a:pt x="2298" y="8333"/>
                    <a:pt x="2389" y="8333"/>
                  </a:cubicBezTo>
                  <a:cubicBezTo>
                    <a:pt x="2419" y="8333"/>
                    <a:pt x="2447" y="8337"/>
                    <a:pt x="2470" y="8345"/>
                  </a:cubicBezTo>
                  <a:cubicBezTo>
                    <a:pt x="2629" y="8408"/>
                    <a:pt x="2755" y="8566"/>
                    <a:pt x="2787" y="8661"/>
                  </a:cubicBezTo>
                  <a:cubicBezTo>
                    <a:pt x="2850" y="8820"/>
                    <a:pt x="2787" y="9010"/>
                    <a:pt x="2692" y="9168"/>
                  </a:cubicBezTo>
                  <a:cubicBezTo>
                    <a:pt x="2597" y="9326"/>
                    <a:pt x="2439" y="9485"/>
                    <a:pt x="2249" y="9580"/>
                  </a:cubicBezTo>
                  <a:cubicBezTo>
                    <a:pt x="2067" y="9662"/>
                    <a:pt x="1833" y="9711"/>
                    <a:pt x="1601" y="9711"/>
                  </a:cubicBezTo>
                  <a:cubicBezTo>
                    <a:pt x="1389" y="9711"/>
                    <a:pt x="1180" y="9670"/>
                    <a:pt x="1013" y="9580"/>
                  </a:cubicBezTo>
                  <a:cubicBezTo>
                    <a:pt x="665" y="9390"/>
                    <a:pt x="412" y="8978"/>
                    <a:pt x="412" y="8535"/>
                  </a:cubicBezTo>
                  <a:cubicBezTo>
                    <a:pt x="380" y="8123"/>
                    <a:pt x="570" y="7680"/>
                    <a:pt x="887" y="7395"/>
                  </a:cubicBezTo>
                  <a:cubicBezTo>
                    <a:pt x="1267" y="7078"/>
                    <a:pt x="1679" y="7014"/>
                    <a:pt x="2154" y="7014"/>
                  </a:cubicBezTo>
                  <a:cubicBezTo>
                    <a:pt x="3104" y="7046"/>
                    <a:pt x="4054" y="7395"/>
                    <a:pt x="4940" y="7806"/>
                  </a:cubicBezTo>
                  <a:cubicBezTo>
                    <a:pt x="6682" y="8756"/>
                    <a:pt x="8582" y="9453"/>
                    <a:pt x="10514" y="9928"/>
                  </a:cubicBezTo>
                  <a:cubicBezTo>
                    <a:pt x="11274" y="10131"/>
                    <a:pt x="12095" y="10313"/>
                    <a:pt x="12912" y="10313"/>
                  </a:cubicBezTo>
                  <a:cubicBezTo>
                    <a:pt x="13116" y="10313"/>
                    <a:pt x="13320" y="10302"/>
                    <a:pt x="13523" y="10276"/>
                  </a:cubicBezTo>
                  <a:cubicBezTo>
                    <a:pt x="14029" y="10213"/>
                    <a:pt x="14568" y="10055"/>
                    <a:pt x="14980" y="9706"/>
                  </a:cubicBezTo>
                  <a:cubicBezTo>
                    <a:pt x="15233" y="9548"/>
                    <a:pt x="15391" y="9295"/>
                    <a:pt x="15550" y="9073"/>
                  </a:cubicBezTo>
                  <a:cubicBezTo>
                    <a:pt x="15708" y="8820"/>
                    <a:pt x="15835" y="8598"/>
                    <a:pt x="15866" y="8218"/>
                  </a:cubicBezTo>
                  <a:lnTo>
                    <a:pt x="15866" y="8186"/>
                  </a:lnTo>
                  <a:cubicBezTo>
                    <a:pt x="15866" y="7996"/>
                    <a:pt x="15740" y="7838"/>
                    <a:pt x="15550" y="7838"/>
                  </a:cubicBezTo>
                  <a:cubicBezTo>
                    <a:pt x="15360" y="7838"/>
                    <a:pt x="15201" y="7965"/>
                    <a:pt x="15201" y="8155"/>
                  </a:cubicBezTo>
                  <a:lnTo>
                    <a:pt x="15201" y="8186"/>
                  </a:lnTo>
                  <a:cubicBezTo>
                    <a:pt x="15201" y="8345"/>
                    <a:pt x="15106" y="8598"/>
                    <a:pt x="15043" y="8788"/>
                  </a:cubicBezTo>
                  <a:cubicBezTo>
                    <a:pt x="14948" y="8946"/>
                    <a:pt x="14821" y="9105"/>
                    <a:pt x="14663" y="9263"/>
                  </a:cubicBezTo>
                  <a:lnTo>
                    <a:pt x="14600" y="9263"/>
                  </a:lnTo>
                  <a:cubicBezTo>
                    <a:pt x="14188" y="9421"/>
                    <a:pt x="13713" y="9485"/>
                    <a:pt x="13238" y="9485"/>
                  </a:cubicBezTo>
                  <a:cubicBezTo>
                    <a:pt x="12763" y="9485"/>
                    <a:pt x="12288" y="9453"/>
                    <a:pt x="11813" y="9295"/>
                  </a:cubicBezTo>
                  <a:cubicBezTo>
                    <a:pt x="11338" y="9168"/>
                    <a:pt x="10926" y="8978"/>
                    <a:pt x="10483" y="8788"/>
                  </a:cubicBezTo>
                  <a:cubicBezTo>
                    <a:pt x="10039" y="8598"/>
                    <a:pt x="9596" y="8313"/>
                    <a:pt x="9216" y="8060"/>
                  </a:cubicBezTo>
                  <a:cubicBezTo>
                    <a:pt x="8804" y="7806"/>
                    <a:pt x="8424" y="7521"/>
                    <a:pt x="8107" y="7173"/>
                  </a:cubicBezTo>
                  <a:cubicBezTo>
                    <a:pt x="7791" y="6793"/>
                    <a:pt x="7537" y="6413"/>
                    <a:pt x="7506" y="5938"/>
                  </a:cubicBezTo>
                  <a:cubicBezTo>
                    <a:pt x="7474" y="5019"/>
                    <a:pt x="7981" y="4038"/>
                    <a:pt x="8804" y="3626"/>
                  </a:cubicBezTo>
                  <a:cubicBezTo>
                    <a:pt x="9113" y="3493"/>
                    <a:pt x="9438" y="3438"/>
                    <a:pt x="9756" y="3438"/>
                  </a:cubicBezTo>
                  <a:cubicBezTo>
                    <a:pt x="9894" y="3438"/>
                    <a:pt x="10032" y="3448"/>
                    <a:pt x="10166" y="3468"/>
                  </a:cubicBezTo>
                  <a:cubicBezTo>
                    <a:pt x="10641" y="3563"/>
                    <a:pt x="11116" y="3721"/>
                    <a:pt x="11464" y="3943"/>
                  </a:cubicBezTo>
                  <a:cubicBezTo>
                    <a:pt x="11654" y="4069"/>
                    <a:pt x="11813" y="4228"/>
                    <a:pt x="11939" y="4418"/>
                  </a:cubicBezTo>
                  <a:cubicBezTo>
                    <a:pt x="12066" y="4639"/>
                    <a:pt x="12129" y="4829"/>
                    <a:pt x="12193" y="5051"/>
                  </a:cubicBezTo>
                  <a:cubicBezTo>
                    <a:pt x="12256" y="5494"/>
                    <a:pt x="12224" y="6001"/>
                    <a:pt x="11971" y="6318"/>
                  </a:cubicBezTo>
                  <a:cubicBezTo>
                    <a:pt x="11876" y="6476"/>
                    <a:pt x="11654" y="6603"/>
                    <a:pt x="11464" y="6698"/>
                  </a:cubicBezTo>
                  <a:cubicBezTo>
                    <a:pt x="11274" y="6729"/>
                    <a:pt x="11021" y="6761"/>
                    <a:pt x="10799" y="6761"/>
                  </a:cubicBezTo>
                  <a:cubicBezTo>
                    <a:pt x="10546" y="6761"/>
                    <a:pt x="10356" y="6729"/>
                    <a:pt x="10166" y="6634"/>
                  </a:cubicBezTo>
                  <a:cubicBezTo>
                    <a:pt x="9976" y="6571"/>
                    <a:pt x="9818" y="6444"/>
                    <a:pt x="9659" y="6286"/>
                  </a:cubicBezTo>
                  <a:cubicBezTo>
                    <a:pt x="9501" y="6128"/>
                    <a:pt x="9406" y="5938"/>
                    <a:pt x="9374" y="5779"/>
                  </a:cubicBezTo>
                  <a:cubicBezTo>
                    <a:pt x="9342" y="5621"/>
                    <a:pt x="9406" y="5463"/>
                    <a:pt x="9532" y="5336"/>
                  </a:cubicBezTo>
                  <a:cubicBezTo>
                    <a:pt x="9659" y="5209"/>
                    <a:pt x="9849" y="5146"/>
                    <a:pt x="9976" y="5146"/>
                  </a:cubicBezTo>
                  <a:cubicBezTo>
                    <a:pt x="10071" y="5146"/>
                    <a:pt x="10293" y="5273"/>
                    <a:pt x="10324" y="5368"/>
                  </a:cubicBezTo>
                  <a:lnTo>
                    <a:pt x="10324" y="5431"/>
                  </a:lnTo>
                  <a:cubicBezTo>
                    <a:pt x="10364" y="5530"/>
                    <a:pt x="10465" y="5579"/>
                    <a:pt x="10574" y="5579"/>
                  </a:cubicBezTo>
                  <a:cubicBezTo>
                    <a:pt x="10640" y="5579"/>
                    <a:pt x="10708" y="5562"/>
                    <a:pt x="10768" y="5526"/>
                  </a:cubicBezTo>
                  <a:cubicBezTo>
                    <a:pt x="10926" y="5463"/>
                    <a:pt x="10958" y="5273"/>
                    <a:pt x="10863" y="5114"/>
                  </a:cubicBezTo>
                  <a:cubicBezTo>
                    <a:pt x="10768" y="4956"/>
                    <a:pt x="10641" y="4829"/>
                    <a:pt x="10483" y="4734"/>
                  </a:cubicBezTo>
                  <a:cubicBezTo>
                    <a:pt x="10324" y="4671"/>
                    <a:pt x="10166" y="4639"/>
                    <a:pt x="10008" y="4576"/>
                  </a:cubicBezTo>
                  <a:cubicBezTo>
                    <a:pt x="9849" y="4576"/>
                    <a:pt x="9659" y="4639"/>
                    <a:pt x="9501" y="4703"/>
                  </a:cubicBezTo>
                  <a:cubicBezTo>
                    <a:pt x="9342" y="4798"/>
                    <a:pt x="9216" y="4861"/>
                    <a:pt x="9089" y="4988"/>
                  </a:cubicBezTo>
                  <a:cubicBezTo>
                    <a:pt x="8867" y="5209"/>
                    <a:pt x="8741" y="5589"/>
                    <a:pt x="8804" y="5906"/>
                  </a:cubicBezTo>
                  <a:cubicBezTo>
                    <a:pt x="8867" y="6223"/>
                    <a:pt x="9057" y="6476"/>
                    <a:pt x="9247" y="6698"/>
                  </a:cubicBezTo>
                  <a:cubicBezTo>
                    <a:pt x="9374" y="6793"/>
                    <a:pt x="9437" y="6888"/>
                    <a:pt x="9564" y="6951"/>
                  </a:cubicBezTo>
                  <a:cubicBezTo>
                    <a:pt x="9691" y="7046"/>
                    <a:pt x="9818" y="7109"/>
                    <a:pt x="9976" y="7173"/>
                  </a:cubicBezTo>
                  <a:cubicBezTo>
                    <a:pt x="10229" y="7236"/>
                    <a:pt x="10514" y="7268"/>
                    <a:pt x="10799" y="7268"/>
                  </a:cubicBezTo>
                  <a:cubicBezTo>
                    <a:pt x="11084" y="7268"/>
                    <a:pt x="11306" y="7236"/>
                    <a:pt x="11591" y="7173"/>
                  </a:cubicBezTo>
                  <a:cubicBezTo>
                    <a:pt x="11718" y="7109"/>
                    <a:pt x="11781" y="7078"/>
                    <a:pt x="11908" y="7014"/>
                  </a:cubicBezTo>
                  <a:lnTo>
                    <a:pt x="11908" y="7014"/>
                  </a:lnTo>
                  <a:cubicBezTo>
                    <a:pt x="11876" y="7173"/>
                    <a:pt x="11876" y="7331"/>
                    <a:pt x="11876" y="7490"/>
                  </a:cubicBezTo>
                  <a:cubicBezTo>
                    <a:pt x="11876" y="7711"/>
                    <a:pt x="11971" y="7965"/>
                    <a:pt x="12098" y="8155"/>
                  </a:cubicBezTo>
                  <a:cubicBezTo>
                    <a:pt x="12224" y="8345"/>
                    <a:pt x="12383" y="8503"/>
                    <a:pt x="12573" y="8661"/>
                  </a:cubicBezTo>
                  <a:cubicBezTo>
                    <a:pt x="12763" y="8788"/>
                    <a:pt x="13016" y="8915"/>
                    <a:pt x="13238" y="8915"/>
                  </a:cubicBezTo>
                  <a:cubicBezTo>
                    <a:pt x="13491" y="8915"/>
                    <a:pt x="13776" y="8820"/>
                    <a:pt x="13966" y="8693"/>
                  </a:cubicBezTo>
                  <a:cubicBezTo>
                    <a:pt x="14156" y="8598"/>
                    <a:pt x="14346" y="8376"/>
                    <a:pt x="14473" y="8155"/>
                  </a:cubicBezTo>
                  <a:cubicBezTo>
                    <a:pt x="14600" y="7901"/>
                    <a:pt x="14631" y="7648"/>
                    <a:pt x="14473" y="7363"/>
                  </a:cubicBezTo>
                  <a:cubicBezTo>
                    <a:pt x="14410" y="7236"/>
                    <a:pt x="14251" y="7078"/>
                    <a:pt x="14156" y="7046"/>
                  </a:cubicBezTo>
                  <a:cubicBezTo>
                    <a:pt x="14029" y="6951"/>
                    <a:pt x="13934" y="6919"/>
                    <a:pt x="13776" y="6919"/>
                  </a:cubicBezTo>
                  <a:cubicBezTo>
                    <a:pt x="13618" y="6919"/>
                    <a:pt x="13459" y="6919"/>
                    <a:pt x="13333" y="7014"/>
                  </a:cubicBezTo>
                  <a:cubicBezTo>
                    <a:pt x="13174" y="7078"/>
                    <a:pt x="13048" y="7236"/>
                    <a:pt x="13016" y="7395"/>
                  </a:cubicBezTo>
                  <a:lnTo>
                    <a:pt x="13016" y="7426"/>
                  </a:lnTo>
                  <a:lnTo>
                    <a:pt x="13016" y="7490"/>
                  </a:lnTo>
                  <a:cubicBezTo>
                    <a:pt x="12984" y="7648"/>
                    <a:pt x="13079" y="7743"/>
                    <a:pt x="13206" y="7806"/>
                  </a:cubicBezTo>
                  <a:cubicBezTo>
                    <a:pt x="13223" y="7810"/>
                    <a:pt x="13239" y="7811"/>
                    <a:pt x="13255" y="7811"/>
                  </a:cubicBezTo>
                  <a:cubicBezTo>
                    <a:pt x="13390" y="7811"/>
                    <a:pt x="13494" y="7698"/>
                    <a:pt x="13523" y="7585"/>
                  </a:cubicBezTo>
                  <a:cubicBezTo>
                    <a:pt x="13523" y="7521"/>
                    <a:pt x="13618" y="7426"/>
                    <a:pt x="13776" y="7426"/>
                  </a:cubicBezTo>
                  <a:cubicBezTo>
                    <a:pt x="13934" y="7426"/>
                    <a:pt x="14124" y="7521"/>
                    <a:pt x="14156" y="7585"/>
                  </a:cubicBezTo>
                  <a:cubicBezTo>
                    <a:pt x="14251" y="7711"/>
                    <a:pt x="14251" y="7870"/>
                    <a:pt x="14156" y="8028"/>
                  </a:cubicBezTo>
                  <a:cubicBezTo>
                    <a:pt x="14093" y="8186"/>
                    <a:pt x="13966" y="8345"/>
                    <a:pt x="13808" y="8440"/>
                  </a:cubicBezTo>
                  <a:cubicBezTo>
                    <a:pt x="13649" y="8550"/>
                    <a:pt x="13467" y="8606"/>
                    <a:pt x="13285" y="8606"/>
                  </a:cubicBezTo>
                  <a:cubicBezTo>
                    <a:pt x="13103" y="8606"/>
                    <a:pt x="12921" y="8550"/>
                    <a:pt x="12763" y="8440"/>
                  </a:cubicBezTo>
                  <a:cubicBezTo>
                    <a:pt x="12446" y="8186"/>
                    <a:pt x="12193" y="7870"/>
                    <a:pt x="12129" y="7490"/>
                  </a:cubicBezTo>
                  <a:cubicBezTo>
                    <a:pt x="12098" y="7078"/>
                    <a:pt x="12288" y="6729"/>
                    <a:pt x="12573" y="6444"/>
                  </a:cubicBezTo>
                  <a:cubicBezTo>
                    <a:pt x="12889" y="6223"/>
                    <a:pt x="13301" y="6001"/>
                    <a:pt x="13649" y="5969"/>
                  </a:cubicBezTo>
                  <a:cubicBezTo>
                    <a:pt x="14283" y="5969"/>
                    <a:pt x="14916" y="6318"/>
                    <a:pt x="15391" y="6824"/>
                  </a:cubicBezTo>
                  <a:cubicBezTo>
                    <a:pt x="15993" y="7553"/>
                    <a:pt x="16531" y="8313"/>
                    <a:pt x="17038" y="9073"/>
                  </a:cubicBezTo>
                  <a:cubicBezTo>
                    <a:pt x="17196" y="9295"/>
                    <a:pt x="17323" y="9516"/>
                    <a:pt x="17513" y="9738"/>
                  </a:cubicBezTo>
                  <a:cubicBezTo>
                    <a:pt x="17671" y="9991"/>
                    <a:pt x="17893" y="10181"/>
                    <a:pt x="18115" y="10340"/>
                  </a:cubicBezTo>
                  <a:cubicBezTo>
                    <a:pt x="18558" y="10688"/>
                    <a:pt x="19033" y="10973"/>
                    <a:pt x="19572" y="11163"/>
                  </a:cubicBezTo>
                  <a:cubicBezTo>
                    <a:pt x="19667" y="11195"/>
                    <a:pt x="19698" y="11195"/>
                    <a:pt x="19793" y="11258"/>
                  </a:cubicBezTo>
                  <a:cubicBezTo>
                    <a:pt x="20838" y="11733"/>
                    <a:pt x="22833" y="11765"/>
                    <a:pt x="22833" y="11765"/>
                  </a:cubicBezTo>
                  <a:cubicBezTo>
                    <a:pt x="22833" y="11765"/>
                    <a:pt x="24797" y="11765"/>
                    <a:pt x="25874" y="11258"/>
                  </a:cubicBezTo>
                  <a:cubicBezTo>
                    <a:pt x="25969" y="11195"/>
                    <a:pt x="26000" y="11195"/>
                    <a:pt x="26064" y="11163"/>
                  </a:cubicBezTo>
                  <a:cubicBezTo>
                    <a:pt x="26602" y="10973"/>
                    <a:pt x="27109" y="10688"/>
                    <a:pt x="27552" y="10340"/>
                  </a:cubicBezTo>
                  <a:lnTo>
                    <a:pt x="28122" y="9738"/>
                  </a:lnTo>
                  <a:cubicBezTo>
                    <a:pt x="28281" y="9516"/>
                    <a:pt x="28439" y="9295"/>
                    <a:pt x="28597" y="9073"/>
                  </a:cubicBezTo>
                  <a:cubicBezTo>
                    <a:pt x="29136" y="8281"/>
                    <a:pt x="29674" y="7521"/>
                    <a:pt x="30276" y="6824"/>
                  </a:cubicBezTo>
                  <a:cubicBezTo>
                    <a:pt x="30751" y="6349"/>
                    <a:pt x="31352" y="5969"/>
                    <a:pt x="32018" y="5969"/>
                  </a:cubicBezTo>
                  <a:cubicBezTo>
                    <a:pt x="32398" y="6033"/>
                    <a:pt x="32809" y="6159"/>
                    <a:pt x="33094" y="6444"/>
                  </a:cubicBezTo>
                  <a:cubicBezTo>
                    <a:pt x="33348" y="6729"/>
                    <a:pt x="33569" y="7078"/>
                    <a:pt x="33506" y="7490"/>
                  </a:cubicBezTo>
                  <a:cubicBezTo>
                    <a:pt x="33474" y="7838"/>
                    <a:pt x="33189" y="8186"/>
                    <a:pt x="32873" y="8440"/>
                  </a:cubicBezTo>
                  <a:cubicBezTo>
                    <a:pt x="32714" y="8550"/>
                    <a:pt x="32540" y="8606"/>
                    <a:pt x="32366" y="8606"/>
                  </a:cubicBezTo>
                  <a:cubicBezTo>
                    <a:pt x="32192" y="8606"/>
                    <a:pt x="32018" y="8550"/>
                    <a:pt x="31859" y="8440"/>
                  </a:cubicBezTo>
                  <a:cubicBezTo>
                    <a:pt x="31701" y="8313"/>
                    <a:pt x="31574" y="8186"/>
                    <a:pt x="31511" y="8028"/>
                  </a:cubicBezTo>
                  <a:cubicBezTo>
                    <a:pt x="31416" y="7870"/>
                    <a:pt x="31416" y="7680"/>
                    <a:pt x="31511" y="7585"/>
                  </a:cubicBezTo>
                  <a:cubicBezTo>
                    <a:pt x="31542" y="7521"/>
                    <a:pt x="31732" y="7426"/>
                    <a:pt x="31891" y="7426"/>
                  </a:cubicBezTo>
                  <a:cubicBezTo>
                    <a:pt x="32049" y="7426"/>
                    <a:pt x="32081" y="7521"/>
                    <a:pt x="32144" y="7585"/>
                  </a:cubicBezTo>
                  <a:cubicBezTo>
                    <a:pt x="32172" y="7722"/>
                    <a:pt x="32271" y="7812"/>
                    <a:pt x="32401" y="7812"/>
                  </a:cubicBezTo>
                  <a:cubicBezTo>
                    <a:pt x="32421" y="7812"/>
                    <a:pt x="32440" y="7810"/>
                    <a:pt x="32461" y="7806"/>
                  </a:cubicBezTo>
                  <a:cubicBezTo>
                    <a:pt x="32619" y="7743"/>
                    <a:pt x="32683" y="7648"/>
                    <a:pt x="32651" y="7490"/>
                  </a:cubicBezTo>
                  <a:lnTo>
                    <a:pt x="32651" y="7426"/>
                  </a:lnTo>
                  <a:lnTo>
                    <a:pt x="32651" y="7395"/>
                  </a:lnTo>
                  <a:cubicBezTo>
                    <a:pt x="32619" y="7236"/>
                    <a:pt x="32493" y="7078"/>
                    <a:pt x="32334" y="7014"/>
                  </a:cubicBezTo>
                  <a:cubicBezTo>
                    <a:pt x="32215" y="6943"/>
                    <a:pt x="32097" y="6908"/>
                    <a:pt x="31991" y="6908"/>
                  </a:cubicBezTo>
                  <a:cubicBezTo>
                    <a:pt x="31956" y="6908"/>
                    <a:pt x="31923" y="6912"/>
                    <a:pt x="31891" y="6919"/>
                  </a:cubicBezTo>
                  <a:cubicBezTo>
                    <a:pt x="31732" y="6919"/>
                    <a:pt x="31606" y="6951"/>
                    <a:pt x="31511" y="7046"/>
                  </a:cubicBezTo>
                  <a:cubicBezTo>
                    <a:pt x="31384" y="7078"/>
                    <a:pt x="31226" y="7204"/>
                    <a:pt x="31194" y="7363"/>
                  </a:cubicBezTo>
                  <a:cubicBezTo>
                    <a:pt x="31067" y="7648"/>
                    <a:pt x="31099" y="7901"/>
                    <a:pt x="31194" y="8155"/>
                  </a:cubicBezTo>
                  <a:cubicBezTo>
                    <a:pt x="31289" y="8376"/>
                    <a:pt x="31447" y="8598"/>
                    <a:pt x="31701" y="8693"/>
                  </a:cubicBezTo>
                  <a:cubicBezTo>
                    <a:pt x="31891" y="8820"/>
                    <a:pt x="32176" y="8915"/>
                    <a:pt x="32398" y="8915"/>
                  </a:cubicBezTo>
                  <a:cubicBezTo>
                    <a:pt x="32651" y="8915"/>
                    <a:pt x="32873" y="8788"/>
                    <a:pt x="33094" y="8661"/>
                  </a:cubicBezTo>
                  <a:cubicBezTo>
                    <a:pt x="33284" y="8535"/>
                    <a:pt x="33443" y="8345"/>
                    <a:pt x="33569" y="8155"/>
                  </a:cubicBezTo>
                  <a:cubicBezTo>
                    <a:pt x="33664" y="7965"/>
                    <a:pt x="33791" y="7711"/>
                    <a:pt x="33791" y="7490"/>
                  </a:cubicBezTo>
                  <a:cubicBezTo>
                    <a:pt x="33791" y="7331"/>
                    <a:pt x="33791" y="7173"/>
                    <a:pt x="33759" y="7014"/>
                  </a:cubicBezTo>
                  <a:lnTo>
                    <a:pt x="33759" y="7014"/>
                  </a:lnTo>
                  <a:cubicBezTo>
                    <a:pt x="33823" y="7078"/>
                    <a:pt x="33949" y="7109"/>
                    <a:pt x="34076" y="7173"/>
                  </a:cubicBezTo>
                  <a:cubicBezTo>
                    <a:pt x="34361" y="7236"/>
                    <a:pt x="34583" y="7268"/>
                    <a:pt x="34868" y="7268"/>
                  </a:cubicBezTo>
                  <a:cubicBezTo>
                    <a:pt x="35153" y="7268"/>
                    <a:pt x="35406" y="7268"/>
                    <a:pt x="35691" y="7173"/>
                  </a:cubicBezTo>
                  <a:cubicBezTo>
                    <a:pt x="35818" y="7109"/>
                    <a:pt x="35976" y="7046"/>
                    <a:pt x="36103" y="6951"/>
                  </a:cubicBezTo>
                  <a:cubicBezTo>
                    <a:pt x="36198" y="6888"/>
                    <a:pt x="36325" y="6793"/>
                    <a:pt x="36420" y="6698"/>
                  </a:cubicBezTo>
                  <a:cubicBezTo>
                    <a:pt x="36610" y="6476"/>
                    <a:pt x="36768" y="6223"/>
                    <a:pt x="36831" y="5906"/>
                  </a:cubicBezTo>
                  <a:cubicBezTo>
                    <a:pt x="36926" y="5589"/>
                    <a:pt x="36800" y="5209"/>
                    <a:pt x="36578" y="4988"/>
                  </a:cubicBezTo>
                  <a:cubicBezTo>
                    <a:pt x="36451" y="4861"/>
                    <a:pt x="36325" y="4798"/>
                    <a:pt x="36166" y="4703"/>
                  </a:cubicBezTo>
                  <a:cubicBezTo>
                    <a:pt x="36008" y="4639"/>
                    <a:pt x="35849" y="4576"/>
                    <a:pt x="35659" y="4576"/>
                  </a:cubicBezTo>
                  <a:cubicBezTo>
                    <a:pt x="35501" y="4576"/>
                    <a:pt x="35311" y="4639"/>
                    <a:pt x="35184" y="4734"/>
                  </a:cubicBezTo>
                  <a:cubicBezTo>
                    <a:pt x="35026" y="4829"/>
                    <a:pt x="34899" y="4956"/>
                    <a:pt x="34773" y="5114"/>
                  </a:cubicBezTo>
                  <a:cubicBezTo>
                    <a:pt x="34709" y="5273"/>
                    <a:pt x="34741" y="5463"/>
                    <a:pt x="34899" y="5526"/>
                  </a:cubicBezTo>
                  <a:cubicBezTo>
                    <a:pt x="34959" y="5562"/>
                    <a:pt x="35023" y="5579"/>
                    <a:pt x="35084" y="5579"/>
                  </a:cubicBezTo>
                  <a:cubicBezTo>
                    <a:pt x="35187" y="5579"/>
                    <a:pt x="35283" y="5530"/>
                    <a:pt x="35343" y="5431"/>
                  </a:cubicBezTo>
                  <a:lnTo>
                    <a:pt x="35343" y="5368"/>
                  </a:lnTo>
                  <a:cubicBezTo>
                    <a:pt x="35374" y="5304"/>
                    <a:pt x="35533" y="5146"/>
                    <a:pt x="35691" y="5146"/>
                  </a:cubicBezTo>
                  <a:cubicBezTo>
                    <a:pt x="35712" y="5142"/>
                    <a:pt x="35733" y="5140"/>
                    <a:pt x="35754" y="5140"/>
                  </a:cubicBezTo>
                  <a:cubicBezTo>
                    <a:pt x="35891" y="5140"/>
                    <a:pt x="36024" y="5226"/>
                    <a:pt x="36134" y="5336"/>
                  </a:cubicBezTo>
                  <a:cubicBezTo>
                    <a:pt x="36261" y="5463"/>
                    <a:pt x="36325" y="5621"/>
                    <a:pt x="36293" y="5779"/>
                  </a:cubicBezTo>
                  <a:cubicBezTo>
                    <a:pt x="36261" y="5938"/>
                    <a:pt x="36166" y="6128"/>
                    <a:pt x="36008" y="6286"/>
                  </a:cubicBezTo>
                  <a:cubicBezTo>
                    <a:pt x="35849" y="6444"/>
                    <a:pt x="35691" y="6571"/>
                    <a:pt x="35501" y="6634"/>
                  </a:cubicBezTo>
                  <a:cubicBezTo>
                    <a:pt x="35311" y="6729"/>
                    <a:pt x="35058" y="6761"/>
                    <a:pt x="34868" y="6761"/>
                  </a:cubicBezTo>
                  <a:cubicBezTo>
                    <a:pt x="34614" y="6761"/>
                    <a:pt x="34393" y="6729"/>
                    <a:pt x="34203" y="6698"/>
                  </a:cubicBezTo>
                  <a:cubicBezTo>
                    <a:pt x="33981" y="6603"/>
                    <a:pt x="33823" y="6476"/>
                    <a:pt x="33664" y="6318"/>
                  </a:cubicBezTo>
                  <a:cubicBezTo>
                    <a:pt x="33443" y="6001"/>
                    <a:pt x="33348" y="5494"/>
                    <a:pt x="33474" y="5051"/>
                  </a:cubicBezTo>
                  <a:cubicBezTo>
                    <a:pt x="33506" y="4829"/>
                    <a:pt x="33601" y="4639"/>
                    <a:pt x="33728" y="4418"/>
                  </a:cubicBezTo>
                  <a:cubicBezTo>
                    <a:pt x="33823" y="4228"/>
                    <a:pt x="33981" y="4069"/>
                    <a:pt x="34203" y="3943"/>
                  </a:cubicBezTo>
                  <a:cubicBezTo>
                    <a:pt x="34551" y="3689"/>
                    <a:pt x="35026" y="3563"/>
                    <a:pt x="35501" y="3468"/>
                  </a:cubicBezTo>
                  <a:cubicBezTo>
                    <a:pt x="35645" y="3448"/>
                    <a:pt x="35789" y="3438"/>
                    <a:pt x="35930" y="3438"/>
                  </a:cubicBezTo>
                  <a:cubicBezTo>
                    <a:pt x="36255" y="3438"/>
                    <a:pt x="36566" y="3493"/>
                    <a:pt x="36831" y="3626"/>
                  </a:cubicBezTo>
                  <a:cubicBezTo>
                    <a:pt x="37085" y="3748"/>
                    <a:pt x="37309" y="3921"/>
                    <a:pt x="37496" y="4128"/>
                  </a:cubicBezTo>
                  <a:lnTo>
                    <a:pt x="37496" y="4128"/>
                  </a:lnTo>
                  <a:cubicBezTo>
                    <a:pt x="37264" y="3814"/>
                    <a:pt x="36966" y="3551"/>
                    <a:pt x="36610" y="3373"/>
                  </a:cubicBezTo>
                  <a:cubicBezTo>
                    <a:pt x="36268" y="3190"/>
                    <a:pt x="35877" y="3123"/>
                    <a:pt x="35496" y="3123"/>
                  </a:cubicBezTo>
                  <a:cubicBezTo>
                    <a:pt x="35347" y="3123"/>
                    <a:pt x="35200" y="3133"/>
                    <a:pt x="35058" y="3151"/>
                  </a:cubicBezTo>
                  <a:cubicBezTo>
                    <a:pt x="34551" y="3246"/>
                    <a:pt x="34044" y="3404"/>
                    <a:pt x="33601" y="3689"/>
                  </a:cubicBezTo>
                  <a:cubicBezTo>
                    <a:pt x="33411" y="3848"/>
                    <a:pt x="33158" y="4038"/>
                    <a:pt x="33031" y="4291"/>
                  </a:cubicBezTo>
                  <a:cubicBezTo>
                    <a:pt x="32873" y="4513"/>
                    <a:pt x="32809" y="4766"/>
                    <a:pt x="32778" y="5019"/>
                  </a:cubicBezTo>
                  <a:cubicBezTo>
                    <a:pt x="32683" y="5336"/>
                    <a:pt x="32683" y="5748"/>
                    <a:pt x="32778" y="6096"/>
                  </a:cubicBezTo>
                  <a:cubicBezTo>
                    <a:pt x="32461" y="5843"/>
                    <a:pt x="32049" y="5653"/>
                    <a:pt x="31669" y="5621"/>
                  </a:cubicBezTo>
                  <a:cubicBezTo>
                    <a:pt x="31352" y="5621"/>
                    <a:pt x="31036" y="5653"/>
                    <a:pt x="30719" y="5779"/>
                  </a:cubicBezTo>
                  <a:cubicBezTo>
                    <a:pt x="31226" y="5178"/>
                    <a:pt x="31732" y="4639"/>
                    <a:pt x="32334" y="4069"/>
                  </a:cubicBezTo>
                  <a:cubicBezTo>
                    <a:pt x="32524" y="3879"/>
                    <a:pt x="32714" y="3721"/>
                    <a:pt x="32936" y="3531"/>
                  </a:cubicBezTo>
                  <a:cubicBezTo>
                    <a:pt x="33126" y="3373"/>
                    <a:pt x="33316" y="3246"/>
                    <a:pt x="33569" y="3119"/>
                  </a:cubicBezTo>
                  <a:cubicBezTo>
                    <a:pt x="33981" y="2898"/>
                    <a:pt x="34519" y="2739"/>
                    <a:pt x="34994" y="2613"/>
                  </a:cubicBezTo>
                  <a:cubicBezTo>
                    <a:pt x="35311" y="2528"/>
                    <a:pt x="35642" y="2486"/>
                    <a:pt x="35968" y="2486"/>
                  </a:cubicBezTo>
                  <a:cubicBezTo>
                    <a:pt x="36131" y="2486"/>
                    <a:pt x="36293" y="2496"/>
                    <a:pt x="36451" y="2517"/>
                  </a:cubicBezTo>
                  <a:cubicBezTo>
                    <a:pt x="36673" y="2581"/>
                    <a:pt x="36895" y="2644"/>
                    <a:pt x="37085" y="2771"/>
                  </a:cubicBezTo>
                  <a:cubicBezTo>
                    <a:pt x="37243" y="2898"/>
                    <a:pt x="37433" y="3056"/>
                    <a:pt x="37591" y="3246"/>
                  </a:cubicBezTo>
                  <a:cubicBezTo>
                    <a:pt x="37750" y="3436"/>
                    <a:pt x="37908" y="3594"/>
                    <a:pt x="38003" y="3848"/>
                  </a:cubicBezTo>
                  <a:cubicBezTo>
                    <a:pt x="38098" y="4038"/>
                    <a:pt x="38193" y="4291"/>
                    <a:pt x="38225" y="4544"/>
                  </a:cubicBezTo>
                  <a:cubicBezTo>
                    <a:pt x="38333" y="5005"/>
                    <a:pt x="38326" y="5442"/>
                    <a:pt x="38163" y="5856"/>
                  </a:cubicBezTo>
                  <a:lnTo>
                    <a:pt x="38163" y="5856"/>
                  </a:lnTo>
                  <a:cubicBezTo>
                    <a:pt x="38163" y="5883"/>
                    <a:pt x="38162" y="5910"/>
                    <a:pt x="38161" y="5938"/>
                  </a:cubicBezTo>
                  <a:cubicBezTo>
                    <a:pt x="38118" y="6263"/>
                    <a:pt x="38000" y="6544"/>
                    <a:pt x="37829" y="6810"/>
                  </a:cubicBezTo>
                  <a:lnTo>
                    <a:pt x="37829" y="6810"/>
                  </a:lnTo>
                  <a:cubicBezTo>
                    <a:pt x="37834" y="6794"/>
                    <a:pt x="37839" y="6778"/>
                    <a:pt x="37845" y="6761"/>
                  </a:cubicBezTo>
                  <a:lnTo>
                    <a:pt x="37845" y="6761"/>
                  </a:lnTo>
                  <a:cubicBezTo>
                    <a:pt x="37831" y="6792"/>
                    <a:pt x="37817" y="6823"/>
                    <a:pt x="37801" y="6853"/>
                  </a:cubicBezTo>
                  <a:lnTo>
                    <a:pt x="37801" y="6853"/>
                  </a:lnTo>
                  <a:cubicBezTo>
                    <a:pt x="37810" y="6839"/>
                    <a:pt x="37820" y="6825"/>
                    <a:pt x="37829" y="6810"/>
                  </a:cubicBezTo>
                  <a:lnTo>
                    <a:pt x="37829" y="6810"/>
                  </a:lnTo>
                  <a:cubicBezTo>
                    <a:pt x="37746" y="7079"/>
                    <a:pt x="37718" y="7349"/>
                    <a:pt x="37718" y="7648"/>
                  </a:cubicBezTo>
                  <a:cubicBezTo>
                    <a:pt x="37718" y="7806"/>
                    <a:pt x="37750" y="7965"/>
                    <a:pt x="37845" y="8091"/>
                  </a:cubicBezTo>
                  <a:cubicBezTo>
                    <a:pt x="37908" y="8250"/>
                    <a:pt x="38066" y="8345"/>
                    <a:pt x="38193" y="8440"/>
                  </a:cubicBezTo>
                  <a:cubicBezTo>
                    <a:pt x="38225" y="8440"/>
                    <a:pt x="38256" y="8471"/>
                    <a:pt x="38320" y="8471"/>
                  </a:cubicBezTo>
                  <a:cubicBezTo>
                    <a:pt x="38035" y="8598"/>
                    <a:pt x="37781" y="8661"/>
                    <a:pt x="37528" y="8788"/>
                  </a:cubicBezTo>
                  <a:cubicBezTo>
                    <a:pt x="36610" y="9136"/>
                    <a:pt x="35659" y="9390"/>
                    <a:pt x="34709" y="9611"/>
                  </a:cubicBezTo>
                  <a:cubicBezTo>
                    <a:pt x="34076" y="9770"/>
                    <a:pt x="33379" y="9896"/>
                    <a:pt x="32778" y="9928"/>
                  </a:cubicBezTo>
                  <a:cubicBezTo>
                    <a:pt x="33031" y="9896"/>
                    <a:pt x="33284" y="9833"/>
                    <a:pt x="33569" y="9738"/>
                  </a:cubicBezTo>
                  <a:cubicBezTo>
                    <a:pt x="34044" y="9580"/>
                    <a:pt x="34488" y="9358"/>
                    <a:pt x="34931" y="9105"/>
                  </a:cubicBezTo>
                  <a:cubicBezTo>
                    <a:pt x="35374" y="8851"/>
                    <a:pt x="35818" y="8630"/>
                    <a:pt x="36261" y="8345"/>
                  </a:cubicBezTo>
                  <a:cubicBezTo>
                    <a:pt x="36673" y="8091"/>
                    <a:pt x="37085" y="7775"/>
                    <a:pt x="37433" y="7363"/>
                  </a:cubicBezTo>
                  <a:cubicBezTo>
                    <a:pt x="37569" y="7200"/>
                    <a:pt x="37705" y="7036"/>
                    <a:pt x="37801" y="6853"/>
                  </a:cubicBezTo>
                  <a:lnTo>
                    <a:pt x="37801" y="6853"/>
                  </a:lnTo>
                  <a:cubicBezTo>
                    <a:pt x="37729" y="6961"/>
                    <a:pt x="37648" y="7067"/>
                    <a:pt x="37560" y="7173"/>
                  </a:cubicBezTo>
                  <a:cubicBezTo>
                    <a:pt x="37243" y="7521"/>
                    <a:pt x="36831" y="7806"/>
                    <a:pt x="36451" y="8060"/>
                  </a:cubicBezTo>
                  <a:cubicBezTo>
                    <a:pt x="36039" y="8345"/>
                    <a:pt x="35628" y="8598"/>
                    <a:pt x="35184" y="8788"/>
                  </a:cubicBezTo>
                  <a:cubicBezTo>
                    <a:pt x="34741" y="9010"/>
                    <a:pt x="34298" y="9168"/>
                    <a:pt x="33823" y="9295"/>
                  </a:cubicBezTo>
                  <a:cubicBezTo>
                    <a:pt x="33348" y="9421"/>
                    <a:pt x="32873" y="9485"/>
                    <a:pt x="32398" y="9485"/>
                  </a:cubicBezTo>
                  <a:cubicBezTo>
                    <a:pt x="31923" y="9485"/>
                    <a:pt x="31447" y="9421"/>
                    <a:pt x="31067" y="9263"/>
                  </a:cubicBezTo>
                  <a:lnTo>
                    <a:pt x="30972" y="9263"/>
                  </a:lnTo>
                  <a:cubicBezTo>
                    <a:pt x="30814" y="9136"/>
                    <a:pt x="30751" y="8978"/>
                    <a:pt x="30624" y="8788"/>
                  </a:cubicBezTo>
                  <a:cubicBezTo>
                    <a:pt x="30561" y="8598"/>
                    <a:pt x="30466" y="8376"/>
                    <a:pt x="30466" y="8186"/>
                  </a:cubicBezTo>
                  <a:lnTo>
                    <a:pt x="30466" y="8155"/>
                  </a:lnTo>
                  <a:cubicBezTo>
                    <a:pt x="30466" y="7965"/>
                    <a:pt x="30307" y="7838"/>
                    <a:pt x="30117" y="7838"/>
                  </a:cubicBezTo>
                  <a:cubicBezTo>
                    <a:pt x="29927" y="7838"/>
                    <a:pt x="29801" y="7996"/>
                    <a:pt x="29801" y="8186"/>
                  </a:cubicBezTo>
                  <a:lnTo>
                    <a:pt x="29801" y="8218"/>
                  </a:lnTo>
                  <a:cubicBezTo>
                    <a:pt x="29832" y="8535"/>
                    <a:pt x="29959" y="8788"/>
                    <a:pt x="30117" y="9073"/>
                  </a:cubicBezTo>
                  <a:cubicBezTo>
                    <a:pt x="30276" y="9295"/>
                    <a:pt x="30434" y="9548"/>
                    <a:pt x="30656" y="9706"/>
                  </a:cubicBezTo>
                  <a:cubicBezTo>
                    <a:pt x="31099" y="10055"/>
                    <a:pt x="31606" y="10213"/>
                    <a:pt x="32144" y="10276"/>
                  </a:cubicBezTo>
                  <a:cubicBezTo>
                    <a:pt x="32363" y="10311"/>
                    <a:pt x="32583" y="10326"/>
                    <a:pt x="32803" y="10326"/>
                  </a:cubicBezTo>
                  <a:cubicBezTo>
                    <a:pt x="33604" y="10326"/>
                    <a:pt x="34407" y="10127"/>
                    <a:pt x="35153" y="9928"/>
                  </a:cubicBezTo>
                  <a:cubicBezTo>
                    <a:pt x="37085" y="9453"/>
                    <a:pt x="38953" y="8756"/>
                    <a:pt x="40727" y="7806"/>
                  </a:cubicBezTo>
                  <a:cubicBezTo>
                    <a:pt x="41582" y="7363"/>
                    <a:pt x="42532" y="7046"/>
                    <a:pt x="43482" y="7014"/>
                  </a:cubicBezTo>
                  <a:cubicBezTo>
                    <a:pt x="43957" y="7014"/>
                    <a:pt x="44400" y="7109"/>
                    <a:pt x="44748" y="7395"/>
                  </a:cubicBezTo>
                  <a:cubicBezTo>
                    <a:pt x="45129" y="7680"/>
                    <a:pt x="45319" y="8123"/>
                    <a:pt x="45224" y="8535"/>
                  </a:cubicBezTo>
                  <a:cubicBezTo>
                    <a:pt x="45192" y="8978"/>
                    <a:pt x="45002" y="9421"/>
                    <a:pt x="44653" y="9580"/>
                  </a:cubicBezTo>
                  <a:cubicBezTo>
                    <a:pt x="44472" y="9670"/>
                    <a:pt x="44262" y="9711"/>
                    <a:pt x="44054" y="9711"/>
                  </a:cubicBezTo>
                  <a:cubicBezTo>
                    <a:pt x="43826" y="9711"/>
                    <a:pt x="43600" y="9662"/>
                    <a:pt x="43418" y="9580"/>
                  </a:cubicBezTo>
                  <a:cubicBezTo>
                    <a:pt x="43228" y="9485"/>
                    <a:pt x="43102" y="9326"/>
                    <a:pt x="42975" y="9168"/>
                  </a:cubicBezTo>
                  <a:cubicBezTo>
                    <a:pt x="42912" y="9010"/>
                    <a:pt x="42848" y="8820"/>
                    <a:pt x="42848" y="8661"/>
                  </a:cubicBezTo>
                  <a:cubicBezTo>
                    <a:pt x="42912" y="8535"/>
                    <a:pt x="43007" y="8376"/>
                    <a:pt x="43165" y="8345"/>
                  </a:cubicBezTo>
                  <a:cubicBezTo>
                    <a:pt x="43205" y="8337"/>
                    <a:pt x="43242" y="8333"/>
                    <a:pt x="43278" y="8333"/>
                  </a:cubicBezTo>
                  <a:cubicBezTo>
                    <a:pt x="43387" y="8333"/>
                    <a:pt x="43482" y="8368"/>
                    <a:pt x="43577" y="8440"/>
                  </a:cubicBezTo>
                  <a:cubicBezTo>
                    <a:pt x="43627" y="8477"/>
                    <a:pt x="43687" y="8495"/>
                    <a:pt x="43748" y="8495"/>
                  </a:cubicBezTo>
                  <a:cubicBezTo>
                    <a:pt x="43843" y="8495"/>
                    <a:pt x="43943" y="8453"/>
                    <a:pt x="44020" y="8376"/>
                  </a:cubicBezTo>
                  <a:cubicBezTo>
                    <a:pt x="44115" y="8281"/>
                    <a:pt x="44083" y="8060"/>
                    <a:pt x="43957" y="7965"/>
                  </a:cubicBezTo>
                  <a:cubicBezTo>
                    <a:pt x="43801" y="7828"/>
                    <a:pt x="43585" y="7764"/>
                    <a:pt x="43369" y="7764"/>
                  </a:cubicBezTo>
                  <a:cubicBezTo>
                    <a:pt x="43233" y="7764"/>
                    <a:pt x="43097" y="7789"/>
                    <a:pt x="42975" y="7838"/>
                  </a:cubicBezTo>
                  <a:cubicBezTo>
                    <a:pt x="42658" y="7965"/>
                    <a:pt x="42437" y="8218"/>
                    <a:pt x="42342" y="8598"/>
                  </a:cubicBezTo>
                  <a:cubicBezTo>
                    <a:pt x="42215" y="9263"/>
                    <a:pt x="42690" y="9865"/>
                    <a:pt x="43228" y="10055"/>
                  </a:cubicBezTo>
                  <a:cubicBezTo>
                    <a:pt x="43482" y="10181"/>
                    <a:pt x="43767" y="10213"/>
                    <a:pt x="44052" y="10213"/>
                  </a:cubicBezTo>
                  <a:cubicBezTo>
                    <a:pt x="44337" y="10213"/>
                    <a:pt x="44590" y="10181"/>
                    <a:pt x="44875" y="10023"/>
                  </a:cubicBezTo>
                  <a:cubicBezTo>
                    <a:pt x="45129" y="9865"/>
                    <a:pt x="45350" y="9643"/>
                    <a:pt x="45477" y="9421"/>
                  </a:cubicBezTo>
                  <a:cubicBezTo>
                    <a:pt x="45604" y="9168"/>
                    <a:pt x="45667" y="8915"/>
                    <a:pt x="45667" y="8630"/>
                  </a:cubicBezTo>
                  <a:cubicBezTo>
                    <a:pt x="45287" y="8345"/>
                    <a:pt x="45224" y="8028"/>
                    <a:pt x="45129" y="7806"/>
                  </a:cubicBezTo>
                  <a:cubicBezTo>
                    <a:pt x="45002" y="7521"/>
                    <a:pt x="44812" y="7331"/>
                    <a:pt x="44590" y="7173"/>
                  </a:cubicBezTo>
                  <a:cubicBezTo>
                    <a:pt x="44400" y="7014"/>
                    <a:pt x="44115" y="6856"/>
                    <a:pt x="43893" y="6824"/>
                  </a:cubicBezTo>
                  <a:cubicBezTo>
                    <a:pt x="43608" y="6729"/>
                    <a:pt x="43387" y="6729"/>
                    <a:pt x="43102" y="6729"/>
                  </a:cubicBezTo>
                  <a:cubicBezTo>
                    <a:pt x="42785" y="6729"/>
                    <a:pt x="42437" y="6824"/>
                    <a:pt x="42120" y="6856"/>
                  </a:cubicBezTo>
                  <a:cubicBezTo>
                    <a:pt x="42278" y="6729"/>
                    <a:pt x="42437" y="6571"/>
                    <a:pt x="42532" y="6381"/>
                  </a:cubicBezTo>
                  <a:cubicBezTo>
                    <a:pt x="42785" y="6033"/>
                    <a:pt x="42848" y="5494"/>
                    <a:pt x="42753" y="5114"/>
                  </a:cubicBezTo>
                  <a:cubicBezTo>
                    <a:pt x="42627" y="4703"/>
                    <a:pt x="42342" y="4291"/>
                    <a:pt x="41898" y="4069"/>
                  </a:cubicBezTo>
                  <a:cubicBezTo>
                    <a:pt x="41702" y="3979"/>
                    <a:pt x="41476" y="3938"/>
                    <a:pt x="41256" y="3938"/>
                  </a:cubicBezTo>
                  <a:cubicBezTo>
                    <a:pt x="41016" y="3938"/>
                    <a:pt x="40782" y="3987"/>
                    <a:pt x="40600" y="4069"/>
                  </a:cubicBezTo>
                  <a:cubicBezTo>
                    <a:pt x="40220" y="4228"/>
                    <a:pt x="39808" y="4544"/>
                    <a:pt x="39681" y="5083"/>
                  </a:cubicBezTo>
                  <a:cubicBezTo>
                    <a:pt x="39650" y="5336"/>
                    <a:pt x="39681" y="5621"/>
                    <a:pt x="39840" y="5811"/>
                  </a:cubicBezTo>
                  <a:cubicBezTo>
                    <a:pt x="39998" y="6064"/>
                    <a:pt x="40188" y="6191"/>
                    <a:pt x="40441" y="6254"/>
                  </a:cubicBezTo>
                  <a:cubicBezTo>
                    <a:pt x="40568" y="6302"/>
                    <a:pt x="40695" y="6334"/>
                    <a:pt x="40825" y="6334"/>
                  </a:cubicBezTo>
                  <a:cubicBezTo>
                    <a:pt x="40956" y="6334"/>
                    <a:pt x="41091" y="6302"/>
                    <a:pt x="41233" y="6223"/>
                  </a:cubicBezTo>
                  <a:cubicBezTo>
                    <a:pt x="41518" y="6064"/>
                    <a:pt x="41613" y="5748"/>
                    <a:pt x="41677" y="5494"/>
                  </a:cubicBezTo>
                  <a:cubicBezTo>
                    <a:pt x="41677" y="5336"/>
                    <a:pt x="41550" y="5178"/>
                    <a:pt x="41392" y="5178"/>
                  </a:cubicBezTo>
                  <a:cubicBezTo>
                    <a:pt x="41233" y="5178"/>
                    <a:pt x="41075" y="5304"/>
                    <a:pt x="41075" y="5463"/>
                  </a:cubicBezTo>
                  <a:cubicBezTo>
                    <a:pt x="41075" y="5589"/>
                    <a:pt x="41043" y="5653"/>
                    <a:pt x="40948" y="5716"/>
                  </a:cubicBezTo>
                  <a:cubicBezTo>
                    <a:pt x="40932" y="5732"/>
                    <a:pt x="40885" y="5740"/>
                    <a:pt x="40825" y="5740"/>
                  </a:cubicBezTo>
                  <a:cubicBezTo>
                    <a:pt x="40766" y="5740"/>
                    <a:pt x="40695" y="5732"/>
                    <a:pt x="40632" y="5716"/>
                  </a:cubicBezTo>
                  <a:cubicBezTo>
                    <a:pt x="40505" y="5653"/>
                    <a:pt x="40410" y="5589"/>
                    <a:pt x="40315" y="5494"/>
                  </a:cubicBezTo>
                  <a:cubicBezTo>
                    <a:pt x="40251" y="5431"/>
                    <a:pt x="40251" y="5304"/>
                    <a:pt x="40251" y="5178"/>
                  </a:cubicBezTo>
                  <a:cubicBezTo>
                    <a:pt x="40283" y="4956"/>
                    <a:pt x="40505" y="4703"/>
                    <a:pt x="40790" y="4608"/>
                  </a:cubicBezTo>
                  <a:cubicBezTo>
                    <a:pt x="40962" y="4531"/>
                    <a:pt x="41147" y="4489"/>
                    <a:pt x="41328" y="4489"/>
                  </a:cubicBezTo>
                  <a:cubicBezTo>
                    <a:pt x="41447" y="4489"/>
                    <a:pt x="41564" y="4507"/>
                    <a:pt x="41677" y="4544"/>
                  </a:cubicBezTo>
                  <a:cubicBezTo>
                    <a:pt x="41930" y="4671"/>
                    <a:pt x="42152" y="4956"/>
                    <a:pt x="42215" y="5241"/>
                  </a:cubicBezTo>
                  <a:cubicBezTo>
                    <a:pt x="42342" y="5558"/>
                    <a:pt x="42310" y="5874"/>
                    <a:pt x="42152" y="6096"/>
                  </a:cubicBezTo>
                  <a:cubicBezTo>
                    <a:pt x="41993" y="6381"/>
                    <a:pt x="41708" y="6571"/>
                    <a:pt x="41392" y="6761"/>
                  </a:cubicBezTo>
                  <a:cubicBezTo>
                    <a:pt x="41075" y="6919"/>
                    <a:pt x="40727" y="7078"/>
                    <a:pt x="40410" y="7109"/>
                  </a:cubicBezTo>
                  <a:cubicBezTo>
                    <a:pt x="40320" y="7126"/>
                    <a:pt x="40229" y="7134"/>
                    <a:pt x="40139" y="7134"/>
                  </a:cubicBezTo>
                  <a:cubicBezTo>
                    <a:pt x="39532" y="7134"/>
                    <a:pt x="38944" y="6774"/>
                    <a:pt x="38668" y="6223"/>
                  </a:cubicBezTo>
                  <a:cubicBezTo>
                    <a:pt x="38541" y="5938"/>
                    <a:pt x="38446" y="5621"/>
                    <a:pt x="38446" y="5336"/>
                  </a:cubicBezTo>
                  <a:cubicBezTo>
                    <a:pt x="38510" y="5146"/>
                    <a:pt x="38510" y="4988"/>
                    <a:pt x="38541" y="4798"/>
                  </a:cubicBezTo>
                  <a:cubicBezTo>
                    <a:pt x="38573" y="4576"/>
                    <a:pt x="38700" y="4354"/>
                    <a:pt x="38826" y="4196"/>
                  </a:cubicBezTo>
                  <a:cubicBezTo>
                    <a:pt x="39206" y="3594"/>
                    <a:pt x="39935" y="3309"/>
                    <a:pt x="40568" y="2834"/>
                  </a:cubicBezTo>
                  <a:cubicBezTo>
                    <a:pt x="40727" y="2739"/>
                    <a:pt x="40917" y="2517"/>
                    <a:pt x="40980" y="2327"/>
                  </a:cubicBezTo>
                  <a:cubicBezTo>
                    <a:pt x="41075" y="2106"/>
                    <a:pt x="41107" y="1852"/>
                    <a:pt x="41075" y="1662"/>
                  </a:cubicBezTo>
                  <a:cubicBezTo>
                    <a:pt x="40980" y="1219"/>
                    <a:pt x="40822" y="839"/>
                    <a:pt x="40600" y="459"/>
                  </a:cubicBezTo>
                  <a:cubicBezTo>
                    <a:pt x="40524" y="345"/>
                    <a:pt x="40414" y="288"/>
                    <a:pt x="40290" y="288"/>
                  </a:cubicBezTo>
                  <a:cubicBezTo>
                    <a:pt x="40207" y="288"/>
                    <a:pt x="40118" y="313"/>
                    <a:pt x="40030" y="364"/>
                  </a:cubicBezTo>
                  <a:cubicBezTo>
                    <a:pt x="39840" y="459"/>
                    <a:pt x="39808" y="712"/>
                    <a:pt x="39935" y="902"/>
                  </a:cubicBezTo>
                  <a:cubicBezTo>
                    <a:pt x="39935" y="934"/>
                    <a:pt x="39966" y="934"/>
                    <a:pt x="39998" y="997"/>
                  </a:cubicBezTo>
                  <a:cubicBezTo>
                    <a:pt x="40251" y="1187"/>
                    <a:pt x="40441" y="1504"/>
                    <a:pt x="40505" y="1821"/>
                  </a:cubicBezTo>
                  <a:cubicBezTo>
                    <a:pt x="40600" y="2137"/>
                    <a:pt x="40568" y="2359"/>
                    <a:pt x="40315" y="2613"/>
                  </a:cubicBezTo>
                  <a:cubicBezTo>
                    <a:pt x="39808" y="3088"/>
                    <a:pt x="39048" y="3436"/>
                    <a:pt x="38668" y="4164"/>
                  </a:cubicBezTo>
                  <a:cubicBezTo>
                    <a:pt x="38605" y="4196"/>
                    <a:pt x="38605" y="4228"/>
                    <a:pt x="38573" y="4259"/>
                  </a:cubicBezTo>
                  <a:cubicBezTo>
                    <a:pt x="38541" y="3784"/>
                    <a:pt x="38383" y="3278"/>
                    <a:pt x="38066" y="2898"/>
                  </a:cubicBezTo>
                  <a:cubicBezTo>
                    <a:pt x="37876" y="2644"/>
                    <a:pt x="37655" y="2454"/>
                    <a:pt x="37401" y="2264"/>
                  </a:cubicBezTo>
                  <a:cubicBezTo>
                    <a:pt x="37116" y="2106"/>
                    <a:pt x="36800" y="1979"/>
                    <a:pt x="36515" y="1947"/>
                  </a:cubicBezTo>
                  <a:cubicBezTo>
                    <a:pt x="36305" y="1901"/>
                    <a:pt x="36092" y="1880"/>
                    <a:pt x="35877" y="1880"/>
                  </a:cubicBezTo>
                  <a:cubicBezTo>
                    <a:pt x="35507" y="1880"/>
                    <a:pt x="35134" y="1942"/>
                    <a:pt x="34773" y="2042"/>
                  </a:cubicBezTo>
                  <a:cubicBezTo>
                    <a:pt x="34424" y="2137"/>
                    <a:pt x="34076" y="2296"/>
                    <a:pt x="33759" y="2454"/>
                  </a:cubicBezTo>
                  <a:cubicBezTo>
                    <a:pt x="33886" y="2296"/>
                    <a:pt x="33949" y="2137"/>
                    <a:pt x="34044" y="1979"/>
                  </a:cubicBezTo>
                  <a:cubicBezTo>
                    <a:pt x="34139" y="1694"/>
                    <a:pt x="34171" y="1346"/>
                    <a:pt x="34108" y="1029"/>
                  </a:cubicBezTo>
                  <a:cubicBezTo>
                    <a:pt x="34076" y="712"/>
                    <a:pt x="33854" y="427"/>
                    <a:pt x="33696" y="142"/>
                  </a:cubicBezTo>
                  <a:cubicBezTo>
                    <a:pt x="33641" y="50"/>
                    <a:pt x="33532" y="1"/>
                    <a:pt x="33419" y="1"/>
                  </a:cubicBezTo>
                  <a:cubicBezTo>
                    <a:pt x="33338" y="1"/>
                    <a:pt x="33255" y="26"/>
                    <a:pt x="33189" y="79"/>
                  </a:cubicBezTo>
                  <a:cubicBezTo>
                    <a:pt x="33031" y="206"/>
                    <a:pt x="32999" y="427"/>
                    <a:pt x="33126" y="586"/>
                  </a:cubicBezTo>
                  <a:cubicBezTo>
                    <a:pt x="33126" y="586"/>
                    <a:pt x="33126" y="617"/>
                    <a:pt x="33158" y="617"/>
                  </a:cubicBezTo>
                  <a:lnTo>
                    <a:pt x="33189" y="681"/>
                  </a:lnTo>
                  <a:cubicBezTo>
                    <a:pt x="33348" y="839"/>
                    <a:pt x="33506" y="997"/>
                    <a:pt x="33569" y="1187"/>
                  </a:cubicBezTo>
                  <a:cubicBezTo>
                    <a:pt x="33633" y="1377"/>
                    <a:pt x="33633" y="1631"/>
                    <a:pt x="33601" y="1821"/>
                  </a:cubicBezTo>
                  <a:cubicBezTo>
                    <a:pt x="33474" y="2264"/>
                    <a:pt x="33158" y="2739"/>
                    <a:pt x="32809" y="3088"/>
                  </a:cubicBezTo>
                  <a:cubicBezTo>
                    <a:pt x="32714" y="3151"/>
                    <a:pt x="32651" y="3214"/>
                    <a:pt x="32619" y="3278"/>
                  </a:cubicBezTo>
                  <a:cubicBezTo>
                    <a:pt x="32398" y="3468"/>
                    <a:pt x="32208" y="3689"/>
                    <a:pt x="32049" y="3879"/>
                  </a:cubicBezTo>
                  <a:cubicBezTo>
                    <a:pt x="31923" y="4006"/>
                    <a:pt x="31859" y="4101"/>
                    <a:pt x="31764" y="4196"/>
                  </a:cubicBezTo>
                  <a:cubicBezTo>
                    <a:pt x="31764" y="4196"/>
                    <a:pt x="31036" y="4988"/>
                    <a:pt x="30181" y="5178"/>
                  </a:cubicBezTo>
                  <a:cubicBezTo>
                    <a:pt x="30060" y="5215"/>
                    <a:pt x="29948" y="5230"/>
                    <a:pt x="29843" y="5230"/>
                  </a:cubicBezTo>
                  <a:cubicBezTo>
                    <a:pt x="29592" y="5230"/>
                    <a:pt x="29387" y="5141"/>
                    <a:pt x="29231" y="5051"/>
                  </a:cubicBezTo>
                  <a:cubicBezTo>
                    <a:pt x="28914" y="4829"/>
                    <a:pt x="28661" y="4481"/>
                    <a:pt x="28534" y="4101"/>
                  </a:cubicBezTo>
                  <a:cubicBezTo>
                    <a:pt x="28376" y="3689"/>
                    <a:pt x="28407" y="3151"/>
                    <a:pt x="28597" y="2771"/>
                  </a:cubicBezTo>
                  <a:cubicBezTo>
                    <a:pt x="28724" y="2581"/>
                    <a:pt x="28882" y="2359"/>
                    <a:pt x="29041" y="2264"/>
                  </a:cubicBezTo>
                  <a:cubicBezTo>
                    <a:pt x="29231" y="2137"/>
                    <a:pt x="29484" y="2042"/>
                    <a:pt x="29706" y="2042"/>
                  </a:cubicBezTo>
                  <a:cubicBezTo>
                    <a:pt x="29764" y="2039"/>
                    <a:pt x="29823" y="2037"/>
                    <a:pt x="29881" y="2037"/>
                  </a:cubicBezTo>
                  <a:cubicBezTo>
                    <a:pt x="30295" y="2037"/>
                    <a:pt x="30695" y="2137"/>
                    <a:pt x="30972" y="2359"/>
                  </a:cubicBezTo>
                  <a:cubicBezTo>
                    <a:pt x="31131" y="2517"/>
                    <a:pt x="31226" y="2708"/>
                    <a:pt x="31226" y="2898"/>
                  </a:cubicBezTo>
                  <a:cubicBezTo>
                    <a:pt x="31226" y="3088"/>
                    <a:pt x="31194" y="3341"/>
                    <a:pt x="31067" y="3436"/>
                  </a:cubicBezTo>
                  <a:cubicBezTo>
                    <a:pt x="30972" y="3555"/>
                    <a:pt x="30864" y="3607"/>
                    <a:pt x="30753" y="3607"/>
                  </a:cubicBezTo>
                  <a:cubicBezTo>
                    <a:pt x="30570" y="3607"/>
                    <a:pt x="30382" y="3463"/>
                    <a:pt x="30244" y="3246"/>
                  </a:cubicBezTo>
                  <a:cubicBezTo>
                    <a:pt x="30181" y="3161"/>
                    <a:pt x="30075" y="3119"/>
                    <a:pt x="29974" y="3119"/>
                  </a:cubicBezTo>
                  <a:cubicBezTo>
                    <a:pt x="29924" y="3119"/>
                    <a:pt x="29875" y="3130"/>
                    <a:pt x="29832" y="3151"/>
                  </a:cubicBezTo>
                  <a:cubicBezTo>
                    <a:pt x="29706" y="3246"/>
                    <a:pt x="29674" y="3436"/>
                    <a:pt x="29769" y="3563"/>
                  </a:cubicBezTo>
                  <a:cubicBezTo>
                    <a:pt x="29769" y="3563"/>
                    <a:pt x="29769" y="3594"/>
                    <a:pt x="29801" y="3594"/>
                  </a:cubicBezTo>
                  <a:cubicBezTo>
                    <a:pt x="29991" y="3816"/>
                    <a:pt x="30244" y="4038"/>
                    <a:pt x="30592" y="4069"/>
                  </a:cubicBezTo>
                  <a:cubicBezTo>
                    <a:pt x="30654" y="4086"/>
                    <a:pt x="30716" y="4094"/>
                    <a:pt x="30776" y="4094"/>
                  </a:cubicBezTo>
                  <a:cubicBezTo>
                    <a:pt x="31058" y="4094"/>
                    <a:pt x="31317" y="3924"/>
                    <a:pt x="31447" y="3689"/>
                  </a:cubicBezTo>
                  <a:cubicBezTo>
                    <a:pt x="31606" y="3404"/>
                    <a:pt x="31701" y="3119"/>
                    <a:pt x="31669" y="2834"/>
                  </a:cubicBezTo>
                  <a:cubicBezTo>
                    <a:pt x="31669" y="2739"/>
                    <a:pt x="31606" y="2517"/>
                    <a:pt x="31542" y="2422"/>
                  </a:cubicBezTo>
                  <a:cubicBezTo>
                    <a:pt x="31447" y="2296"/>
                    <a:pt x="31384" y="2169"/>
                    <a:pt x="31257" y="2042"/>
                  </a:cubicBezTo>
                  <a:cubicBezTo>
                    <a:pt x="30904" y="1783"/>
                    <a:pt x="30516" y="1700"/>
                    <a:pt x="30119" y="1700"/>
                  </a:cubicBezTo>
                  <a:cubicBezTo>
                    <a:pt x="29982" y="1700"/>
                    <a:pt x="29844" y="1710"/>
                    <a:pt x="29706" y="1726"/>
                  </a:cubicBezTo>
                  <a:cubicBezTo>
                    <a:pt x="29452" y="1789"/>
                    <a:pt x="29199" y="1852"/>
                    <a:pt x="28977" y="2011"/>
                  </a:cubicBezTo>
                  <a:cubicBezTo>
                    <a:pt x="28724" y="2169"/>
                    <a:pt x="28566" y="2359"/>
                    <a:pt x="28439" y="2613"/>
                  </a:cubicBezTo>
                  <a:cubicBezTo>
                    <a:pt x="28249" y="2993"/>
                    <a:pt x="28217" y="3404"/>
                    <a:pt x="28281" y="3848"/>
                  </a:cubicBezTo>
                  <a:cubicBezTo>
                    <a:pt x="28217" y="3753"/>
                    <a:pt x="28122" y="3658"/>
                    <a:pt x="28027" y="3563"/>
                  </a:cubicBezTo>
                  <a:cubicBezTo>
                    <a:pt x="27869" y="3404"/>
                    <a:pt x="27647" y="3278"/>
                    <a:pt x="27457" y="3214"/>
                  </a:cubicBezTo>
                  <a:cubicBezTo>
                    <a:pt x="27267" y="3119"/>
                    <a:pt x="27014" y="3088"/>
                    <a:pt x="26792" y="3088"/>
                  </a:cubicBezTo>
                  <a:cubicBezTo>
                    <a:pt x="26539" y="3088"/>
                    <a:pt x="26349" y="3151"/>
                    <a:pt x="26127" y="3246"/>
                  </a:cubicBezTo>
                  <a:cubicBezTo>
                    <a:pt x="25874" y="3404"/>
                    <a:pt x="25684" y="3563"/>
                    <a:pt x="25525" y="3753"/>
                  </a:cubicBezTo>
                  <a:cubicBezTo>
                    <a:pt x="25367" y="3974"/>
                    <a:pt x="25240" y="4164"/>
                    <a:pt x="25177" y="4386"/>
                  </a:cubicBezTo>
                  <a:cubicBezTo>
                    <a:pt x="24892" y="4069"/>
                    <a:pt x="24544" y="3753"/>
                    <a:pt x="24132" y="3563"/>
                  </a:cubicBezTo>
                  <a:cubicBezTo>
                    <a:pt x="23689" y="3309"/>
                    <a:pt x="23150" y="3214"/>
                    <a:pt x="22643" y="3214"/>
                  </a:cubicBezTo>
                  <a:cubicBezTo>
                    <a:pt x="22105" y="3214"/>
                    <a:pt x="21598" y="3341"/>
                    <a:pt x="21123" y="3563"/>
                  </a:cubicBezTo>
                  <a:cubicBezTo>
                    <a:pt x="20743" y="3753"/>
                    <a:pt x="20363" y="4069"/>
                    <a:pt x="20110" y="4386"/>
                  </a:cubicBezTo>
                  <a:cubicBezTo>
                    <a:pt x="20015" y="4164"/>
                    <a:pt x="19888" y="3911"/>
                    <a:pt x="19730" y="3753"/>
                  </a:cubicBezTo>
                  <a:cubicBezTo>
                    <a:pt x="19540" y="3563"/>
                    <a:pt x="19382" y="3373"/>
                    <a:pt x="19160" y="3246"/>
                  </a:cubicBezTo>
                  <a:cubicBezTo>
                    <a:pt x="18938" y="3151"/>
                    <a:pt x="18717" y="3088"/>
                    <a:pt x="18463" y="3088"/>
                  </a:cubicBezTo>
                  <a:cubicBezTo>
                    <a:pt x="18241" y="3088"/>
                    <a:pt x="17988" y="3119"/>
                    <a:pt x="17798" y="3214"/>
                  </a:cubicBezTo>
                  <a:cubicBezTo>
                    <a:pt x="17608" y="3278"/>
                    <a:pt x="17418" y="3404"/>
                    <a:pt x="17260" y="3563"/>
                  </a:cubicBezTo>
                  <a:lnTo>
                    <a:pt x="16975" y="3848"/>
                  </a:lnTo>
                  <a:cubicBezTo>
                    <a:pt x="17038" y="3436"/>
                    <a:pt x="17006" y="2993"/>
                    <a:pt x="16816" y="2613"/>
                  </a:cubicBezTo>
                  <a:cubicBezTo>
                    <a:pt x="16690" y="2359"/>
                    <a:pt x="16500" y="2137"/>
                    <a:pt x="16310" y="2011"/>
                  </a:cubicBezTo>
                  <a:cubicBezTo>
                    <a:pt x="16056" y="1852"/>
                    <a:pt x="15835" y="1821"/>
                    <a:pt x="15550" y="1726"/>
                  </a:cubicBezTo>
                  <a:cubicBezTo>
                    <a:pt x="15420" y="1710"/>
                    <a:pt x="15285" y="1700"/>
                    <a:pt x="15150" y="1700"/>
                  </a:cubicBezTo>
                  <a:cubicBezTo>
                    <a:pt x="14757" y="1700"/>
                    <a:pt x="14351" y="1783"/>
                    <a:pt x="13998" y="2042"/>
                  </a:cubicBezTo>
                  <a:cubicBezTo>
                    <a:pt x="13871" y="2137"/>
                    <a:pt x="13808" y="2264"/>
                    <a:pt x="13713" y="2422"/>
                  </a:cubicBezTo>
                  <a:cubicBezTo>
                    <a:pt x="13649" y="2517"/>
                    <a:pt x="13618" y="2739"/>
                    <a:pt x="13618" y="2834"/>
                  </a:cubicBezTo>
                  <a:cubicBezTo>
                    <a:pt x="13554" y="3119"/>
                    <a:pt x="13649" y="3436"/>
                    <a:pt x="13808" y="3689"/>
                  </a:cubicBezTo>
                  <a:cubicBezTo>
                    <a:pt x="13938" y="3924"/>
                    <a:pt x="14197" y="4094"/>
                    <a:pt x="14479" y="4094"/>
                  </a:cubicBezTo>
                  <a:cubicBezTo>
                    <a:pt x="14539" y="4094"/>
                    <a:pt x="14601" y="4086"/>
                    <a:pt x="14663" y="4069"/>
                  </a:cubicBezTo>
                  <a:cubicBezTo>
                    <a:pt x="15043" y="4006"/>
                    <a:pt x="15265" y="3816"/>
                    <a:pt x="15455" y="3594"/>
                  </a:cubicBezTo>
                  <a:cubicBezTo>
                    <a:pt x="15455" y="3594"/>
                    <a:pt x="15455" y="3563"/>
                    <a:pt x="15518" y="3563"/>
                  </a:cubicBezTo>
                  <a:cubicBezTo>
                    <a:pt x="15581" y="3436"/>
                    <a:pt x="15550" y="3246"/>
                    <a:pt x="15423" y="3151"/>
                  </a:cubicBezTo>
                  <a:cubicBezTo>
                    <a:pt x="15381" y="3130"/>
                    <a:pt x="15331" y="3119"/>
                    <a:pt x="15282" y="3119"/>
                  </a:cubicBezTo>
                  <a:cubicBezTo>
                    <a:pt x="15184" y="3119"/>
                    <a:pt x="15085" y="3161"/>
                    <a:pt x="15043" y="3246"/>
                  </a:cubicBezTo>
                  <a:cubicBezTo>
                    <a:pt x="14885" y="3463"/>
                    <a:pt x="14690" y="3607"/>
                    <a:pt x="14504" y="3607"/>
                  </a:cubicBezTo>
                  <a:cubicBezTo>
                    <a:pt x="14392" y="3607"/>
                    <a:pt x="14283" y="3555"/>
                    <a:pt x="14188" y="3436"/>
                  </a:cubicBezTo>
                  <a:cubicBezTo>
                    <a:pt x="14093" y="3278"/>
                    <a:pt x="13998" y="3088"/>
                    <a:pt x="14029" y="2898"/>
                  </a:cubicBezTo>
                  <a:cubicBezTo>
                    <a:pt x="14029" y="2644"/>
                    <a:pt x="14124" y="2549"/>
                    <a:pt x="14283" y="2359"/>
                  </a:cubicBezTo>
                  <a:cubicBezTo>
                    <a:pt x="14561" y="2137"/>
                    <a:pt x="14984" y="2037"/>
                    <a:pt x="15383" y="2037"/>
                  </a:cubicBezTo>
                  <a:cubicBezTo>
                    <a:pt x="15439" y="2037"/>
                    <a:pt x="15495" y="2039"/>
                    <a:pt x="15550" y="2042"/>
                  </a:cubicBezTo>
                  <a:cubicBezTo>
                    <a:pt x="15771" y="2106"/>
                    <a:pt x="16025" y="2169"/>
                    <a:pt x="16215" y="2264"/>
                  </a:cubicBezTo>
                  <a:cubicBezTo>
                    <a:pt x="16405" y="2359"/>
                    <a:pt x="16563" y="2517"/>
                    <a:pt x="16658" y="2771"/>
                  </a:cubicBezTo>
                  <a:cubicBezTo>
                    <a:pt x="16848" y="3151"/>
                    <a:pt x="16880" y="3689"/>
                    <a:pt x="16721" y="4101"/>
                  </a:cubicBezTo>
                  <a:cubicBezTo>
                    <a:pt x="16666" y="4341"/>
                    <a:pt x="16546" y="4559"/>
                    <a:pt x="16393" y="4737"/>
                  </a:cubicBezTo>
                  <a:lnTo>
                    <a:pt x="16393" y="4737"/>
                  </a:lnTo>
                  <a:cubicBezTo>
                    <a:pt x="16396" y="4715"/>
                    <a:pt x="16400" y="4693"/>
                    <a:pt x="16405" y="4671"/>
                  </a:cubicBezTo>
                  <a:lnTo>
                    <a:pt x="16405" y="4671"/>
                  </a:lnTo>
                  <a:cubicBezTo>
                    <a:pt x="16341" y="4798"/>
                    <a:pt x="16215" y="4861"/>
                    <a:pt x="16151" y="4956"/>
                  </a:cubicBezTo>
                  <a:cubicBezTo>
                    <a:pt x="16095" y="4994"/>
                    <a:pt x="16028" y="5042"/>
                    <a:pt x="15962" y="5089"/>
                  </a:cubicBezTo>
                  <a:lnTo>
                    <a:pt x="15962" y="5089"/>
                  </a:lnTo>
                  <a:cubicBezTo>
                    <a:pt x="15984" y="5077"/>
                    <a:pt x="16005" y="5064"/>
                    <a:pt x="16025" y="5051"/>
                  </a:cubicBezTo>
                  <a:cubicBezTo>
                    <a:pt x="16157" y="4972"/>
                    <a:pt x="16284" y="4865"/>
                    <a:pt x="16393" y="4737"/>
                  </a:cubicBezTo>
                  <a:lnTo>
                    <a:pt x="16393" y="4737"/>
                  </a:lnTo>
                  <a:cubicBezTo>
                    <a:pt x="16373" y="4873"/>
                    <a:pt x="16373" y="5010"/>
                    <a:pt x="16373" y="5146"/>
                  </a:cubicBezTo>
                  <a:cubicBezTo>
                    <a:pt x="16373" y="5589"/>
                    <a:pt x="16500" y="5969"/>
                    <a:pt x="16626" y="6413"/>
                  </a:cubicBezTo>
                  <a:cubicBezTo>
                    <a:pt x="16880" y="7204"/>
                    <a:pt x="17196" y="7996"/>
                    <a:pt x="17576" y="8756"/>
                  </a:cubicBezTo>
                  <a:cubicBezTo>
                    <a:pt x="17735" y="9105"/>
                    <a:pt x="17925" y="9548"/>
                    <a:pt x="18210" y="9865"/>
                  </a:cubicBezTo>
                  <a:cubicBezTo>
                    <a:pt x="18400" y="10086"/>
                    <a:pt x="18590" y="10308"/>
                    <a:pt x="18843" y="10498"/>
                  </a:cubicBezTo>
                  <a:cubicBezTo>
                    <a:pt x="18558" y="10371"/>
                    <a:pt x="18273" y="10213"/>
                    <a:pt x="18051" y="10023"/>
                  </a:cubicBezTo>
                  <a:cubicBezTo>
                    <a:pt x="17830" y="9865"/>
                    <a:pt x="17640" y="9675"/>
                    <a:pt x="17481" y="9453"/>
                  </a:cubicBezTo>
                  <a:cubicBezTo>
                    <a:pt x="17323" y="9263"/>
                    <a:pt x="17165" y="9041"/>
                    <a:pt x="17038" y="8788"/>
                  </a:cubicBezTo>
                  <a:cubicBezTo>
                    <a:pt x="16468" y="7870"/>
                    <a:pt x="15771" y="7046"/>
                    <a:pt x="15106" y="6191"/>
                  </a:cubicBezTo>
                  <a:cubicBezTo>
                    <a:pt x="14885" y="5874"/>
                    <a:pt x="14631" y="5589"/>
                    <a:pt x="14346" y="5273"/>
                  </a:cubicBezTo>
                  <a:lnTo>
                    <a:pt x="14346" y="5273"/>
                  </a:lnTo>
                  <a:cubicBezTo>
                    <a:pt x="14568" y="5336"/>
                    <a:pt x="14790" y="5399"/>
                    <a:pt x="15043" y="5399"/>
                  </a:cubicBezTo>
                  <a:cubicBezTo>
                    <a:pt x="15296" y="5399"/>
                    <a:pt x="15581" y="5304"/>
                    <a:pt x="15835" y="5178"/>
                  </a:cubicBezTo>
                  <a:cubicBezTo>
                    <a:pt x="15873" y="5152"/>
                    <a:pt x="15917" y="5121"/>
                    <a:pt x="15962" y="5089"/>
                  </a:cubicBezTo>
                  <a:lnTo>
                    <a:pt x="15962" y="5089"/>
                  </a:lnTo>
                  <a:cubicBezTo>
                    <a:pt x="15830" y="5162"/>
                    <a:pt x="15649" y="5216"/>
                    <a:pt x="15421" y="5216"/>
                  </a:cubicBezTo>
                  <a:cubicBezTo>
                    <a:pt x="15316" y="5216"/>
                    <a:pt x="15200" y="5205"/>
                    <a:pt x="15075" y="5178"/>
                  </a:cubicBezTo>
                  <a:cubicBezTo>
                    <a:pt x="14188" y="4956"/>
                    <a:pt x="13491" y="4196"/>
                    <a:pt x="13491" y="4196"/>
                  </a:cubicBezTo>
                  <a:cubicBezTo>
                    <a:pt x="13396" y="4069"/>
                    <a:pt x="13301" y="3943"/>
                    <a:pt x="13206" y="3879"/>
                  </a:cubicBezTo>
                  <a:cubicBezTo>
                    <a:pt x="13016" y="3689"/>
                    <a:pt x="12858" y="3468"/>
                    <a:pt x="12668" y="3278"/>
                  </a:cubicBezTo>
                  <a:cubicBezTo>
                    <a:pt x="12573" y="3214"/>
                    <a:pt x="12509" y="3151"/>
                    <a:pt x="12446" y="3088"/>
                  </a:cubicBezTo>
                  <a:cubicBezTo>
                    <a:pt x="12098" y="2739"/>
                    <a:pt x="11781" y="2296"/>
                    <a:pt x="11654" y="1821"/>
                  </a:cubicBezTo>
                  <a:cubicBezTo>
                    <a:pt x="11623" y="1567"/>
                    <a:pt x="11623" y="1377"/>
                    <a:pt x="11718" y="1187"/>
                  </a:cubicBezTo>
                  <a:cubicBezTo>
                    <a:pt x="11749" y="997"/>
                    <a:pt x="11908" y="839"/>
                    <a:pt x="12066" y="681"/>
                  </a:cubicBezTo>
                  <a:lnTo>
                    <a:pt x="12098" y="617"/>
                  </a:lnTo>
                  <a:lnTo>
                    <a:pt x="12129" y="586"/>
                  </a:lnTo>
                  <a:cubicBezTo>
                    <a:pt x="12256" y="427"/>
                    <a:pt x="12224" y="206"/>
                    <a:pt x="12066" y="79"/>
                  </a:cubicBezTo>
                  <a:cubicBezTo>
                    <a:pt x="12000" y="26"/>
                    <a:pt x="11917" y="1"/>
                    <a:pt x="1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3819131" y="4669449"/>
              <a:ext cx="1489216" cy="384896"/>
            </a:xfrm>
            <a:custGeom>
              <a:avLst/>
              <a:gdLst/>
              <a:ahLst/>
              <a:cxnLst/>
              <a:rect l="l" t="t" r="r" b="b"/>
              <a:pathLst>
                <a:path w="45699" h="11740" extrusionOk="0">
                  <a:moveTo>
                    <a:pt x="22929" y="1235"/>
                  </a:moveTo>
                  <a:cubicBezTo>
                    <a:pt x="23087" y="1235"/>
                    <a:pt x="23245" y="1267"/>
                    <a:pt x="23404" y="1425"/>
                  </a:cubicBezTo>
                  <a:cubicBezTo>
                    <a:pt x="23562" y="1552"/>
                    <a:pt x="23689" y="1774"/>
                    <a:pt x="23689" y="2027"/>
                  </a:cubicBezTo>
                  <a:cubicBezTo>
                    <a:pt x="23689" y="2249"/>
                    <a:pt x="23562" y="2439"/>
                    <a:pt x="23436" y="2597"/>
                  </a:cubicBezTo>
                  <a:cubicBezTo>
                    <a:pt x="23277" y="2755"/>
                    <a:pt x="23119" y="2819"/>
                    <a:pt x="22929" y="2819"/>
                  </a:cubicBezTo>
                  <a:cubicBezTo>
                    <a:pt x="22770" y="2819"/>
                    <a:pt x="22580" y="2724"/>
                    <a:pt x="22390" y="2597"/>
                  </a:cubicBezTo>
                  <a:cubicBezTo>
                    <a:pt x="22232" y="2439"/>
                    <a:pt x="22169" y="2249"/>
                    <a:pt x="22169" y="2027"/>
                  </a:cubicBezTo>
                  <a:cubicBezTo>
                    <a:pt x="22169" y="1774"/>
                    <a:pt x="22295" y="1584"/>
                    <a:pt x="22454" y="1425"/>
                  </a:cubicBezTo>
                  <a:cubicBezTo>
                    <a:pt x="22612" y="1299"/>
                    <a:pt x="22770" y="1235"/>
                    <a:pt x="22929" y="1235"/>
                  </a:cubicBezTo>
                  <a:close/>
                  <a:moveTo>
                    <a:pt x="12668" y="1805"/>
                  </a:moveTo>
                  <a:lnTo>
                    <a:pt x="12668" y="1805"/>
                  </a:lnTo>
                  <a:cubicBezTo>
                    <a:pt x="12383" y="1837"/>
                    <a:pt x="12161" y="1932"/>
                    <a:pt x="11876" y="1995"/>
                  </a:cubicBezTo>
                  <a:cubicBezTo>
                    <a:pt x="11401" y="2154"/>
                    <a:pt x="10926" y="2407"/>
                    <a:pt x="10483" y="2629"/>
                  </a:cubicBezTo>
                  <a:cubicBezTo>
                    <a:pt x="10071" y="2882"/>
                    <a:pt x="9628" y="3104"/>
                    <a:pt x="9184" y="3389"/>
                  </a:cubicBezTo>
                  <a:cubicBezTo>
                    <a:pt x="8741" y="3674"/>
                    <a:pt x="8361" y="3990"/>
                    <a:pt x="8013" y="4370"/>
                  </a:cubicBezTo>
                  <a:cubicBezTo>
                    <a:pt x="7823" y="4560"/>
                    <a:pt x="7728" y="4750"/>
                    <a:pt x="7601" y="4972"/>
                  </a:cubicBezTo>
                  <a:cubicBezTo>
                    <a:pt x="7696" y="4719"/>
                    <a:pt x="7728" y="4434"/>
                    <a:pt x="7728" y="4117"/>
                  </a:cubicBezTo>
                  <a:cubicBezTo>
                    <a:pt x="7728" y="3959"/>
                    <a:pt x="7696" y="3800"/>
                    <a:pt x="7601" y="3674"/>
                  </a:cubicBezTo>
                  <a:cubicBezTo>
                    <a:pt x="7538" y="3515"/>
                    <a:pt x="7379" y="3389"/>
                    <a:pt x="7253" y="3325"/>
                  </a:cubicBezTo>
                  <a:cubicBezTo>
                    <a:pt x="7221" y="3325"/>
                    <a:pt x="7158" y="3294"/>
                    <a:pt x="7126" y="3294"/>
                  </a:cubicBezTo>
                  <a:cubicBezTo>
                    <a:pt x="7411" y="3167"/>
                    <a:pt x="7633" y="3040"/>
                    <a:pt x="7918" y="2945"/>
                  </a:cubicBezTo>
                  <a:cubicBezTo>
                    <a:pt x="8836" y="2597"/>
                    <a:pt x="9786" y="2375"/>
                    <a:pt x="10736" y="2122"/>
                  </a:cubicBezTo>
                  <a:cubicBezTo>
                    <a:pt x="11370" y="1964"/>
                    <a:pt x="12035" y="1837"/>
                    <a:pt x="12668" y="1805"/>
                  </a:cubicBezTo>
                  <a:close/>
                  <a:moveTo>
                    <a:pt x="33190" y="1805"/>
                  </a:moveTo>
                  <a:cubicBezTo>
                    <a:pt x="33823" y="1805"/>
                    <a:pt x="34488" y="1964"/>
                    <a:pt x="35121" y="2122"/>
                  </a:cubicBezTo>
                  <a:cubicBezTo>
                    <a:pt x="36071" y="2375"/>
                    <a:pt x="37022" y="2597"/>
                    <a:pt x="37940" y="2977"/>
                  </a:cubicBezTo>
                  <a:cubicBezTo>
                    <a:pt x="38193" y="3040"/>
                    <a:pt x="38447" y="3167"/>
                    <a:pt x="38732" y="3294"/>
                  </a:cubicBezTo>
                  <a:cubicBezTo>
                    <a:pt x="38668" y="3294"/>
                    <a:pt x="38637" y="3325"/>
                    <a:pt x="38605" y="3325"/>
                  </a:cubicBezTo>
                  <a:cubicBezTo>
                    <a:pt x="38447" y="3389"/>
                    <a:pt x="38320" y="3515"/>
                    <a:pt x="38257" y="3674"/>
                  </a:cubicBezTo>
                  <a:cubicBezTo>
                    <a:pt x="38162" y="3832"/>
                    <a:pt x="38130" y="3990"/>
                    <a:pt x="38130" y="4117"/>
                  </a:cubicBezTo>
                  <a:cubicBezTo>
                    <a:pt x="38130" y="4434"/>
                    <a:pt x="38162" y="4719"/>
                    <a:pt x="38257" y="4972"/>
                  </a:cubicBezTo>
                  <a:cubicBezTo>
                    <a:pt x="38130" y="4750"/>
                    <a:pt x="38003" y="4560"/>
                    <a:pt x="37845" y="4402"/>
                  </a:cubicBezTo>
                  <a:cubicBezTo>
                    <a:pt x="37497" y="3990"/>
                    <a:pt x="37085" y="3674"/>
                    <a:pt x="36673" y="3389"/>
                  </a:cubicBezTo>
                  <a:cubicBezTo>
                    <a:pt x="36230" y="3135"/>
                    <a:pt x="35786" y="2882"/>
                    <a:pt x="35343" y="2660"/>
                  </a:cubicBezTo>
                  <a:cubicBezTo>
                    <a:pt x="34900" y="2407"/>
                    <a:pt x="34456" y="2185"/>
                    <a:pt x="33981" y="2027"/>
                  </a:cubicBezTo>
                  <a:cubicBezTo>
                    <a:pt x="33728" y="1932"/>
                    <a:pt x="33443" y="1900"/>
                    <a:pt x="33190" y="1805"/>
                  </a:cubicBezTo>
                  <a:close/>
                  <a:moveTo>
                    <a:pt x="39367" y="4808"/>
                  </a:moveTo>
                  <a:lnTo>
                    <a:pt x="39367" y="4808"/>
                  </a:lnTo>
                  <a:cubicBezTo>
                    <a:pt x="39072" y="4972"/>
                    <a:pt x="38820" y="5224"/>
                    <a:pt x="38668" y="5542"/>
                  </a:cubicBezTo>
                  <a:cubicBezTo>
                    <a:pt x="38657" y="5562"/>
                    <a:pt x="38646" y="5582"/>
                    <a:pt x="38636" y="5604"/>
                  </a:cubicBezTo>
                  <a:lnTo>
                    <a:pt x="38636" y="5604"/>
                  </a:lnTo>
                  <a:cubicBezTo>
                    <a:pt x="38636" y="5604"/>
                    <a:pt x="38636" y="5605"/>
                    <a:pt x="38637" y="5606"/>
                  </a:cubicBezTo>
                  <a:cubicBezTo>
                    <a:pt x="38668" y="5732"/>
                    <a:pt x="38732" y="5827"/>
                    <a:pt x="38763" y="5891"/>
                  </a:cubicBezTo>
                  <a:cubicBezTo>
                    <a:pt x="38795" y="5732"/>
                    <a:pt x="38827" y="5574"/>
                    <a:pt x="38922" y="5416"/>
                  </a:cubicBezTo>
                  <a:cubicBezTo>
                    <a:pt x="39023" y="5192"/>
                    <a:pt x="39178" y="4981"/>
                    <a:pt x="39367" y="4808"/>
                  </a:cubicBezTo>
                  <a:close/>
                  <a:moveTo>
                    <a:pt x="6846" y="3657"/>
                  </a:moveTo>
                  <a:cubicBezTo>
                    <a:pt x="6910" y="3657"/>
                    <a:pt x="6972" y="3664"/>
                    <a:pt x="7031" y="3674"/>
                  </a:cubicBezTo>
                  <a:cubicBezTo>
                    <a:pt x="7253" y="3705"/>
                    <a:pt x="7411" y="3927"/>
                    <a:pt x="7443" y="4149"/>
                  </a:cubicBezTo>
                  <a:cubicBezTo>
                    <a:pt x="7506" y="4624"/>
                    <a:pt x="7379" y="5194"/>
                    <a:pt x="7158" y="5669"/>
                  </a:cubicBezTo>
                  <a:cubicBezTo>
                    <a:pt x="7126" y="5732"/>
                    <a:pt x="7094" y="5827"/>
                    <a:pt x="7031" y="5922"/>
                  </a:cubicBezTo>
                  <a:cubicBezTo>
                    <a:pt x="6999" y="5764"/>
                    <a:pt x="6968" y="5606"/>
                    <a:pt x="6904" y="5447"/>
                  </a:cubicBezTo>
                  <a:cubicBezTo>
                    <a:pt x="6746" y="5099"/>
                    <a:pt x="6461" y="4782"/>
                    <a:pt x="6113" y="4592"/>
                  </a:cubicBezTo>
                  <a:cubicBezTo>
                    <a:pt x="5796" y="4402"/>
                    <a:pt x="5384" y="4307"/>
                    <a:pt x="5036" y="4307"/>
                  </a:cubicBezTo>
                  <a:cubicBezTo>
                    <a:pt x="5099" y="4275"/>
                    <a:pt x="5162" y="4244"/>
                    <a:pt x="5226" y="4244"/>
                  </a:cubicBezTo>
                  <a:lnTo>
                    <a:pt x="6176" y="3769"/>
                  </a:lnTo>
                  <a:cubicBezTo>
                    <a:pt x="6208" y="3769"/>
                    <a:pt x="6239" y="3800"/>
                    <a:pt x="6303" y="3800"/>
                  </a:cubicBezTo>
                  <a:lnTo>
                    <a:pt x="6366" y="3800"/>
                  </a:lnTo>
                  <a:cubicBezTo>
                    <a:pt x="6541" y="3691"/>
                    <a:pt x="6701" y="3657"/>
                    <a:pt x="6846" y="3657"/>
                  </a:cubicBezTo>
                  <a:close/>
                  <a:moveTo>
                    <a:pt x="19255" y="1235"/>
                  </a:moveTo>
                  <a:lnTo>
                    <a:pt x="19255" y="1235"/>
                  </a:lnTo>
                  <a:cubicBezTo>
                    <a:pt x="19002" y="1425"/>
                    <a:pt x="18812" y="1615"/>
                    <a:pt x="18622" y="1869"/>
                  </a:cubicBezTo>
                  <a:cubicBezTo>
                    <a:pt x="18337" y="2217"/>
                    <a:pt x="18178" y="2597"/>
                    <a:pt x="17957" y="2977"/>
                  </a:cubicBezTo>
                  <a:cubicBezTo>
                    <a:pt x="17608" y="3705"/>
                    <a:pt x="17292" y="4497"/>
                    <a:pt x="17038" y="5289"/>
                  </a:cubicBezTo>
                  <a:cubicBezTo>
                    <a:pt x="16912" y="5701"/>
                    <a:pt x="16785" y="6144"/>
                    <a:pt x="16785" y="6556"/>
                  </a:cubicBezTo>
                  <a:cubicBezTo>
                    <a:pt x="16785" y="6714"/>
                    <a:pt x="16785" y="6872"/>
                    <a:pt x="16817" y="7031"/>
                  </a:cubicBezTo>
                  <a:cubicBezTo>
                    <a:pt x="16753" y="6904"/>
                    <a:pt x="16658" y="6841"/>
                    <a:pt x="16563" y="6777"/>
                  </a:cubicBezTo>
                  <a:cubicBezTo>
                    <a:pt x="16437" y="6682"/>
                    <a:pt x="16342" y="6619"/>
                    <a:pt x="16247" y="6524"/>
                  </a:cubicBezTo>
                  <a:cubicBezTo>
                    <a:pt x="15993" y="6397"/>
                    <a:pt x="15708" y="6334"/>
                    <a:pt x="15455" y="6334"/>
                  </a:cubicBezTo>
                  <a:cubicBezTo>
                    <a:pt x="15202" y="6334"/>
                    <a:pt x="15012" y="6397"/>
                    <a:pt x="14758" y="6461"/>
                  </a:cubicBezTo>
                  <a:cubicBezTo>
                    <a:pt x="15012" y="6112"/>
                    <a:pt x="15233" y="5859"/>
                    <a:pt x="15518" y="5542"/>
                  </a:cubicBezTo>
                  <a:cubicBezTo>
                    <a:pt x="16183" y="4687"/>
                    <a:pt x="16817" y="3832"/>
                    <a:pt x="17450" y="2914"/>
                  </a:cubicBezTo>
                  <a:cubicBezTo>
                    <a:pt x="17608" y="2692"/>
                    <a:pt x="17767" y="2470"/>
                    <a:pt x="17893" y="2249"/>
                  </a:cubicBezTo>
                  <a:cubicBezTo>
                    <a:pt x="18052" y="2059"/>
                    <a:pt x="18242" y="1837"/>
                    <a:pt x="18432" y="1710"/>
                  </a:cubicBezTo>
                  <a:cubicBezTo>
                    <a:pt x="18685" y="1552"/>
                    <a:pt x="18970" y="1394"/>
                    <a:pt x="19255" y="1235"/>
                  </a:cubicBezTo>
                  <a:close/>
                  <a:moveTo>
                    <a:pt x="38532" y="5907"/>
                  </a:moveTo>
                  <a:lnTo>
                    <a:pt x="38532" y="5907"/>
                  </a:lnTo>
                  <a:cubicBezTo>
                    <a:pt x="38496" y="6061"/>
                    <a:pt x="38478" y="6229"/>
                    <a:pt x="38478" y="6397"/>
                  </a:cubicBezTo>
                  <a:cubicBezTo>
                    <a:pt x="38510" y="6556"/>
                    <a:pt x="38542" y="6777"/>
                    <a:pt x="38542" y="6967"/>
                  </a:cubicBezTo>
                  <a:cubicBezTo>
                    <a:pt x="38569" y="7023"/>
                    <a:pt x="38594" y="7078"/>
                    <a:pt x="38619" y="7134"/>
                  </a:cubicBezTo>
                  <a:lnTo>
                    <a:pt x="38619" y="7134"/>
                  </a:lnTo>
                  <a:cubicBezTo>
                    <a:pt x="38711" y="6741"/>
                    <a:pt x="38676" y="6309"/>
                    <a:pt x="38532" y="5907"/>
                  </a:cubicBezTo>
                  <a:close/>
                  <a:moveTo>
                    <a:pt x="28750" y="7194"/>
                  </a:moveTo>
                  <a:lnTo>
                    <a:pt x="28750" y="7194"/>
                  </a:lnTo>
                  <a:cubicBezTo>
                    <a:pt x="28670" y="7315"/>
                    <a:pt x="28603" y="7445"/>
                    <a:pt x="28554" y="7576"/>
                  </a:cubicBezTo>
                  <a:lnTo>
                    <a:pt x="28554" y="7576"/>
                  </a:lnTo>
                  <a:cubicBezTo>
                    <a:pt x="28649" y="7463"/>
                    <a:pt x="28711" y="7334"/>
                    <a:pt x="28750" y="7194"/>
                  </a:cubicBezTo>
                  <a:close/>
                  <a:moveTo>
                    <a:pt x="23657" y="1140"/>
                  </a:moveTo>
                  <a:cubicBezTo>
                    <a:pt x="24227" y="1299"/>
                    <a:pt x="24734" y="1615"/>
                    <a:pt x="25146" y="2090"/>
                  </a:cubicBezTo>
                  <a:cubicBezTo>
                    <a:pt x="25716" y="2724"/>
                    <a:pt x="26001" y="3642"/>
                    <a:pt x="26032" y="4497"/>
                  </a:cubicBezTo>
                  <a:cubicBezTo>
                    <a:pt x="26032" y="4940"/>
                    <a:pt x="25969" y="5384"/>
                    <a:pt x="25811" y="5827"/>
                  </a:cubicBezTo>
                  <a:cubicBezTo>
                    <a:pt x="25652" y="6207"/>
                    <a:pt x="25399" y="6619"/>
                    <a:pt x="25146" y="6936"/>
                  </a:cubicBezTo>
                  <a:cubicBezTo>
                    <a:pt x="24576" y="7569"/>
                    <a:pt x="23752" y="7949"/>
                    <a:pt x="22929" y="7949"/>
                  </a:cubicBezTo>
                  <a:cubicBezTo>
                    <a:pt x="22074" y="7949"/>
                    <a:pt x="21282" y="7569"/>
                    <a:pt x="20712" y="6936"/>
                  </a:cubicBezTo>
                  <a:cubicBezTo>
                    <a:pt x="20427" y="6619"/>
                    <a:pt x="20205" y="6239"/>
                    <a:pt x="20047" y="5827"/>
                  </a:cubicBezTo>
                  <a:cubicBezTo>
                    <a:pt x="19889" y="5416"/>
                    <a:pt x="19794" y="4972"/>
                    <a:pt x="19794" y="4497"/>
                  </a:cubicBezTo>
                  <a:cubicBezTo>
                    <a:pt x="19794" y="3642"/>
                    <a:pt x="20110" y="2724"/>
                    <a:pt x="20712" y="2090"/>
                  </a:cubicBezTo>
                  <a:cubicBezTo>
                    <a:pt x="21092" y="1647"/>
                    <a:pt x="21630" y="1299"/>
                    <a:pt x="22169" y="1140"/>
                  </a:cubicBezTo>
                  <a:lnTo>
                    <a:pt x="22169" y="1140"/>
                  </a:lnTo>
                  <a:cubicBezTo>
                    <a:pt x="22010" y="1394"/>
                    <a:pt x="21979" y="1647"/>
                    <a:pt x="21979" y="1932"/>
                  </a:cubicBezTo>
                  <a:cubicBezTo>
                    <a:pt x="21979" y="2217"/>
                    <a:pt x="22010" y="2502"/>
                    <a:pt x="22169" y="2724"/>
                  </a:cubicBezTo>
                  <a:cubicBezTo>
                    <a:pt x="22327" y="2977"/>
                    <a:pt x="22612" y="3167"/>
                    <a:pt x="22929" y="3167"/>
                  </a:cubicBezTo>
                  <a:cubicBezTo>
                    <a:pt x="23245" y="3167"/>
                    <a:pt x="23499" y="2977"/>
                    <a:pt x="23657" y="2724"/>
                  </a:cubicBezTo>
                  <a:cubicBezTo>
                    <a:pt x="23816" y="2502"/>
                    <a:pt x="23879" y="2217"/>
                    <a:pt x="23879" y="1932"/>
                  </a:cubicBezTo>
                  <a:cubicBezTo>
                    <a:pt x="23879" y="1647"/>
                    <a:pt x="23816" y="1394"/>
                    <a:pt x="23657" y="1140"/>
                  </a:cubicBezTo>
                  <a:close/>
                  <a:moveTo>
                    <a:pt x="21345" y="855"/>
                  </a:moveTo>
                  <a:lnTo>
                    <a:pt x="21345" y="855"/>
                  </a:lnTo>
                  <a:cubicBezTo>
                    <a:pt x="20902" y="1109"/>
                    <a:pt x="20554" y="1425"/>
                    <a:pt x="20269" y="1774"/>
                  </a:cubicBezTo>
                  <a:cubicBezTo>
                    <a:pt x="19635" y="2565"/>
                    <a:pt x="19350" y="3547"/>
                    <a:pt x="19350" y="4497"/>
                  </a:cubicBezTo>
                  <a:cubicBezTo>
                    <a:pt x="19350" y="4877"/>
                    <a:pt x="19414" y="5225"/>
                    <a:pt x="19477" y="5574"/>
                  </a:cubicBezTo>
                  <a:cubicBezTo>
                    <a:pt x="19308" y="5477"/>
                    <a:pt x="19120" y="5436"/>
                    <a:pt x="18913" y="5436"/>
                  </a:cubicBezTo>
                  <a:cubicBezTo>
                    <a:pt x="18850" y="5436"/>
                    <a:pt x="18784" y="5440"/>
                    <a:pt x="18717" y="5447"/>
                  </a:cubicBezTo>
                  <a:cubicBezTo>
                    <a:pt x="18337" y="5511"/>
                    <a:pt x="18020" y="5701"/>
                    <a:pt x="17735" y="6017"/>
                  </a:cubicBezTo>
                  <a:cubicBezTo>
                    <a:pt x="17513" y="6334"/>
                    <a:pt x="17513" y="6841"/>
                    <a:pt x="17703" y="7157"/>
                  </a:cubicBezTo>
                  <a:cubicBezTo>
                    <a:pt x="17767" y="7316"/>
                    <a:pt x="17925" y="7474"/>
                    <a:pt x="18147" y="7601"/>
                  </a:cubicBezTo>
                  <a:cubicBezTo>
                    <a:pt x="18284" y="7669"/>
                    <a:pt x="18421" y="7721"/>
                    <a:pt x="18581" y="7721"/>
                  </a:cubicBezTo>
                  <a:cubicBezTo>
                    <a:pt x="18644" y="7721"/>
                    <a:pt x="18709" y="7713"/>
                    <a:pt x="18780" y="7696"/>
                  </a:cubicBezTo>
                  <a:cubicBezTo>
                    <a:pt x="18938" y="7664"/>
                    <a:pt x="19002" y="7569"/>
                    <a:pt x="18970" y="7379"/>
                  </a:cubicBezTo>
                  <a:cubicBezTo>
                    <a:pt x="18943" y="7269"/>
                    <a:pt x="18843" y="7183"/>
                    <a:pt x="18714" y="7183"/>
                  </a:cubicBezTo>
                  <a:cubicBezTo>
                    <a:pt x="18695" y="7183"/>
                    <a:pt x="18674" y="7185"/>
                    <a:pt x="18653" y="7189"/>
                  </a:cubicBezTo>
                  <a:cubicBezTo>
                    <a:pt x="18626" y="7200"/>
                    <a:pt x="18597" y="7205"/>
                    <a:pt x="18568" y="7205"/>
                  </a:cubicBezTo>
                  <a:cubicBezTo>
                    <a:pt x="18431" y="7205"/>
                    <a:pt x="18283" y="7087"/>
                    <a:pt x="18178" y="6904"/>
                  </a:cubicBezTo>
                  <a:cubicBezTo>
                    <a:pt x="18052" y="6714"/>
                    <a:pt x="18052" y="6492"/>
                    <a:pt x="18178" y="6334"/>
                  </a:cubicBezTo>
                  <a:cubicBezTo>
                    <a:pt x="18305" y="6176"/>
                    <a:pt x="18558" y="6017"/>
                    <a:pt x="18780" y="5986"/>
                  </a:cubicBezTo>
                  <a:cubicBezTo>
                    <a:pt x="18830" y="5971"/>
                    <a:pt x="18883" y="5965"/>
                    <a:pt x="18938" y="5965"/>
                  </a:cubicBezTo>
                  <a:cubicBezTo>
                    <a:pt x="19125" y="5965"/>
                    <a:pt x="19330" y="6039"/>
                    <a:pt x="19477" y="6112"/>
                  </a:cubicBezTo>
                  <a:lnTo>
                    <a:pt x="19730" y="6366"/>
                  </a:lnTo>
                  <a:cubicBezTo>
                    <a:pt x="19730" y="6397"/>
                    <a:pt x="19762" y="6397"/>
                    <a:pt x="19762" y="6461"/>
                  </a:cubicBezTo>
                  <a:cubicBezTo>
                    <a:pt x="19825" y="6556"/>
                    <a:pt x="19889" y="6714"/>
                    <a:pt x="19952" y="6841"/>
                  </a:cubicBezTo>
                  <a:cubicBezTo>
                    <a:pt x="19984" y="6967"/>
                    <a:pt x="19984" y="7094"/>
                    <a:pt x="19984" y="7252"/>
                  </a:cubicBezTo>
                  <a:cubicBezTo>
                    <a:pt x="19952" y="7632"/>
                    <a:pt x="19604" y="8044"/>
                    <a:pt x="19255" y="8297"/>
                  </a:cubicBezTo>
                  <a:cubicBezTo>
                    <a:pt x="19097" y="8392"/>
                    <a:pt x="18875" y="8456"/>
                    <a:pt x="18685" y="8456"/>
                  </a:cubicBezTo>
                  <a:cubicBezTo>
                    <a:pt x="18634" y="8464"/>
                    <a:pt x="18583" y="8468"/>
                    <a:pt x="18533" y="8468"/>
                  </a:cubicBezTo>
                  <a:cubicBezTo>
                    <a:pt x="18396" y="8468"/>
                    <a:pt x="18263" y="8439"/>
                    <a:pt x="18147" y="8392"/>
                  </a:cubicBezTo>
                  <a:cubicBezTo>
                    <a:pt x="17767" y="8266"/>
                    <a:pt x="17450" y="7981"/>
                    <a:pt x="17228" y="7664"/>
                  </a:cubicBezTo>
                  <a:cubicBezTo>
                    <a:pt x="16975" y="7347"/>
                    <a:pt x="16912" y="6967"/>
                    <a:pt x="16912" y="6556"/>
                  </a:cubicBezTo>
                  <a:cubicBezTo>
                    <a:pt x="16912" y="6176"/>
                    <a:pt x="17038" y="5764"/>
                    <a:pt x="17133" y="5384"/>
                  </a:cubicBezTo>
                  <a:cubicBezTo>
                    <a:pt x="17387" y="4592"/>
                    <a:pt x="17767" y="3832"/>
                    <a:pt x="18147" y="3104"/>
                  </a:cubicBezTo>
                  <a:cubicBezTo>
                    <a:pt x="18337" y="2755"/>
                    <a:pt x="18495" y="2375"/>
                    <a:pt x="18780" y="2090"/>
                  </a:cubicBezTo>
                  <a:cubicBezTo>
                    <a:pt x="19097" y="1742"/>
                    <a:pt x="19414" y="1489"/>
                    <a:pt x="19762" y="1299"/>
                  </a:cubicBezTo>
                  <a:cubicBezTo>
                    <a:pt x="20237" y="1077"/>
                    <a:pt x="20775" y="919"/>
                    <a:pt x="21345" y="855"/>
                  </a:cubicBezTo>
                  <a:close/>
                  <a:moveTo>
                    <a:pt x="7348" y="5574"/>
                  </a:moveTo>
                  <a:cubicBezTo>
                    <a:pt x="7348" y="5637"/>
                    <a:pt x="7316" y="5701"/>
                    <a:pt x="7316" y="5764"/>
                  </a:cubicBezTo>
                  <a:cubicBezTo>
                    <a:pt x="7253" y="6841"/>
                    <a:pt x="7791" y="7854"/>
                    <a:pt x="8773" y="8392"/>
                  </a:cubicBezTo>
                  <a:cubicBezTo>
                    <a:pt x="9110" y="8550"/>
                    <a:pt x="9494" y="8611"/>
                    <a:pt x="9870" y="8611"/>
                  </a:cubicBezTo>
                  <a:cubicBezTo>
                    <a:pt x="10024" y="8611"/>
                    <a:pt x="10177" y="8601"/>
                    <a:pt x="10325" y="8582"/>
                  </a:cubicBezTo>
                  <a:cubicBezTo>
                    <a:pt x="10831" y="8487"/>
                    <a:pt x="11370" y="8329"/>
                    <a:pt x="11781" y="8076"/>
                  </a:cubicBezTo>
                  <a:cubicBezTo>
                    <a:pt x="12003" y="7917"/>
                    <a:pt x="12225" y="7696"/>
                    <a:pt x="12351" y="7474"/>
                  </a:cubicBezTo>
                  <a:cubicBezTo>
                    <a:pt x="12510" y="7221"/>
                    <a:pt x="12573" y="6999"/>
                    <a:pt x="12636" y="6714"/>
                  </a:cubicBezTo>
                  <a:cubicBezTo>
                    <a:pt x="12700" y="6397"/>
                    <a:pt x="12700" y="6017"/>
                    <a:pt x="12636" y="5669"/>
                  </a:cubicBezTo>
                  <a:lnTo>
                    <a:pt x="12636" y="5669"/>
                  </a:lnTo>
                  <a:cubicBezTo>
                    <a:pt x="12953" y="5891"/>
                    <a:pt x="13333" y="6081"/>
                    <a:pt x="13745" y="6112"/>
                  </a:cubicBezTo>
                  <a:cubicBezTo>
                    <a:pt x="13823" y="6126"/>
                    <a:pt x="13900" y="6133"/>
                    <a:pt x="13976" y="6133"/>
                  </a:cubicBezTo>
                  <a:cubicBezTo>
                    <a:pt x="14234" y="6133"/>
                    <a:pt x="14474" y="6059"/>
                    <a:pt x="14695" y="5986"/>
                  </a:cubicBezTo>
                  <a:lnTo>
                    <a:pt x="14695" y="5986"/>
                  </a:lnTo>
                  <a:cubicBezTo>
                    <a:pt x="14188" y="6556"/>
                    <a:pt x="13650" y="7126"/>
                    <a:pt x="13080" y="7664"/>
                  </a:cubicBezTo>
                  <a:cubicBezTo>
                    <a:pt x="12858" y="7886"/>
                    <a:pt x="12668" y="8044"/>
                    <a:pt x="12478" y="8234"/>
                  </a:cubicBezTo>
                  <a:cubicBezTo>
                    <a:pt x="12288" y="8392"/>
                    <a:pt x="12066" y="8487"/>
                    <a:pt x="11845" y="8614"/>
                  </a:cubicBezTo>
                  <a:cubicBezTo>
                    <a:pt x="11401" y="8867"/>
                    <a:pt x="10895" y="9026"/>
                    <a:pt x="10420" y="9152"/>
                  </a:cubicBezTo>
                  <a:cubicBezTo>
                    <a:pt x="10113" y="9214"/>
                    <a:pt x="9780" y="9249"/>
                    <a:pt x="9454" y="9249"/>
                  </a:cubicBezTo>
                  <a:cubicBezTo>
                    <a:pt x="9276" y="9249"/>
                    <a:pt x="9099" y="9238"/>
                    <a:pt x="8931" y="9216"/>
                  </a:cubicBezTo>
                  <a:cubicBezTo>
                    <a:pt x="8709" y="9184"/>
                    <a:pt x="8519" y="9089"/>
                    <a:pt x="8298" y="8962"/>
                  </a:cubicBezTo>
                  <a:cubicBezTo>
                    <a:pt x="8139" y="8867"/>
                    <a:pt x="7949" y="8709"/>
                    <a:pt x="7791" y="8487"/>
                  </a:cubicBezTo>
                  <a:cubicBezTo>
                    <a:pt x="7633" y="8297"/>
                    <a:pt x="7474" y="8139"/>
                    <a:pt x="7411" y="7917"/>
                  </a:cubicBezTo>
                  <a:cubicBezTo>
                    <a:pt x="7284" y="7696"/>
                    <a:pt x="7189" y="7474"/>
                    <a:pt x="7158" y="7189"/>
                  </a:cubicBezTo>
                  <a:cubicBezTo>
                    <a:pt x="7031" y="6682"/>
                    <a:pt x="7094" y="6176"/>
                    <a:pt x="7316" y="5701"/>
                  </a:cubicBezTo>
                  <a:cubicBezTo>
                    <a:pt x="7316" y="5637"/>
                    <a:pt x="7348" y="5606"/>
                    <a:pt x="7348" y="5574"/>
                  </a:cubicBezTo>
                  <a:close/>
                  <a:moveTo>
                    <a:pt x="22834" y="0"/>
                  </a:moveTo>
                  <a:cubicBezTo>
                    <a:pt x="22834" y="0"/>
                    <a:pt x="20870" y="0"/>
                    <a:pt x="19794" y="507"/>
                  </a:cubicBezTo>
                  <a:cubicBezTo>
                    <a:pt x="19730" y="538"/>
                    <a:pt x="19667" y="538"/>
                    <a:pt x="19604" y="570"/>
                  </a:cubicBezTo>
                  <a:cubicBezTo>
                    <a:pt x="19097" y="792"/>
                    <a:pt x="18558" y="1045"/>
                    <a:pt x="18147" y="1425"/>
                  </a:cubicBezTo>
                  <a:lnTo>
                    <a:pt x="17545" y="1995"/>
                  </a:lnTo>
                  <a:cubicBezTo>
                    <a:pt x="17387" y="2249"/>
                    <a:pt x="17228" y="2439"/>
                    <a:pt x="17070" y="2692"/>
                  </a:cubicBezTo>
                  <a:cubicBezTo>
                    <a:pt x="16563" y="3484"/>
                    <a:pt x="15993" y="4212"/>
                    <a:pt x="15392" y="4940"/>
                  </a:cubicBezTo>
                  <a:cubicBezTo>
                    <a:pt x="14917" y="5416"/>
                    <a:pt x="14346" y="5764"/>
                    <a:pt x="13650" y="5764"/>
                  </a:cubicBezTo>
                  <a:cubicBezTo>
                    <a:pt x="13270" y="5732"/>
                    <a:pt x="12858" y="5574"/>
                    <a:pt x="12605" y="5289"/>
                  </a:cubicBezTo>
                  <a:cubicBezTo>
                    <a:pt x="12320" y="5004"/>
                    <a:pt x="12130" y="4655"/>
                    <a:pt x="12161" y="4275"/>
                  </a:cubicBezTo>
                  <a:cubicBezTo>
                    <a:pt x="12193" y="3895"/>
                    <a:pt x="12478" y="3547"/>
                    <a:pt x="12795" y="3325"/>
                  </a:cubicBezTo>
                  <a:cubicBezTo>
                    <a:pt x="12953" y="3199"/>
                    <a:pt x="13127" y="3135"/>
                    <a:pt x="13301" y="3135"/>
                  </a:cubicBezTo>
                  <a:cubicBezTo>
                    <a:pt x="13476" y="3135"/>
                    <a:pt x="13650" y="3199"/>
                    <a:pt x="13808" y="3325"/>
                  </a:cubicBezTo>
                  <a:cubicBezTo>
                    <a:pt x="13966" y="3420"/>
                    <a:pt x="14093" y="3547"/>
                    <a:pt x="14188" y="3705"/>
                  </a:cubicBezTo>
                  <a:cubicBezTo>
                    <a:pt x="14251" y="3864"/>
                    <a:pt x="14251" y="4054"/>
                    <a:pt x="14188" y="4149"/>
                  </a:cubicBezTo>
                  <a:cubicBezTo>
                    <a:pt x="14125" y="4212"/>
                    <a:pt x="13935" y="4307"/>
                    <a:pt x="13776" y="4307"/>
                  </a:cubicBezTo>
                  <a:cubicBezTo>
                    <a:pt x="13618" y="4307"/>
                    <a:pt x="13586" y="4212"/>
                    <a:pt x="13555" y="4149"/>
                  </a:cubicBezTo>
                  <a:cubicBezTo>
                    <a:pt x="13505" y="4024"/>
                    <a:pt x="13436" y="3939"/>
                    <a:pt x="13331" y="3939"/>
                  </a:cubicBezTo>
                  <a:cubicBezTo>
                    <a:pt x="13303" y="3939"/>
                    <a:pt x="13272" y="3945"/>
                    <a:pt x="13238" y="3959"/>
                  </a:cubicBezTo>
                  <a:cubicBezTo>
                    <a:pt x="13080" y="3990"/>
                    <a:pt x="12985" y="4117"/>
                    <a:pt x="13016" y="4275"/>
                  </a:cubicBezTo>
                  <a:lnTo>
                    <a:pt x="13016" y="4307"/>
                  </a:lnTo>
                  <a:lnTo>
                    <a:pt x="13016" y="4339"/>
                  </a:lnTo>
                  <a:cubicBezTo>
                    <a:pt x="13080" y="4497"/>
                    <a:pt x="13175" y="4655"/>
                    <a:pt x="13333" y="4750"/>
                  </a:cubicBezTo>
                  <a:cubicBezTo>
                    <a:pt x="13449" y="4797"/>
                    <a:pt x="13565" y="4826"/>
                    <a:pt x="13668" y="4826"/>
                  </a:cubicBezTo>
                  <a:cubicBezTo>
                    <a:pt x="13706" y="4826"/>
                    <a:pt x="13742" y="4822"/>
                    <a:pt x="13776" y="4814"/>
                  </a:cubicBezTo>
                  <a:cubicBezTo>
                    <a:pt x="13935" y="4814"/>
                    <a:pt x="14061" y="4782"/>
                    <a:pt x="14188" y="4687"/>
                  </a:cubicBezTo>
                  <a:cubicBezTo>
                    <a:pt x="14283" y="4655"/>
                    <a:pt x="14441" y="4529"/>
                    <a:pt x="14505" y="4370"/>
                  </a:cubicBezTo>
                  <a:cubicBezTo>
                    <a:pt x="14600" y="4117"/>
                    <a:pt x="14568" y="3832"/>
                    <a:pt x="14505" y="3579"/>
                  </a:cubicBezTo>
                  <a:cubicBezTo>
                    <a:pt x="14378" y="3357"/>
                    <a:pt x="14220" y="3167"/>
                    <a:pt x="13966" y="3040"/>
                  </a:cubicBezTo>
                  <a:cubicBezTo>
                    <a:pt x="13776" y="2914"/>
                    <a:pt x="13491" y="2850"/>
                    <a:pt x="13270" y="2850"/>
                  </a:cubicBezTo>
                  <a:cubicBezTo>
                    <a:pt x="13016" y="2850"/>
                    <a:pt x="12795" y="2945"/>
                    <a:pt x="12605" y="3072"/>
                  </a:cubicBezTo>
                  <a:cubicBezTo>
                    <a:pt x="12383" y="3199"/>
                    <a:pt x="12225" y="3389"/>
                    <a:pt x="12130" y="3579"/>
                  </a:cubicBezTo>
                  <a:cubicBezTo>
                    <a:pt x="12003" y="3800"/>
                    <a:pt x="11876" y="4022"/>
                    <a:pt x="11876" y="4275"/>
                  </a:cubicBezTo>
                  <a:cubicBezTo>
                    <a:pt x="11876" y="4434"/>
                    <a:pt x="11876" y="4592"/>
                    <a:pt x="11908" y="4750"/>
                  </a:cubicBezTo>
                  <a:cubicBezTo>
                    <a:pt x="11845" y="4655"/>
                    <a:pt x="11718" y="4624"/>
                    <a:pt x="11591" y="4592"/>
                  </a:cubicBezTo>
                  <a:cubicBezTo>
                    <a:pt x="11338" y="4497"/>
                    <a:pt x="11085" y="4465"/>
                    <a:pt x="10800" y="4465"/>
                  </a:cubicBezTo>
                  <a:cubicBezTo>
                    <a:pt x="10546" y="4465"/>
                    <a:pt x="10261" y="4465"/>
                    <a:pt x="9976" y="4592"/>
                  </a:cubicBezTo>
                  <a:cubicBezTo>
                    <a:pt x="9849" y="4624"/>
                    <a:pt x="9691" y="4687"/>
                    <a:pt x="9596" y="4782"/>
                  </a:cubicBezTo>
                  <a:cubicBezTo>
                    <a:pt x="9469" y="4845"/>
                    <a:pt x="9343" y="4940"/>
                    <a:pt x="9279" y="5067"/>
                  </a:cubicBezTo>
                  <a:cubicBezTo>
                    <a:pt x="9058" y="5257"/>
                    <a:pt x="8899" y="5542"/>
                    <a:pt x="8836" y="5859"/>
                  </a:cubicBezTo>
                  <a:cubicBezTo>
                    <a:pt x="8741" y="6176"/>
                    <a:pt x="8868" y="6524"/>
                    <a:pt x="9121" y="6746"/>
                  </a:cubicBezTo>
                  <a:cubicBezTo>
                    <a:pt x="9216" y="6872"/>
                    <a:pt x="9343" y="6967"/>
                    <a:pt x="9501" y="7031"/>
                  </a:cubicBezTo>
                  <a:cubicBezTo>
                    <a:pt x="9659" y="7126"/>
                    <a:pt x="9818" y="7157"/>
                    <a:pt x="10008" y="7157"/>
                  </a:cubicBezTo>
                  <a:cubicBezTo>
                    <a:pt x="10166" y="7157"/>
                    <a:pt x="10388" y="7126"/>
                    <a:pt x="10483" y="6999"/>
                  </a:cubicBezTo>
                  <a:cubicBezTo>
                    <a:pt x="10641" y="6904"/>
                    <a:pt x="10768" y="6809"/>
                    <a:pt x="10895" y="6651"/>
                  </a:cubicBezTo>
                  <a:cubicBezTo>
                    <a:pt x="10958" y="6492"/>
                    <a:pt x="10926" y="6302"/>
                    <a:pt x="10768" y="6207"/>
                  </a:cubicBezTo>
                  <a:cubicBezTo>
                    <a:pt x="10717" y="6177"/>
                    <a:pt x="10663" y="6163"/>
                    <a:pt x="10610" y="6163"/>
                  </a:cubicBezTo>
                  <a:cubicBezTo>
                    <a:pt x="10497" y="6163"/>
                    <a:pt x="10389" y="6226"/>
                    <a:pt x="10325" y="6334"/>
                  </a:cubicBezTo>
                  <a:lnTo>
                    <a:pt x="10325" y="6366"/>
                  </a:lnTo>
                  <a:cubicBezTo>
                    <a:pt x="10293" y="6461"/>
                    <a:pt x="10134" y="6619"/>
                    <a:pt x="9976" y="6619"/>
                  </a:cubicBezTo>
                  <a:cubicBezTo>
                    <a:pt x="9959" y="6622"/>
                    <a:pt x="9943" y="6624"/>
                    <a:pt x="9926" y="6624"/>
                  </a:cubicBezTo>
                  <a:cubicBezTo>
                    <a:pt x="9785" y="6624"/>
                    <a:pt x="9646" y="6511"/>
                    <a:pt x="9533" y="6397"/>
                  </a:cubicBezTo>
                  <a:cubicBezTo>
                    <a:pt x="9406" y="6302"/>
                    <a:pt x="9343" y="6144"/>
                    <a:pt x="9374" y="5986"/>
                  </a:cubicBezTo>
                  <a:cubicBezTo>
                    <a:pt x="9438" y="5827"/>
                    <a:pt x="9501" y="5606"/>
                    <a:pt x="9659" y="5447"/>
                  </a:cubicBezTo>
                  <a:cubicBezTo>
                    <a:pt x="9818" y="5289"/>
                    <a:pt x="9976" y="5194"/>
                    <a:pt x="10166" y="5099"/>
                  </a:cubicBezTo>
                  <a:cubicBezTo>
                    <a:pt x="10388" y="5035"/>
                    <a:pt x="10610" y="4972"/>
                    <a:pt x="10800" y="4972"/>
                  </a:cubicBezTo>
                  <a:cubicBezTo>
                    <a:pt x="11053" y="4972"/>
                    <a:pt x="11275" y="5035"/>
                    <a:pt x="11496" y="5067"/>
                  </a:cubicBezTo>
                  <a:cubicBezTo>
                    <a:pt x="11686" y="5130"/>
                    <a:pt x="11845" y="5257"/>
                    <a:pt x="12003" y="5416"/>
                  </a:cubicBezTo>
                  <a:cubicBezTo>
                    <a:pt x="12225" y="5732"/>
                    <a:pt x="12320" y="6239"/>
                    <a:pt x="12193" y="6682"/>
                  </a:cubicBezTo>
                  <a:cubicBezTo>
                    <a:pt x="12161" y="6904"/>
                    <a:pt x="12066" y="7126"/>
                    <a:pt x="11971" y="7316"/>
                  </a:cubicBezTo>
                  <a:cubicBezTo>
                    <a:pt x="11845" y="7506"/>
                    <a:pt x="11686" y="7664"/>
                    <a:pt x="11496" y="7791"/>
                  </a:cubicBezTo>
                  <a:cubicBezTo>
                    <a:pt x="11116" y="8076"/>
                    <a:pt x="10641" y="8171"/>
                    <a:pt x="10166" y="8266"/>
                  </a:cubicBezTo>
                  <a:cubicBezTo>
                    <a:pt x="10022" y="8285"/>
                    <a:pt x="9879" y="8295"/>
                    <a:pt x="9737" y="8295"/>
                  </a:cubicBezTo>
                  <a:cubicBezTo>
                    <a:pt x="9412" y="8295"/>
                    <a:pt x="9101" y="8240"/>
                    <a:pt x="8836" y="8107"/>
                  </a:cubicBezTo>
                  <a:cubicBezTo>
                    <a:pt x="8013" y="7696"/>
                    <a:pt x="7474" y="6714"/>
                    <a:pt x="7538" y="5796"/>
                  </a:cubicBezTo>
                  <a:cubicBezTo>
                    <a:pt x="7569" y="5320"/>
                    <a:pt x="7791" y="4940"/>
                    <a:pt x="8108" y="4592"/>
                  </a:cubicBezTo>
                  <a:cubicBezTo>
                    <a:pt x="8424" y="4212"/>
                    <a:pt x="8836" y="3959"/>
                    <a:pt x="9216" y="3674"/>
                  </a:cubicBezTo>
                  <a:cubicBezTo>
                    <a:pt x="9628" y="3389"/>
                    <a:pt x="10071" y="3167"/>
                    <a:pt x="10483" y="2945"/>
                  </a:cubicBezTo>
                  <a:cubicBezTo>
                    <a:pt x="10926" y="2724"/>
                    <a:pt x="11370" y="2565"/>
                    <a:pt x="11845" y="2439"/>
                  </a:cubicBezTo>
                  <a:cubicBezTo>
                    <a:pt x="12320" y="2312"/>
                    <a:pt x="12795" y="2249"/>
                    <a:pt x="13270" y="2249"/>
                  </a:cubicBezTo>
                  <a:cubicBezTo>
                    <a:pt x="13745" y="2249"/>
                    <a:pt x="14220" y="2312"/>
                    <a:pt x="14600" y="2470"/>
                  </a:cubicBezTo>
                  <a:lnTo>
                    <a:pt x="14695" y="2470"/>
                  </a:lnTo>
                  <a:cubicBezTo>
                    <a:pt x="14853" y="2597"/>
                    <a:pt x="14917" y="2755"/>
                    <a:pt x="15043" y="2945"/>
                  </a:cubicBezTo>
                  <a:cubicBezTo>
                    <a:pt x="15138" y="3167"/>
                    <a:pt x="15202" y="3357"/>
                    <a:pt x="15202" y="3547"/>
                  </a:cubicBezTo>
                  <a:lnTo>
                    <a:pt x="15202" y="3579"/>
                  </a:lnTo>
                  <a:cubicBezTo>
                    <a:pt x="15202" y="3800"/>
                    <a:pt x="15360" y="3895"/>
                    <a:pt x="15550" y="3895"/>
                  </a:cubicBezTo>
                  <a:cubicBezTo>
                    <a:pt x="15772" y="3895"/>
                    <a:pt x="15867" y="3737"/>
                    <a:pt x="15867" y="3547"/>
                  </a:cubicBezTo>
                  <a:lnTo>
                    <a:pt x="15867" y="3515"/>
                  </a:lnTo>
                  <a:cubicBezTo>
                    <a:pt x="15835" y="3199"/>
                    <a:pt x="15708" y="2945"/>
                    <a:pt x="15550" y="2692"/>
                  </a:cubicBezTo>
                  <a:cubicBezTo>
                    <a:pt x="15392" y="2439"/>
                    <a:pt x="15233" y="2217"/>
                    <a:pt x="15012" y="2059"/>
                  </a:cubicBezTo>
                  <a:cubicBezTo>
                    <a:pt x="14568" y="1679"/>
                    <a:pt x="14061" y="1520"/>
                    <a:pt x="13555" y="1457"/>
                  </a:cubicBezTo>
                  <a:cubicBezTo>
                    <a:pt x="13344" y="1425"/>
                    <a:pt x="13134" y="1411"/>
                    <a:pt x="12926" y="1411"/>
                  </a:cubicBezTo>
                  <a:cubicBezTo>
                    <a:pt x="12103" y="1411"/>
                    <a:pt x="11304" y="1628"/>
                    <a:pt x="10546" y="1805"/>
                  </a:cubicBezTo>
                  <a:cubicBezTo>
                    <a:pt x="8583" y="2280"/>
                    <a:pt x="6714" y="3009"/>
                    <a:pt x="4941" y="3959"/>
                  </a:cubicBezTo>
                  <a:cubicBezTo>
                    <a:pt x="4086" y="4370"/>
                    <a:pt x="3136" y="4687"/>
                    <a:pt x="2186" y="4750"/>
                  </a:cubicBezTo>
                  <a:cubicBezTo>
                    <a:pt x="1711" y="4750"/>
                    <a:pt x="1267" y="4624"/>
                    <a:pt x="919" y="4339"/>
                  </a:cubicBezTo>
                  <a:cubicBezTo>
                    <a:pt x="570" y="4054"/>
                    <a:pt x="349" y="3642"/>
                    <a:pt x="444" y="3199"/>
                  </a:cubicBezTo>
                  <a:cubicBezTo>
                    <a:pt x="475" y="2755"/>
                    <a:pt x="665" y="2312"/>
                    <a:pt x="1045" y="2154"/>
                  </a:cubicBezTo>
                  <a:cubicBezTo>
                    <a:pt x="1212" y="2063"/>
                    <a:pt x="1414" y="2023"/>
                    <a:pt x="1618" y="2023"/>
                  </a:cubicBezTo>
                  <a:cubicBezTo>
                    <a:pt x="1842" y="2023"/>
                    <a:pt x="2067" y="2071"/>
                    <a:pt x="2249" y="2154"/>
                  </a:cubicBezTo>
                  <a:cubicBezTo>
                    <a:pt x="2471" y="2249"/>
                    <a:pt x="2566" y="2407"/>
                    <a:pt x="2692" y="2565"/>
                  </a:cubicBezTo>
                  <a:cubicBezTo>
                    <a:pt x="2787" y="2724"/>
                    <a:pt x="2819" y="2914"/>
                    <a:pt x="2819" y="3072"/>
                  </a:cubicBezTo>
                  <a:cubicBezTo>
                    <a:pt x="2787" y="3199"/>
                    <a:pt x="2661" y="3357"/>
                    <a:pt x="2502" y="3389"/>
                  </a:cubicBezTo>
                  <a:cubicBezTo>
                    <a:pt x="2460" y="3397"/>
                    <a:pt x="2420" y="3401"/>
                    <a:pt x="2381" y="3401"/>
                  </a:cubicBezTo>
                  <a:cubicBezTo>
                    <a:pt x="2276" y="3401"/>
                    <a:pt x="2183" y="3372"/>
                    <a:pt x="2091" y="3325"/>
                  </a:cubicBezTo>
                  <a:cubicBezTo>
                    <a:pt x="2049" y="3270"/>
                    <a:pt x="1983" y="3245"/>
                    <a:pt x="1914" y="3245"/>
                  </a:cubicBezTo>
                  <a:cubicBezTo>
                    <a:pt x="1826" y="3245"/>
                    <a:pt x="1732" y="3286"/>
                    <a:pt x="1679" y="3357"/>
                  </a:cubicBezTo>
                  <a:cubicBezTo>
                    <a:pt x="1552" y="3484"/>
                    <a:pt x="1584" y="3674"/>
                    <a:pt x="1711" y="3800"/>
                  </a:cubicBezTo>
                  <a:cubicBezTo>
                    <a:pt x="1882" y="3914"/>
                    <a:pt x="2087" y="3971"/>
                    <a:pt x="2292" y="3971"/>
                  </a:cubicBezTo>
                  <a:cubicBezTo>
                    <a:pt x="2429" y="3971"/>
                    <a:pt x="2566" y="3946"/>
                    <a:pt x="2692" y="3895"/>
                  </a:cubicBezTo>
                  <a:cubicBezTo>
                    <a:pt x="3009" y="3800"/>
                    <a:pt x="3262" y="3515"/>
                    <a:pt x="3326" y="3167"/>
                  </a:cubicBezTo>
                  <a:cubicBezTo>
                    <a:pt x="3452" y="2502"/>
                    <a:pt x="2977" y="1900"/>
                    <a:pt x="2471" y="1710"/>
                  </a:cubicBezTo>
                  <a:cubicBezTo>
                    <a:pt x="2186" y="1584"/>
                    <a:pt x="1901" y="1552"/>
                    <a:pt x="1616" y="1552"/>
                  </a:cubicBezTo>
                  <a:cubicBezTo>
                    <a:pt x="1362" y="1552"/>
                    <a:pt x="1077" y="1584"/>
                    <a:pt x="792" y="1742"/>
                  </a:cubicBezTo>
                  <a:cubicBezTo>
                    <a:pt x="570" y="1900"/>
                    <a:pt x="317" y="2090"/>
                    <a:pt x="190" y="2344"/>
                  </a:cubicBezTo>
                  <a:cubicBezTo>
                    <a:pt x="95" y="2565"/>
                    <a:pt x="0" y="2850"/>
                    <a:pt x="0" y="3135"/>
                  </a:cubicBezTo>
                  <a:cubicBezTo>
                    <a:pt x="0" y="3389"/>
                    <a:pt x="32" y="3674"/>
                    <a:pt x="159" y="3959"/>
                  </a:cubicBezTo>
                  <a:cubicBezTo>
                    <a:pt x="285" y="4244"/>
                    <a:pt x="475" y="4434"/>
                    <a:pt x="665" y="4592"/>
                  </a:cubicBezTo>
                  <a:cubicBezTo>
                    <a:pt x="887" y="4750"/>
                    <a:pt x="1140" y="4909"/>
                    <a:pt x="1394" y="4940"/>
                  </a:cubicBezTo>
                  <a:cubicBezTo>
                    <a:pt x="1679" y="5035"/>
                    <a:pt x="1901" y="5035"/>
                    <a:pt x="2186" y="5035"/>
                  </a:cubicBezTo>
                  <a:cubicBezTo>
                    <a:pt x="2502" y="5035"/>
                    <a:pt x="2851" y="4940"/>
                    <a:pt x="3167" y="4909"/>
                  </a:cubicBezTo>
                  <a:lnTo>
                    <a:pt x="3167" y="4909"/>
                  </a:lnTo>
                  <a:cubicBezTo>
                    <a:pt x="3009" y="5035"/>
                    <a:pt x="2851" y="5194"/>
                    <a:pt x="2724" y="5384"/>
                  </a:cubicBezTo>
                  <a:cubicBezTo>
                    <a:pt x="2502" y="5732"/>
                    <a:pt x="2407" y="6239"/>
                    <a:pt x="2534" y="6651"/>
                  </a:cubicBezTo>
                  <a:cubicBezTo>
                    <a:pt x="2661" y="7031"/>
                    <a:pt x="2946" y="7474"/>
                    <a:pt x="3357" y="7664"/>
                  </a:cubicBezTo>
                  <a:cubicBezTo>
                    <a:pt x="3561" y="7766"/>
                    <a:pt x="3778" y="7807"/>
                    <a:pt x="3990" y="7807"/>
                  </a:cubicBezTo>
                  <a:cubicBezTo>
                    <a:pt x="4239" y="7807"/>
                    <a:pt x="4482" y="7750"/>
                    <a:pt x="4687" y="7664"/>
                  </a:cubicBezTo>
                  <a:cubicBezTo>
                    <a:pt x="5067" y="7506"/>
                    <a:pt x="5479" y="7189"/>
                    <a:pt x="5574" y="6682"/>
                  </a:cubicBezTo>
                  <a:cubicBezTo>
                    <a:pt x="5637" y="6397"/>
                    <a:pt x="5574" y="6144"/>
                    <a:pt x="5416" y="5922"/>
                  </a:cubicBezTo>
                  <a:cubicBezTo>
                    <a:pt x="5257" y="5701"/>
                    <a:pt x="5067" y="5574"/>
                    <a:pt x="4846" y="5511"/>
                  </a:cubicBezTo>
                  <a:cubicBezTo>
                    <a:pt x="4719" y="5463"/>
                    <a:pt x="4584" y="5431"/>
                    <a:pt x="4450" y="5431"/>
                  </a:cubicBezTo>
                  <a:cubicBezTo>
                    <a:pt x="4315" y="5431"/>
                    <a:pt x="4181" y="5463"/>
                    <a:pt x="4054" y="5542"/>
                  </a:cubicBezTo>
                  <a:cubicBezTo>
                    <a:pt x="3769" y="5701"/>
                    <a:pt x="3642" y="6017"/>
                    <a:pt x="3611" y="6239"/>
                  </a:cubicBezTo>
                  <a:cubicBezTo>
                    <a:pt x="3611" y="6397"/>
                    <a:pt x="3737" y="6556"/>
                    <a:pt x="3896" y="6556"/>
                  </a:cubicBezTo>
                  <a:cubicBezTo>
                    <a:pt x="4054" y="6556"/>
                    <a:pt x="4212" y="6461"/>
                    <a:pt x="4212" y="6302"/>
                  </a:cubicBezTo>
                  <a:cubicBezTo>
                    <a:pt x="4212" y="6176"/>
                    <a:pt x="4244" y="6081"/>
                    <a:pt x="4307" y="6049"/>
                  </a:cubicBezTo>
                  <a:cubicBezTo>
                    <a:pt x="4339" y="6033"/>
                    <a:pt x="4394" y="6025"/>
                    <a:pt x="4454" y="6025"/>
                  </a:cubicBezTo>
                  <a:cubicBezTo>
                    <a:pt x="4513" y="6025"/>
                    <a:pt x="4577" y="6033"/>
                    <a:pt x="4624" y="6049"/>
                  </a:cubicBezTo>
                  <a:cubicBezTo>
                    <a:pt x="4751" y="6081"/>
                    <a:pt x="4877" y="6176"/>
                    <a:pt x="4941" y="6239"/>
                  </a:cubicBezTo>
                  <a:cubicBezTo>
                    <a:pt x="5036" y="6334"/>
                    <a:pt x="5036" y="6461"/>
                    <a:pt x="5036" y="6556"/>
                  </a:cubicBezTo>
                  <a:cubicBezTo>
                    <a:pt x="5004" y="6809"/>
                    <a:pt x="4751" y="7031"/>
                    <a:pt x="4466" y="7157"/>
                  </a:cubicBezTo>
                  <a:cubicBezTo>
                    <a:pt x="4323" y="7228"/>
                    <a:pt x="4161" y="7270"/>
                    <a:pt x="3996" y="7270"/>
                  </a:cubicBezTo>
                  <a:cubicBezTo>
                    <a:pt x="3867" y="7270"/>
                    <a:pt x="3736" y="7245"/>
                    <a:pt x="3611" y="7189"/>
                  </a:cubicBezTo>
                  <a:cubicBezTo>
                    <a:pt x="3326" y="7094"/>
                    <a:pt x="3136" y="6809"/>
                    <a:pt x="3041" y="6524"/>
                  </a:cubicBezTo>
                  <a:cubicBezTo>
                    <a:pt x="2946" y="6207"/>
                    <a:pt x="2977" y="5891"/>
                    <a:pt x="3136" y="5669"/>
                  </a:cubicBezTo>
                  <a:cubicBezTo>
                    <a:pt x="3294" y="5384"/>
                    <a:pt x="3579" y="5194"/>
                    <a:pt x="3896" y="4972"/>
                  </a:cubicBezTo>
                  <a:cubicBezTo>
                    <a:pt x="4212" y="4814"/>
                    <a:pt x="4561" y="4655"/>
                    <a:pt x="4877" y="4624"/>
                  </a:cubicBezTo>
                  <a:cubicBezTo>
                    <a:pt x="4959" y="4608"/>
                    <a:pt x="5041" y="4601"/>
                    <a:pt x="5124" y="4601"/>
                  </a:cubicBezTo>
                  <a:cubicBezTo>
                    <a:pt x="5721" y="4601"/>
                    <a:pt x="6341" y="4986"/>
                    <a:pt x="6619" y="5542"/>
                  </a:cubicBezTo>
                  <a:cubicBezTo>
                    <a:pt x="6746" y="5827"/>
                    <a:pt x="6809" y="6144"/>
                    <a:pt x="6809" y="6397"/>
                  </a:cubicBezTo>
                  <a:cubicBezTo>
                    <a:pt x="6778" y="6619"/>
                    <a:pt x="6778" y="6777"/>
                    <a:pt x="6746" y="6967"/>
                  </a:cubicBezTo>
                  <a:cubicBezTo>
                    <a:pt x="6683" y="7157"/>
                    <a:pt x="6588" y="7411"/>
                    <a:pt x="6461" y="7569"/>
                  </a:cubicBezTo>
                  <a:cubicBezTo>
                    <a:pt x="6049" y="8139"/>
                    <a:pt x="5352" y="8424"/>
                    <a:pt x="4719" y="8899"/>
                  </a:cubicBezTo>
                  <a:cubicBezTo>
                    <a:pt x="4561" y="9026"/>
                    <a:pt x="4371" y="9216"/>
                    <a:pt x="4276" y="9406"/>
                  </a:cubicBezTo>
                  <a:cubicBezTo>
                    <a:pt x="4212" y="9659"/>
                    <a:pt x="4149" y="9881"/>
                    <a:pt x="4212" y="10103"/>
                  </a:cubicBezTo>
                  <a:cubicBezTo>
                    <a:pt x="4276" y="10514"/>
                    <a:pt x="4434" y="10926"/>
                    <a:pt x="4687" y="11274"/>
                  </a:cubicBezTo>
                  <a:cubicBezTo>
                    <a:pt x="4749" y="11397"/>
                    <a:pt x="4876" y="11467"/>
                    <a:pt x="5010" y="11467"/>
                  </a:cubicBezTo>
                  <a:cubicBezTo>
                    <a:pt x="5083" y="11467"/>
                    <a:pt x="5158" y="11446"/>
                    <a:pt x="5226" y="11401"/>
                  </a:cubicBezTo>
                  <a:cubicBezTo>
                    <a:pt x="5416" y="11274"/>
                    <a:pt x="5479" y="11053"/>
                    <a:pt x="5352" y="10831"/>
                  </a:cubicBezTo>
                  <a:cubicBezTo>
                    <a:pt x="5352" y="10799"/>
                    <a:pt x="5321" y="10799"/>
                    <a:pt x="5257" y="10768"/>
                  </a:cubicBezTo>
                  <a:cubicBezTo>
                    <a:pt x="5036" y="10578"/>
                    <a:pt x="4846" y="10261"/>
                    <a:pt x="4751" y="9944"/>
                  </a:cubicBezTo>
                  <a:cubicBezTo>
                    <a:pt x="4687" y="9627"/>
                    <a:pt x="4719" y="9374"/>
                    <a:pt x="4941" y="9152"/>
                  </a:cubicBezTo>
                  <a:cubicBezTo>
                    <a:pt x="5479" y="8677"/>
                    <a:pt x="6208" y="8297"/>
                    <a:pt x="6619" y="7601"/>
                  </a:cubicBezTo>
                  <a:cubicBezTo>
                    <a:pt x="6651" y="7569"/>
                    <a:pt x="6651" y="7506"/>
                    <a:pt x="6683" y="7474"/>
                  </a:cubicBezTo>
                  <a:cubicBezTo>
                    <a:pt x="6746" y="7949"/>
                    <a:pt x="6904" y="8456"/>
                    <a:pt x="7221" y="8867"/>
                  </a:cubicBezTo>
                  <a:cubicBezTo>
                    <a:pt x="7411" y="9089"/>
                    <a:pt x="7601" y="9311"/>
                    <a:pt x="7886" y="9501"/>
                  </a:cubicBezTo>
                  <a:cubicBezTo>
                    <a:pt x="8171" y="9659"/>
                    <a:pt x="8488" y="9786"/>
                    <a:pt x="8741" y="9817"/>
                  </a:cubicBezTo>
                  <a:cubicBezTo>
                    <a:pt x="8935" y="9858"/>
                    <a:pt x="9130" y="9876"/>
                    <a:pt x="9322" y="9876"/>
                  </a:cubicBezTo>
                  <a:cubicBezTo>
                    <a:pt x="9725" y="9876"/>
                    <a:pt x="10118" y="9798"/>
                    <a:pt x="10483" y="9691"/>
                  </a:cubicBezTo>
                  <a:cubicBezTo>
                    <a:pt x="10863" y="9627"/>
                    <a:pt x="11211" y="9469"/>
                    <a:pt x="11528" y="9311"/>
                  </a:cubicBezTo>
                  <a:lnTo>
                    <a:pt x="11528" y="9311"/>
                  </a:lnTo>
                  <a:cubicBezTo>
                    <a:pt x="11401" y="9469"/>
                    <a:pt x="11338" y="9627"/>
                    <a:pt x="11243" y="9786"/>
                  </a:cubicBezTo>
                  <a:cubicBezTo>
                    <a:pt x="11116" y="10039"/>
                    <a:pt x="11085" y="10419"/>
                    <a:pt x="11180" y="10736"/>
                  </a:cubicBezTo>
                  <a:cubicBezTo>
                    <a:pt x="11211" y="11053"/>
                    <a:pt x="11401" y="11306"/>
                    <a:pt x="11560" y="11591"/>
                  </a:cubicBezTo>
                  <a:cubicBezTo>
                    <a:pt x="11639" y="11690"/>
                    <a:pt x="11755" y="11739"/>
                    <a:pt x="11870" y="11739"/>
                  </a:cubicBezTo>
                  <a:cubicBezTo>
                    <a:pt x="11939" y="11739"/>
                    <a:pt x="12007" y="11722"/>
                    <a:pt x="12066" y="11686"/>
                  </a:cubicBezTo>
                  <a:cubicBezTo>
                    <a:pt x="12225" y="11559"/>
                    <a:pt x="12288" y="11306"/>
                    <a:pt x="12161" y="11148"/>
                  </a:cubicBezTo>
                  <a:cubicBezTo>
                    <a:pt x="12161" y="11148"/>
                    <a:pt x="12161" y="11116"/>
                    <a:pt x="12130" y="11116"/>
                  </a:cubicBezTo>
                  <a:lnTo>
                    <a:pt x="12066" y="11084"/>
                  </a:lnTo>
                  <a:cubicBezTo>
                    <a:pt x="11908" y="10926"/>
                    <a:pt x="11750" y="10768"/>
                    <a:pt x="11718" y="10578"/>
                  </a:cubicBezTo>
                  <a:cubicBezTo>
                    <a:pt x="11655" y="10356"/>
                    <a:pt x="11655" y="10134"/>
                    <a:pt x="11686" y="9944"/>
                  </a:cubicBezTo>
                  <a:cubicBezTo>
                    <a:pt x="11813" y="9501"/>
                    <a:pt x="12130" y="9026"/>
                    <a:pt x="12478" y="8677"/>
                  </a:cubicBezTo>
                  <a:cubicBezTo>
                    <a:pt x="12541" y="8582"/>
                    <a:pt x="12636" y="8551"/>
                    <a:pt x="12668" y="8456"/>
                  </a:cubicBezTo>
                  <a:cubicBezTo>
                    <a:pt x="12858" y="8266"/>
                    <a:pt x="13080" y="8076"/>
                    <a:pt x="13238" y="7886"/>
                  </a:cubicBezTo>
                  <a:cubicBezTo>
                    <a:pt x="13333" y="7759"/>
                    <a:pt x="13428" y="7632"/>
                    <a:pt x="13491" y="7569"/>
                  </a:cubicBezTo>
                  <a:cubicBezTo>
                    <a:pt x="13491" y="7569"/>
                    <a:pt x="14251" y="6777"/>
                    <a:pt x="15075" y="6556"/>
                  </a:cubicBezTo>
                  <a:cubicBezTo>
                    <a:pt x="15201" y="6529"/>
                    <a:pt x="15316" y="6517"/>
                    <a:pt x="15421" y="6517"/>
                  </a:cubicBezTo>
                  <a:cubicBezTo>
                    <a:pt x="15688" y="6517"/>
                    <a:pt x="15889" y="6591"/>
                    <a:pt x="16025" y="6682"/>
                  </a:cubicBezTo>
                  <a:cubicBezTo>
                    <a:pt x="16342" y="6936"/>
                    <a:pt x="16627" y="7284"/>
                    <a:pt x="16753" y="7632"/>
                  </a:cubicBezTo>
                  <a:cubicBezTo>
                    <a:pt x="16912" y="8076"/>
                    <a:pt x="16880" y="8582"/>
                    <a:pt x="16658" y="8962"/>
                  </a:cubicBezTo>
                  <a:cubicBezTo>
                    <a:pt x="16563" y="9184"/>
                    <a:pt x="16405" y="9374"/>
                    <a:pt x="16247" y="9501"/>
                  </a:cubicBezTo>
                  <a:cubicBezTo>
                    <a:pt x="16025" y="9627"/>
                    <a:pt x="15803" y="9691"/>
                    <a:pt x="15550" y="9691"/>
                  </a:cubicBezTo>
                  <a:cubicBezTo>
                    <a:pt x="15478" y="9696"/>
                    <a:pt x="15406" y="9698"/>
                    <a:pt x="15335" y="9698"/>
                  </a:cubicBezTo>
                  <a:cubicBezTo>
                    <a:pt x="14935" y="9698"/>
                    <a:pt x="14552" y="9616"/>
                    <a:pt x="14283" y="9374"/>
                  </a:cubicBezTo>
                  <a:cubicBezTo>
                    <a:pt x="14125" y="9216"/>
                    <a:pt x="14061" y="9057"/>
                    <a:pt x="14061" y="8867"/>
                  </a:cubicBezTo>
                  <a:cubicBezTo>
                    <a:pt x="14061" y="8646"/>
                    <a:pt x="14093" y="8424"/>
                    <a:pt x="14220" y="8297"/>
                  </a:cubicBezTo>
                  <a:cubicBezTo>
                    <a:pt x="14303" y="8178"/>
                    <a:pt x="14404" y="8126"/>
                    <a:pt x="14512" y="8126"/>
                  </a:cubicBezTo>
                  <a:cubicBezTo>
                    <a:pt x="14690" y="8126"/>
                    <a:pt x="14885" y="8270"/>
                    <a:pt x="15043" y="8487"/>
                  </a:cubicBezTo>
                  <a:cubicBezTo>
                    <a:pt x="15085" y="8572"/>
                    <a:pt x="15198" y="8614"/>
                    <a:pt x="15306" y="8614"/>
                  </a:cubicBezTo>
                  <a:cubicBezTo>
                    <a:pt x="15360" y="8614"/>
                    <a:pt x="15413" y="8604"/>
                    <a:pt x="15455" y="8582"/>
                  </a:cubicBezTo>
                  <a:cubicBezTo>
                    <a:pt x="15550" y="8487"/>
                    <a:pt x="15582" y="8297"/>
                    <a:pt x="15518" y="8171"/>
                  </a:cubicBezTo>
                  <a:cubicBezTo>
                    <a:pt x="15518" y="8171"/>
                    <a:pt x="15518" y="8139"/>
                    <a:pt x="15487" y="8139"/>
                  </a:cubicBezTo>
                  <a:cubicBezTo>
                    <a:pt x="15265" y="7949"/>
                    <a:pt x="15043" y="7696"/>
                    <a:pt x="14695" y="7664"/>
                  </a:cubicBezTo>
                  <a:cubicBezTo>
                    <a:pt x="14645" y="7656"/>
                    <a:pt x="14596" y="7652"/>
                    <a:pt x="14548" y="7652"/>
                  </a:cubicBezTo>
                  <a:cubicBezTo>
                    <a:pt x="14227" y="7652"/>
                    <a:pt x="13946" y="7828"/>
                    <a:pt x="13808" y="8076"/>
                  </a:cubicBezTo>
                  <a:cubicBezTo>
                    <a:pt x="13650" y="8329"/>
                    <a:pt x="13586" y="8614"/>
                    <a:pt x="13618" y="8899"/>
                  </a:cubicBezTo>
                  <a:cubicBezTo>
                    <a:pt x="13618" y="9026"/>
                    <a:pt x="13650" y="9216"/>
                    <a:pt x="13745" y="9342"/>
                  </a:cubicBezTo>
                  <a:cubicBezTo>
                    <a:pt x="13808" y="9469"/>
                    <a:pt x="13903" y="9564"/>
                    <a:pt x="13998" y="9691"/>
                  </a:cubicBezTo>
                  <a:cubicBezTo>
                    <a:pt x="14351" y="9950"/>
                    <a:pt x="14757" y="10034"/>
                    <a:pt x="15150" y="10034"/>
                  </a:cubicBezTo>
                  <a:cubicBezTo>
                    <a:pt x="15286" y="10034"/>
                    <a:pt x="15420" y="10024"/>
                    <a:pt x="15550" y="10007"/>
                  </a:cubicBezTo>
                  <a:cubicBezTo>
                    <a:pt x="15835" y="9976"/>
                    <a:pt x="16057" y="9881"/>
                    <a:pt x="16310" y="9722"/>
                  </a:cubicBezTo>
                  <a:cubicBezTo>
                    <a:pt x="16532" y="9564"/>
                    <a:pt x="16690" y="9374"/>
                    <a:pt x="16817" y="9152"/>
                  </a:cubicBezTo>
                  <a:cubicBezTo>
                    <a:pt x="17007" y="8741"/>
                    <a:pt x="17070" y="8361"/>
                    <a:pt x="16975" y="7917"/>
                  </a:cubicBezTo>
                  <a:lnTo>
                    <a:pt x="16975" y="7917"/>
                  </a:lnTo>
                  <a:cubicBezTo>
                    <a:pt x="17070" y="7981"/>
                    <a:pt x="17133" y="8107"/>
                    <a:pt x="17260" y="8171"/>
                  </a:cubicBezTo>
                  <a:cubicBezTo>
                    <a:pt x="17418" y="8329"/>
                    <a:pt x="17608" y="8456"/>
                    <a:pt x="17798" y="8551"/>
                  </a:cubicBezTo>
                  <a:cubicBezTo>
                    <a:pt x="18020" y="8614"/>
                    <a:pt x="18242" y="8646"/>
                    <a:pt x="18495" y="8646"/>
                  </a:cubicBezTo>
                  <a:cubicBezTo>
                    <a:pt x="18717" y="8646"/>
                    <a:pt x="18907" y="8582"/>
                    <a:pt x="19160" y="8487"/>
                  </a:cubicBezTo>
                  <a:cubicBezTo>
                    <a:pt x="19382" y="8361"/>
                    <a:pt x="19604" y="8171"/>
                    <a:pt x="19762" y="7981"/>
                  </a:cubicBezTo>
                  <a:cubicBezTo>
                    <a:pt x="19920" y="7791"/>
                    <a:pt x="20015" y="7601"/>
                    <a:pt x="20110" y="7347"/>
                  </a:cubicBezTo>
                  <a:cubicBezTo>
                    <a:pt x="20395" y="7664"/>
                    <a:pt x="20744" y="7981"/>
                    <a:pt x="21124" y="8171"/>
                  </a:cubicBezTo>
                  <a:cubicBezTo>
                    <a:pt x="21599" y="8424"/>
                    <a:pt x="22137" y="8551"/>
                    <a:pt x="22644" y="8551"/>
                  </a:cubicBezTo>
                  <a:cubicBezTo>
                    <a:pt x="23150" y="8551"/>
                    <a:pt x="23657" y="8424"/>
                    <a:pt x="24132" y="8171"/>
                  </a:cubicBezTo>
                  <a:cubicBezTo>
                    <a:pt x="24544" y="7981"/>
                    <a:pt x="24892" y="7664"/>
                    <a:pt x="25177" y="7347"/>
                  </a:cubicBezTo>
                  <a:cubicBezTo>
                    <a:pt x="25241" y="7601"/>
                    <a:pt x="25367" y="7822"/>
                    <a:pt x="25526" y="7981"/>
                  </a:cubicBezTo>
                  <a:cubicBezTo>
                    <a:pt x="25716" y="8171"/>
                    <a:pt x="25874" y="8392"/>
                    <a:pt x="26127" y="8487"/>
                  </a:cubicBezTo>
                  <a:cubicBezTo>
                    <a:pt x="26317" y="8582"/>
                    <a:pt x="26571" y="8646"/>
                    <a:pt x="26792" y="8646"/>
                  </a:cubicBezTo>
                  <a:cubicBezTo>
                    <a:pt x="27046" y="8646"/>
                    <a:pt x="27267" y="8614"/>
                    <a:pt x="27457" y="8551"/>
                  </a:cubicBezTo>
                  <a:cubicBezTo>
                    <a:pt x="27679" y="8456"/>
                    <a:pt x="27869" y="8329"/>
                    <a:pt x="28028" y="8171"/>
                  </a:cubicBezTo>
                  <a:lnTo>
                    <a:pt x="28313" y="7917"/>
                  </a:lnTo>
                  <a:lnTo>
                    <a:pt x="28313" y="7917"/>
                  </a:lnTo>
                  <a:cubicBezTo>
                    <a:pt x="28218" y="8297"/>
                    <a:pt x="28249" y="8741"/>
                    <a:pt x="28471" y="9152"/>
                  </a:cubicBezTo>
                  <a:cubicBezTo>
                    <a:pt x="28566" y="9374"/>
                    <a:pt x="28788" y="9627"/>
                    <a:pt x="28978" y="9722"/>
                  </a:cubicBezTo>
                  <a:cubicBezTo>
                    <a:pt x="29199" y="9881"/>
                    <a:pt x="29453" y="9944"/>
                    <a:pt x="29738" y="10007"/>
                  </a:cubicBezTo>
                  <a:cubicBezTo>
                    <a:pt x="29868" y="10024"/>
                    <a:pt x="30000" y="10034"/>
                    <a:pt x="30132" y="10034"/>
                  </a:cubicBezTo>
                  <a:cubicBezTo>
                    <a:pt x="30516" y="10034"/>
                    <a:pt x="30905" y="9950"/>
                    <a:pt x="31258" y="9691"/>
                  </a:cubicBezTo>
                  <a:cubicBezTo>
                    <a:pt x="31384" y="9627"/>
                    <a:pt x="31479" y="9501"/>
                    <a:pt x="31543" y="9342"/>
                  </a:cubicBezTo>
                  <a:cubicBezTo>
                    <a:pt x="31638" y="9216"/>
                    <a:pt x="31669" y="9026"/>
                    <a:pt x="31669" y="8899"/>
                  </a:cubicBezTo>
                  <a:cubicBezTo>
                    <a:pt x="31701" y="8614"/>
                    <a:pt x="31638" y="8297"/>
                    <a:pt x="31479" y="8076"/>
                  </a:cubicBezTo>
                  <a:cubicBezTo>
                    <a:pt x="31342" y="7828"/>
                    <a:pt x="31036" y="7652"/>
                    <a:pt x="30730" y="7652"/>
                  </a:cubicBezTo>
                  <a:cubicBezTo>
                    <a:pt x="30684" y="7652"/>
                    <a:pt x="30638" y="7656"/>
                    <a:pt x="30593" y="7664"/>
                  </a:cubicBezTo>
                  <a:cubicBezTo>
                    <a:pt x="30244" y="7759"/>
                    <a:pt x="29991" y="7949"/>
                    <a:pt x="29801" y="8139"/>
                  </a:cubicBezTo>
                  <a:cubicBezTo>
                    <a:pt x="29801" y="8139"/>
                    <a:pt x="29801" y="8171"/>
                    <a:pt x="29769" y="8171"/>
                  </a:cubicBezTo>
                  <a:cubicBezTo>
                    <a:pt x="29674" y="8297"/>
                    <a:pt x="29738" y="8487"/>
                    <a:pt x="29833" y="8582"/>
                  </a:cubicBezTo>
                  <a:cubicBezTo>
                    <a:pt x="29875" y="8604"/>
                    <a:pt x="29924" y="8614"/>
                    <a:pt x="29975" y="8614"/>
                  </a:cubicBezTo>
                  <a:cubicBezTo>
                    <a:pt x="30075" y="8614"/>
                    <a:pt x="30181" y="8572"/>
                    <a:pt x="30244" y="8487"/>
                  </a:cubicBezTo>
                  <a:cubicBezTo>
                    <a:pt x="30383" y="8270"/>
                    <a:pt x="30583" y="8126"/>
                    <a:pt x="30768" y="8126"/>
                  </a:cubicBezTo>
                  <a:cubicBezTo>
                    <a:pt x="30879" y="8126"/>
                    <a:pt x="30984" y="8178"/>
                    <a:pt x="31068" y="8297"/>
                  </a:cubicBezTo>
                  <a:cubicBezTo>
                    <a:pt x="31194" y="8456"/>
                    <a:pt x="31258" y="8646"/>
                    <a:pt x="31226" y="8867"/>
                  </a:cubicBezTo>
                  <a:cubicBezTo>
                    <a:pt x="31226" y="9089"/>
                    <a:pt x="31163" y="9216"/>
                    <a:pt x="31004" y="9374"/>
                  </a:cubicBezTo>
                  <a:cubicBezTo>
                    <a:pt x="30736" y="9616"/>
                    <a:pt x="30307" y="9698"/>
                    <a:pt x="29932" y="9698"/>
                  </a:cubicBezTo>
                  <a:cubicBezTo>
                    <a:pt x="29865" y="9698"/>
                    <a:pt x="29800" y="9696"/>
                    <a:pt x="29738" y="9691"/>
                  </a:cubicBezTo>
                  <a:cubicBezTo>
                    <a:pt x="29484" y="9659"/>
                    <a:pt x="29263" y="9564"/>
                    <a:pt x="29041" y="9501"/>
                  </a:cubicBezTo>
                  <a:cubicBezTo>
                    <a:pt x="28851" y="9374"/>
                    <a:pt x="28693" y="9216"/>
                    <a:pt x="28629" y="8962"/>
                  </a:cubicBezTo>
                  <a:cubicBezTo>
                    <a:pt x="28408" y="8582"/>
                    <a:pt x="28376" y="8076"/>
                    <a:pt x="28534" y="7632"/>
                  </a:cubicBezTo>
                  <a:cubicBezTo>
                    <a:pt x="28540" y="7614"/>
                    <a:pt x="28547" y="7595"/>
                    <a:pt x="28554" y="7576"/>
                  </a:cubicBezTo>
                  <a:lnTo>
                    <a:pt x="28554" y="7576"/>
                  </a:lnTo>
                  <a:cubicBezTo>
                    <a:pt x="28538" y="7595"/>
                    <a:pt x="28521" y="7614"/>
                    <a:pt x="28503" y="7632"/>
                  </a:cubicBezTo>
                  <a:cubicBezTo>
                    <a:pt x="28313" y="7949"/>
                    <a:pt x="27996" y="8234"/>
                    <a:pt x="27584" y="8361"/>
                  </a:cubicBezTo>
                  <a:cubicBezTo>
                    <a:pt x="27394" y="8424"/>
                    <a:pt x="27236" y="8424"/>
                    <a:pt x="27046" y="8424"/>
                  </a:cubicBezTo>
                  <a:cubicBezTo>
                    <a:pt x="26856" y="8424"/>
                    <a:pt x="26697" y="8361"/>
                    <a:pt x="26476" y="8266"/>
                  </a:cubicBezTo>
                  <a:cubicBezTo>
                    <a:pt x="26127" y="7981"/>
                    <a:pt x="25779" y="7632"/>
                    <a:pt x="25747" y="7189"/>
                  </a:cubicBezTo>
                  <a:cubicBezTo>
                    <a:pt x="25747" y="7094"/>
                    <a:pt x="25747" y="6936"/>
                    <a:pt x="25779" y="6809"/>
                  </a:cubicBezTo>
                  <a:cubicBezTo>
                    <a:pt x="25842" y="6682"/>
                    <a:pt x="25937" y="6524"/>
                    <a:pt x="25969" y="6397"/>
                  </a:cubicBezTo>
                  <a:cubicBezTo>
                    <a:pt x="26001" y="6366"/>
                    <a:pt x="26001" y="6366"/>
                    <a:pt x="26001" y="6334"/>
                  </a:cubicBezTo>
                  <a:lnTo>
                    <a:pt x="26254" y="6081"/>
                  </a:lnTo>
                  <a:cubicBezTo>
                    <a:pt x="26419" y="5998"/>
                    <a:pt x="26654" y="5916"/>
                    <a:pt x="26859" y="5916"/>
                  </a:cubicBezTo>
                  <a:cubicBezTo>
                    <a:pt x="26890" y="5916"/>
                    <a:pt x="26921" y="5918"/>
                    <a:pt x="26951" y="5922"/>
                  </a:cubicBezTo>
                  <a:cubicBezTo>
                    <a:pt x="27204" y="5986"/>
                    <a:pt x="27426" y="6144"/>
                    <a:pt x="27552" y="6302"/>
                  </a:cubicBezTo>
                  <a:cubicBezTo>
                    <a:pt x="27679" y="6461"/>
                    <a:pt x="27679" y="6682"/>
                    <a:pt x="27552" y="6872"/>
                  </a:cubicBezTo>
                  <a:cubicBezTo>
                    <a:pt x="27442" y="7066"/>
                    <a:pt x="27282" y="7163"/>
                    <a:pt x="27138" y="7163"/>
                  </a:cubicBezTo>
                  <a:cubicBezTo>
                    <a:pt x="27118" y="7163"/>
                    <a:pt x="27097" y="7161"/>
                    <a:pt x="27077" y="7157"/>
                  </a:cubicBezTo>
                  <a:cubicBezTo>
                    <a:pt x="27061" y="7154"/>
                    <a:pt x="27044" y="7152"/>
                    <a:pt x="27028" y="7152"/>
                  </a:cubicBezTo>
                  <a:cubicBezTo>
                    <a:pt x="26893" y="7152"/>
                    <a:pt x="26789" y="7262"/>
                    <a:pt x="26761" y="7347"/>
                  </a:cubicBezTo>
                  <a:cubicBezTo>
                    <a:pt x="26729" y="7506"/>
                    <a:pt x="26856" y="7632"/>
                    <a:pt x="26951" y="7664"/>
                  </a:cubicBezTo>
                  <a:cubicBezTo>
                    <a:pt x="27022" y="7682"/>
                    <a:pt x="27087" y="7689"/>
                    <a:pt x="27150" y="7689"/>
                  </a:cubicBezTo>
                  <a:cubicBezTo>
                    <a:pt x="27310" y="7689"/>
                    <a:pt x="27447" y="7637"/>
                    <a:pt x="27584" y="7569"/>
                  </a:cubicBezTo>
                  <a:cubicBezTo>
                    <a:pt x="27806" y="7442"/>
                    <a:pt x="27901" y="7284"/>
                    <a:pt x="28028" y="7126"/>
                  </a:cubicBezTo>
                  <a:cubicBezTo>
                    <a:pt x="28218" y="6777"/>
                    <a:pt x="28218" y="6302"/>
                    <a:pt x="27996" y="5986"/>
                  </a:cubicBezTo>
                  <a:cubicBezTo>
                    <a:pt x="27742" y="5669"/>
                    <a:pt x="27394" y="5511"/>
                    <a:pt x="27014" y="5416"/>
                  </a:cubicBezTo>
                  <a:cubicBezTo>
                    <a:pt x="26964" y="5410"/>
                    <a:pt x="26914" y="5407"/>
                    <a:pt x="26866" y="5407"/>
                  </a:cubicBezTo>
                  <a:cubicBezTo>
                    <a:pt x="26640" y="5407"/>
                    <a:pt x="26436" y="5464"/>
                    <a:pt x="26254" y="5542"/>
                  </a:cubicBezTo>
                  <a:cubicBezTo>
                    <a:pt x="26317" y="5194"/>
                    <a:pt x="26381" y="4814"/>
                    <a:pt x="26381" y="4465"/>
                  </a:cubicBezTo>
                  <a:cubicBezTo>
                    <a:pt x="26381" y="3484"/>
                    <a:pt x="26064" y="2534"/>
                    <a:pt x="25462" y="1742"/>
                  </a:cubicBezTo>
                  <a:cubicBezTo>
                    <a:pt x="25177" y="1394"/>
                    <a:pt x="24797" y="1077"/>
                    <a:pt x="24386" y="824"/>
                  </a:cubicBezTo>
                  <a:lnTo>
                    <a:pt x="24386" y="824"/>
                  </a:lnTo>
                  <a:cubicBezTo>
                    <a:pt x="24956" y="855"/>
                    <a:pt x="25494" y="1014"/>
                    <a:pt x="25969" y="1267"/>
                  </a:cubicBezTo>
                  <a:cubicBezTo>
                    <a:pt x="26412" y="1489"/>
                    <a:pt x="26729" y="1742"/>
                    <a:pt x="26951" y="2059"/>
                  </a:cubicBezTo>
                  <a:cubicBezTo>
                    <a:pt x="27236" y="2344"/>
                    <a:pt x="27394" y="2724"/>
                    <a:pt x="27584" y="3072"/>
                  </a:cubicBezTo>
                  <a:cubicBezTo>
                    <a:pt x="27964" y="3832"/>
                    <a:pt x="28344" y="4592"/>
                    <a:pt x="28598" y="5352"/>
                  </a:cubicBezTo>
                  <a:cubicBezTo>
                    <a:pt x="28693" y="5732"/>
                    <a:pt x="28819" y="6144"/>
                    <a:pt x="28819" y="6524"/>
                  </a:cubicBezTo>
                  <a:cubicBezTo>
                    <a:pt x="28819" y="6755"/>
                    <a:pt x="28809" y="6986"/>
                    <a:pt x="28750" y="7194"/>
                  </a:cubicBezTo>
                  <a:lnTo>
                    <a:pt x="28750" y="7194"/>
                  </a:lnTo>
                  <a:cubicBezTo>
                    <a:pt x="28823" y="7084"/>
                    <a:pt x="28907" y="6981"/>
                    <a:pt x="28998" y="6891"/>
                  </a:cubicBezTo>
                  <a:lnTo>
                    <a:pt x="28998" y="6891"/>
                  </a:lnTo>
                  <a:cubicBezTo>
                    <a:pt x="28993" y="6937"/>
                    <a:pt x="28987" y="6984"/>
                    <a:pt x="28978" y="7031"/>
                  </a:cubicBezTo>
                  <a:cubicBezTo>
                    <a:pt x="29073" y="6936"/>
                    <a:pt x="29168" y="6841"/>
                    <a:pt x="29263" y="6777"/>
                  </a:cubicBezTo>
                  <a:cubicBezTo>
                    <a:pt x="29314" y="6701"/>
                    <a:pt x="29406" y="6645"/>
                    <a:pt x="29506" y="6576"/>
                  </a:cubicBezTo>
                  <a:lnTo>
                    <a:pt x="29506" y="6576"/>
                  </a:lnTo>
                  <a:cubicBezTo>
                    <a:pt x="29410" y="6602"/>
                    <a:pt x="29329" y="6638"/>
                    <a:pt x="29263" y="6682"/>
                  </a:cubicBezTo>
                  <a:cubicBezTo>
                    <a:pt x="29171" y="6737"/>
                    <a:pt x="29082" y="6808"/>
                    <a:pt x="28998" y="6891"/>
                  </a:cubicBezTo>
                  <a:lnTo>
                    <a:pt x="28998" y="6891"/>
                  </a:lnTo>
                  <a:cubicBezTo>
                    <a:pt x="29009" y="6779"/>
                    <a:pt x="29009" y="6667"/>
                    <a:pt x="29009" y="6556"/>
                  </a:cubicBezTo>
                  <a:cubicBezTo>
                    <a:pt x="29009" y="6144"/>
                    <a:pt x="28914" y="5732"/>
                    <a:pt x="28788" y="5289"/>
                  </a:cubicBezTo>
                  <a:cubicBezTo>
                    <a:pt x="28503" y="4497"/>
                    <a:pt x="28186" y="3705"/>
                    <a:pt x="27838" y="2977"/>
                  </a:cubicBezTo>
                  <a:cubicBezTo>
                    <a:pt x="27679" y="2597"/>
                    <a:pt x="27489" y="2185"/>
                    <a:pt x="27204" y="1869"/>
                  </a:cubicBezTo>
                  <a:cubicBezTo>
                    <a:pt x="27014" y="1615"/>
                    <a:pt x="26792" y="1425"/>
                    <a:pt x="26571" y="1235"/>
                  </a:cubicBezTo>
                  <a:lnTo>
                    <a:pt x="26571" y="1235"/>
                  </a:lnTo>
                  <a:cubicBezTo>
                    <a:pt x="26856" y="1330"/>
                    <a:pt x="27109" y="1552"/>
                    <a:pt x="27362" y="1742"/>
                  </a:cubicBezTo>
                  <a:cubicBezTo>
                    <a:pt x="27552" y="1900"/>
                    <a:pt x="27742" y="2090"/>
                    <a:pt x="27901" y="2280"/>
                  </a:cubicBezTo>
                  <a:cubicBezTo>
                    <a:pt x="28059" y="2502"/>
                    <a:pt x="28218" y="2724"/>
                    <a:pt x="28344" y="2977"/>
                  </a:cubicBezTo>
                  <a:cubicBezTo>
                    <a:pt x="28946" y="3864"/>
                    <a:pt x="29611" y="4719"/>
                    <a:pt x="30276" y="5574"/>
                  </a:cubicBezTo>
                  <a:cubicBezTo>
                    <a:pt x="30529" y="5859"/>
                    <a:pt x="30751" y="6144"/>
                    <a:pt x="31036" y="6461"/>
                  </a:cubicBezTo>
                  <a:cubicBezTo>
                    <a:pt x="30846" y="6366"/>
                    <a:pt x="30593" y="6334"/>
                    <a:pt x="30371" y="6334"/>
                  </a:cubicBezTo>
                  <a:cubicBezTo>
                    <a:pt x="30086" y="6334"/>
                    <a:pt x="29801" y="6397"/>
                    <a:pt x="29579" y="6524"/>
                  </a:cubicBezTo>
                  <a:cubicBezTo>
                    <a:pt x="29555" y="6542"/>
                    <a:pt x="29530" y="6559"/>
                    <a:pt x="29506" y="6576"/>
                  </a:cubicBezTo>
                  <a:lnTo>
                    <a:pt x="29506" y="6576"/>
                  </a:lnTo>
                  <a:cubicBezTo>
                    <a:pt x="29613" y="6547"/>
                    <a:pt x="29739" y="6531"/>
                    <a:pt x="29884" y="6531"/>
                  </a:cubicBezTo>
                  <a:cubicBezTo>
                    <a:pt x="29984" y="6531"/>
                    <a:pt x="30094" y="6539"/>
                    <a:pt x="30213" y="6556"/>
                  </a:cubicBezTo>
                  <a:cubicBezTo>
                    <a:pt x="31068" y="6809"/>
                    <a:pt x="31796" y="7569"/>
                    <a:pt x="31796" y="7569"/>
                  </a:cubicBezTo>
                  <a:cubicBezTo>
                    <a:pt x="31859" y="7664"/>
                    <a:pt x="31986" y="7791"/>
                    <a:pt x="32049" y="7886"/>
                  </a:cubicBezTo>
                  <a:cubicBezTo>
                    <a:pt x="32271" y="8076"/>
                    <a:pt x="32430" y="8266"/>
                    <a:pt x="32620" y="8456"/>
                  </a:cubicBezTo>
                  <a:cubicBezTo>
                    <a:pt x="32683" y="8551"/>
                    <a:pt x="32778" y="8582"/>
                    <a:pt x="32810" y="8677"/>
                  </a:cubicBezTo>
                  <a:cubicBezTo>
                    <a:pt x="33158" y="9026"/>
                    <a:pt x="33475" y="9469"/>
                    <a:pt x="33601" y="9944"/>
                  </a:cubicBezTo>
                  <a:cubicBezTo>
                    <a:pt x="33633" y="10166"/>
                    <a:pt x="33633" y="10356"/>
                    <a:pt x="33570" y="10578"/>
                  </a:cubicBezTo>
                  <a:cubicBezTo>
                    <a:pt x="33538" y="10768"/>
                    <a:pt x="33380" y="10926"/>
                    <a:pt x="33221" y="11084"/>
                  </a:cubicBezTo>
                  <a:lnTo>
                    <a:pt x="33158" y="11116"/>
                  </a:lnTo>
                  <a:lnTo>
                    <a:pt x="33126" y="11148"/>
                  </a:lnTo>
                  <a:cubicBezTo>
                    <a:pt x="33000" y="11306"/>
                    <a:pt x="33063" y="11559"/>
                    <a:pt x="33221" y="11686"/>
                  </a:cubicBezTo>
                  <a:cubicBezTo>
                    <a:pt x="33281" y="11722"/>
                    <a:pt x="33349" y="11739"/>
                    <a:pt x="33418" y="11739"/>
                  </a:cubicBezTo>
                  <a:cubicBezTo>
                    <a:pt x="33532" y="11739"/>
                    <a:pt x="33649" y="11690"/>
                    <a:pt x="33728" y="11591"/>
                  </a:cubicBezTo>
                  <a:cubicBezTo>
                    <a:pt x="33918" y="11306"/>
                    <a:pt x="34076" y="11053"/>
                    <a:pt x="34108" y="10736"/>
                  </a:cubicBezTo>
                  <a:cubicBezTo>
                    <a:pt x="34203" y="10419"/>
                    <a:pt x="34108" y="10039"/>
                    <a:pt x="34045" y="9786"/>
                  </a:cubicBezTo>
                  <a:cubicBezTo>
                    <a:pt x="33950" y="9564"/>
                    <a:pt x="33886" y="9406"/>
                    <a:pt x="33760" y="9311"/>
                  </a:cubicBezTo>
                  <a:lnTo>
                    <a:pt x="33760" y="9311"/>
                  </a:lnTo>
                  <a:cubicBezTo>
                    <a:pt x="34076" y="9469"/>
                    <a:pt x="34425" y="9564"/>
                    <a:pt x="34805" y="9691"/>
                  </a:cubicBezTo>
                  <a:cubicBezTo>
                    <a:pt x="35199" y="9784"/>
                    <a:pt x="35627" y="9842"/>
                    <a:pt x="36064" y="9842"/>
                  </a:cubicBezTo>
                  <a:cubicBezTo>
                    <a:pt x="36224" y="9842"/>
                    <a:pt x="36385" y="9834"/>
                    <a:pt x="36546" y="9817"/>
                  </a:cubicBezTo>
                  <a:cubicBezTo>
                    <a:pt x="36863" y="9786"/>
                    <a:pt x="37117" y="9659"/>
                    <a:pt x="37402" y="9501"/>
                  </a:cubicBezTo>
                  <a:cubicBezTo>
                    <a:pt x="37687" y="9311"/>
                    <a:pt x="37877" y="9089"/>
                    <a:pt x="38067" y="8867"/>
                  </a:cubicBezTo>
                  <a:cubicBezTo>
                    <a:pt x="38383" y="8456"/>
                    <a:pt x="38510" y="7949"/>
                    <a:pt x="38605" y="7474"/>
                  </a:cubicBezTo>
                  <a:cubicBezTo>
                    <a:pt x="38637" y="7506"/>
                    <a:pt x="38637" y="7569"/>
                    <a:pt x="38668" y="7601"/>
                  </a:cubicBezTo>
                  <a:cubicBezTo>
                    <a:pt x="39112" y="8297"/>
                    <a:pt x="39808" y="8677"/>
                    <a:pt x="40347" y="9152"/>
                  </a:cubicBezTo>
                  <a:cubicBezTo>
                    <a:pt x="40600" y="9374"/>
                    <a:pt x="40663" y="9627"/>
                    <a:pt x="40537" y="9944"/>
                  </a:cubicBezTo>
                  <a:cubicBezTo>
                    <a:pt x="40442" y="10198"/>
                    <a:pt x="40252" y="10514"/>
                    <a:pt x="40030" y="10768"/>
                  </a:cubicBezTo>
                  <a:lnTo>
                    <a:pt x="39935" y="10831"/>
                  </a:lnTo>
                  <a:cubicBezTo>
                    <a:pt x="39808" y="11053"/>
                    <a:pt x="39903" y="11274"/>
                    <a:pt x="40062" y="11401"/>
                  </a:cubicBezTo>
                  <a:cubicBezTo>
                    <a:pt x="40123" y="11442"/>
                    <a:pt x="40191" y="11460"/>
                    <a:pt x="40258" y="11460"/>
                  </a:cubicBezTo>
                  <a:cubicBezTo>
                    <a:pt x="40399" y="11460"/>
                    <a:pt x="40536" y="11381"/>
                    <a:pt x="40600" y="11274"/>
                  </a:cubicBezTo>
                  <a:cubicBezTo>
                    <a:pt x="40853" y="10894"/>
                    <a:pt x="41012" y="10514"/>
                    <a:pt x="41075" y="10103"/>
                  </a:cubicBezTo>
                  <a:cubicBezTo>
                    <a:pt x="41139" y="9849"/>
                    <a:pt x="41075" y="9627"/>
                    <a:pt x="41012" y="9406"/>
                  </a:cubicBezTo>
                  <a:cubicBezTo>
                    <a:pt x="40917" y="9184"/>
                    <a:pt x="40727" y="8994"/>
                    <a:pt x="40568" y="8899"/>
                  </a:cubicBezTo>
                  <a:cubicBezTo>
                    <a:pt x="39935" y="8424"/>
                    <a:pt x="39238" y="8139"/>
                    <a:pt x="38827" y="7569"/>
                  </a:cubicBezTo>
                  <a:cubicBezTo>
                    <a:pt x="38737" y="7412"/>
                    <a:pt x="38679" y="7270"/>
                    <a:pt x="38619" y="7134"/>
                  </a:cubicBezTo>
                  <a:lnTo>
                    <a:pt x="38619" y="7134"/>
                  </a:lnTo>
                  <a:cubicBezTo>
                    <a:pt x="38614" y="7152"/>
                    <a:pt x="38610" y="7171"/>
                    <a:pt x="38605" y="7189"/>
                  </a:cubicBezTo>
                  <a:cubicBezTo>
                    <a:pt x="38542" y="7442"/>
                    <a:pt x="38447" y="7664"/>
                    <a:pt x="38352" y="7917"/>
                  </a:cubicBezTo>
                  <a:cubicBezTo>
                    <a:pt x="38225" y="8107"/>
                    <a:pt x="38067" y="8297"/>
                    <a:pt x="37972" y="8519"/>
                  </a:cubicBezTo>
                  <a:cubicBezTo>
                    <a:pt x="37813" y="8677"/>
                    <a:pt x="37623" y="8867"/>
                    <a:pt x="37433" y="8994"/>
                  </a:cubicBezTo>
                  <a:cubicBezTo>
                    <a:pt x="37243" y="9089"/>
                    <a:pt x="37053" y="9184"/>
                    <a:pt x="36800" y="9216"/>
                  </a:cubicBezTo>
                  <a:cubicBezTo>
                    <a:pt x="36634" y="9249"/>
                    <a:pt x="36465" y="9263"/>
                    <a:pt x="36294" y="9263"/>
                  </a:cubicBezTo>
                  <a:cubicBezTo>
                    <a:pt x="35975" y="9263"/>
                    <a:pt x="35653" y="9214"/>
                    <a:pt x="35343" y="9152"/>
                  </a:cubicBezTo>
                  <a:cubicBezTo>
                    <a:pt x="34836" y="9026"/>
                    <a:pt x="34361" y="8867"/>
                    <a:pt x="33918" y="8614"/>
                  </a:cubicBezTo>
                  <a:cubicBezTo>
                    <a:pt x="33696" y="8519"/>
                    <a:pt x="33475" y="8392"/>
                    <a:pt x="33285" y="8234"/>
                  </a:cubicBezTo>
                  <a:cubicBezTo>
                    <a:pt x="33095" y="8076"/>
                    <a:pt x="32905" y="7886"/>
                    <a:pt x="32683" y="7664"/>
                  </a:cubicBezTo>
                  <a:cubicBezTo>
                    <a:pt x="32144" y="7126"/>
                    <a:pt x="31574" y="6556"/>
                    <a:pt x="31068" y="5986"/>
                  </a:cubicBezTo>
                  <a:lnTo>
                    <a:pt x="31068" y="5986"/>
                  </a:lnTo>
                  <a:cubicBezTo>
                    <a:pt x="31353" y="6081"/>
                    <a:pt x="31669" y="6144"/>
                    <a:pt x="32018" y="6144"/>
                  </a:cubicBezTo>
                  <a:cubicBezTo>
                    <a:pt x="32461" y="6081"/>
                    <a:pt x="32810" y="5891"/>
                    <a:pt x="33126" y="5669"/>
                  </a:cubicBezTo>
                  <a:lnTo>
                    <a:pt x="33126" y="5669"/>
                  </a:lnTo>
                  <a:cubicBezTo>
                    <a:pt x="33063" y="6017"/>
                    <a:pt x="33063" y="6366"/>
                    <a:pt x="33126" y="6714"/>
                  </a:cubicBezTo>
                  <a:cubicBezTo>
                    <a:pt x="33221" y="6967"/>
                    <a:pt x="33285" y="7252"/>
                    <a:pt x="33411" y="7474"/>
                  </a:cubicBezTo>
                  <a:cubicBezTo>
                    <a:pt x="33570" y="7727"/>
                    <a:pt x="33760" y="7917"/>
                    <a:pt x="33950" y="8076"/>
                  </a:cubicBezTo>
                  <a:cubicBezTo>
                    <a:pt x="34393" y="8392"/>
                    <a:pt x="34900" y="8551"/>
                    <a:pt x="35438" y="8582"/>
                  </a:cubicBezTo>
                  <a:cubicBezTo>
                    <a:pt x="35590" y="8611"/>
                    <a:pt x="35745" y="8625"/>
                    <a:pt x="35900" y="8625"/>
                  </a:cubicBezTo>
                  <a:cubicBezTo>
                    <a:pt x="36262" y="8625"/>
                    <a:pt x="36626" y="8548"/>
                    <a:pt x="36958" y="8392"/>
                  </a:cubicBezTo>
                  <a:cubicBezTo>
                    <a:pt x="37972" y="7917"/>
                    <a:pt x="38510" y="6841"/>
                    <a:pt x="38447" y="5764"/>
                  </a:cubicBezTo>
                  <a:cubicBezTo>
                    <a:pt x="38447" y="5701"/>
                    <a:pt x="38415" y="5669"/>
                    <a:pt x="38415" y="5574"/>
                  </a:cubicBezTo>
                  <a:lnTo>
                    <a:pt x="38415" y="5574"/>
                  </a:lnTo>
                  <a:cubicBezTo>
                    <a:pt x="38415" y="5606"/>
                    <a:pt x="38447" y="5669"/>
                    <a:pt x="38447" y="5701"/>
                  </a:cubicBezTo>
                  <a:cubicBezTo>
                    <a:pt x="38478" y="5768"/>
                    <a:pt x="38507" y="5837"/>
                    <a:pt x="38532" y="5907"/>
                  </a:cubicBezTo>
                  <a:lnTo>
                    <a:pt x="38532" y="5907"/>
                  </a:lnTo>
                  <a:cubicBezTo>
                    <a:pt x="38557" y="5797"/>
                    <a:pt x="38592" y="5694"/>
                    <a:pt x="38636" y="5604"/>
                  </a:cubicBezTo>
                  <a:lnTo>
                    <a:pt x="38636" y="5604"/>
                  </a:lnTo>
                  <a:cubicBezTo>
                    <a:pt x="38446" y="5129"/>
                    <a:pt x="38288" y="4592"/>
                    <a:pt x="38352" y="4117"/>
                  </a:cubicBezTo>
                  <a:cubicBezTo>
                    <a:pt x="38415" y="3864"/>
                    <a:pt x="38573" y="3705"/>
                    <a:pt x="38763" y="3642"/>
                  </a:cubicBezTo>
                  <a:cubicBezTo>
                    <a:pt x="38842" y="3629"/>
                    <a:pt x="38932" y="3621"/>
                    <a:pt x="39025" y="3621"/>
                  </a:cubicBezTo>
                  <a:cubicBezTo>
                    <a:pt x="39158" y="3621"/>
                    <a:pt x="39299" y="3637"/>
                    <a:pt x="39428" y="3674"/>
                  </a:cubicBezTo>
                  <a:lnTo>
                    <a:pt x="39523" y="3674"/>
                  </a:lnTo>
                  <a:cubicBezTo>
                    <a:pt x="39555" y="3674"/>
                    <a:pt x="39587" y="3674"/>
                    <a:pt x="39618" y="3642"/>
                  </a:cubicBezTo>
                  <a:lnTo>
                    <a:pt x="40568" y="4117"/>
                  </a:lnTo>
                  <a:cubicBezTo>
                    <a:pt x="40663" y="4244"/>
                    <a:pt x="40727" y="4244"/>
                    <a:pt x="40790" y="4275"/>
                  </a:cubicBezTo>
                  <a:cubicBezTo>
                    <a:pt x="40378" y="4275"/>
                    <a:pt x="40030" y="4339"/>
                    <a:pt x="39713" y="4560"/>
                  </a:cubicBezTo>
                  <a:cubicBezTo>
                    <a:pt x="39589" y="4628"/>
                    <a:pt x="39473" y="4712"/>
                    <a:pt x="39367" y="4808"/>
                  </a:cubicBezTo>
                  <a:lnTo>
                    <a:pt x="39367" y="4808"/>
                  </a:lnTo>
                  <a:cubicBezTo>
                    <a:pt x="39610" y="4674"/>
                    <a:pt x="39882" y="4600"/>
                    <a:pt x="40150" y="4600"/>
                  </a:cubicBezTo>
                  <a:cubicBezTo>
                    <a:pt x="40237" y="4600"/>
                    <a:pt x="40325" y="4607"/>
                    <a:pt x="40410" y="4624"/>
                  </a:cubicBezTo>
                  <a:cubicBezTo>
                    <a:pt x="40758" y="4655"/>
                    <a:pt x="41075" y="4814"/>
                    <a:pt x="41392" y="4972"/>
                  </a:cubicBezTo>
                  <a:cubicBezTo>
                    <a:pt x="41709" y="5130"/>
                    <a:pt x="41994" y="5384"/>
                    <a:pt x="42152" y="5669"/>
                  </a:cubicBezTo>
                  <a:cubicBezTo>
                    <a:pt x="42310" y="5922"/>
                    <a:pt x="42342" y="6239"/>
                    <a:pt x="42247" y="6524"/>
                  </a:cubicBezTo>
                  <a:cubicBezTo>
                    <a:pt x="42152" y="6841"/>
                    <a:pt x="41962" y="7094"/>
                    <a:pt x="41677" y="7189"/>
                  </a:cubicBezTo>
                  <a:cubicBezTo>
                    <a:pt x="41542" y="7249"/>
                    <a:pt x="41415" y="7280"/>
                    <a:pt x="41284" y="7280"/>
                  </a:cubicBezTo>
                  <a:cubicBezTo>
                    <a:pt x="41139" y="7280"/>
                    <a:pt x="40989" y="7241"/>
                    <a:pt x="40822" y="7157"/>
                  </a:cubicBezTo>
                  <a:cubicBezTo>
                    <a:pt x="40537" y="7031"/>
                    <a:pt x="40283" y="6809"/>
                    <a:pt x="40252" y="6556"/>
                  </a:cubicBezTo>
                  <a:cubicBezTo>
                    <a:pt x="40252" y="6461"/>
                    <a:pt x="40252" y="6366"/>
                    <a:pt x="40347" y="6239"/>
                  </a:cubicBezTo>
                  <a:cubicBezTo>
                    <a:pt x="40410" y="6176"/>
                    <a:pt x="40537" y="6081"/>
                    <a:pt x="40663" y="6049"/>
                  </a:cubicBezTo>
                  <a:cubicBezTo>
                    <a:pt x="40711" y="6033"/>
                    <a:pt x="40766" y="6025"/>
                    <a:pt x="40822" y="6025"/>
                  </a:cubicBezTo>
                  <a:cubicBezTo>
                    <a:pt x="40877" y="6025"/>
                    <a:pt x="40933" y="6033"/>
                    <a:pt x="40980" y="6049"/>
                  </a:cubicBezTo>
                  <a:cubicBezTo>
                    <a:pt x="41012" y="6081"/>
                    <a:pt x="41044" y="6144"/>
                    <a:pt x="41075" y="6302"/>
                  </a:cubicBezTo>
                  <a:cubicBezTo>
                    <a:pt x="41139" y="6461"/>
                    <a:pt x="41234" y="6556"/>
                    <a:pt x="41392" y="6556"/>
                  </a:cubicBezTo>
                  <a:cubicBezTo>
                    <a:pt x="41550" y="6556"/>
                    <a:pt x="41677" y="6397"/>
                    <a:pt x="41677" y="6239"/>
                  </a:cubicBezTo>
                  <a:cubicBezTo>
                    <a:pt x="41677" y="6017"/>
                    <a:pt x="41550" y="5701"/>
                    <a:pt x="41234" y="5542"/>
                  </a:cubicBezTo>
                  <a:cubicBezTo>
                    <a:pt x="41107" y="5463"/>
                    <a:pt x="40972" y="5431"/>
                    <a:pt x="40838" y="5431"/>
                  </a:cubicBezTo>
                  <a:cubicBezTo>
                    <a:pt x="40703" y="5431"/>
                    <a:pt x="40568" y="5463"/>
                    <a:pt x="40442" y="5511"/>
                  </a:cubicBezTo>
                  <a:cubicBezTo>
                    <a:pt x="40220" y="5574"/>
                    <a:pt x="40030" y="5701"/>
                    <a:pt x="39872" y="5922"/>
                  </a:cubicBezTo>
                  <a:cubicBezTo>
                    <a:pt x="39713" y="6144"/>
                    <a:pt x="39618" y="6461"/>
                    <a:pt x="39713" y="6682"/>
                  </a:cubicBezTo>
                  <a:cubicBezTo>
                    <a:pt x="39808" y="7189"/>
                    <a:pt x="40220" y="7506"/>
                    <a:pt x="40600" y="7664"/>
                  </a:cubicBezTo>
                  <a:cubicBezTo>
                    <a:pt x="40823" y="7750"/>
                    <a:pt x="41073" y="7807"/>
                    <a:pt x="41321" y="7807"/>
                  </a:cubicBezTo>
                  <a:cubicBezTo>
                    <a:pt x="41532" y="7807"/>
                    <a:pt x="41741" y="7766"/>
                    <a:pt x="41930" y="7664"/>
                  </a:cubicBezTo>
                  <a:cubicBezTo>
                    <a:pt x="42342" y="7474"/>
                    <a:pt x="42627" y="7094"/>
                    <a:pt x="42754" y="6651"/>
                  </a:cubicBezTo>
                  <a:cubicBezTo>
                    <a:pt x="42880" y="6239"/>
                    <a:pt x="42817" y="5732"/>
                    <a:pt x="42564" y="5384"/>
                  </a:cubicBezTo>
                  <a:cubicBezTo>
                    <a:pt x="42437" y="5194"/>
                    <a:pt x="42279" y="5067"/>
                    <a:pt x="42120" y="4909"/>
                  </a:cubicBezTo>
                  <a:lnTo>
                    <a:pt x="42120" y="4909"/>
                  </a:lnTo>
                  <a:cubicBezTo>
                    <a:pt x="42437" y="4972"/>
                    <a:pt x="42754" y="5035"/>
                    <a:pt x="43102" y="5035"/>
                  </a:cubicBezTo>
                  <a:cubicBezTo>
                    <a:pt x="43387" y="5035"/>
                    <a:pt x="43609" y="5035"/>
                    <a:pt x="43894" y="4940"/>
                  </a:cubicBezTo>
                  <a:cubicBezTo>
                    <a:pt x="44179" y="4877"/>
                    <a:pt x="44400" y="4750"/>
                    <a:pt x="44622" y="4592"/>
                  </a:cubicBezTo>
                  <a:cubicBezTo>
                    <a:pt x="44812" y="4434"/>
                    <a:pt x="45002" y="4180"/>
                    <a:pt x="45129" y="3959"/>
                  </a:cubicBezTo>
                  <a:cubicBezTo>
                    <a:pt x="45636" y="3674"/>
                    <a:pt x="45699" y="3389"/>
                    <a:pt x="45699" y="3135"/>
                  </a:cubicBezTo>
                  <a:cubicBezTo>
                    <a:pt x="45699" y="2850"/>
                    <a:pt x="45604" y="2565"/>
                    <a:pt x="45477" y="2344"/>
                  </a:cubicBezTo>
                  <a:cubicBezTo>
                    <a:pt x="45382" y="2090"/>
                    <a:pt x="45129" y="1869"/>
                    <a:pt x="44907" y="1742"/>
                  </a:cubicBezTo>
                  <a:cubicBezTo>
                    <a:pt x="44622" y="1615"/>
                    <a:pt x="44337" y="1552"/>
                    <a:pt x="44052" y="1552"/>
                  </a:cubicBezTo>
                  <a:cubicBezTo>
                    <a:pt x="43799" y="1552"/>
                    <a:pt x="43514" y="1584"/>
                    <a:pt x="43229" y="1710"/>
                  </a:cubicBezTo>
                  <a:cubicBezTo>
                    <a:pt x="42690" y="1900"/>
                    <a:pt x="42247" y="2502"/>
                    <a:pt x="42374" y="3167"/>
                  </a:cubicBezTo>
                  <a:cubicBezTo>
                    <a:pt x="42437" y="3515"/>
                    <a:pt x="42690" y="3800"/>
                    <a:pt x="43007" y="3895"/>
                  </a:cubicBezTo>
                  <a:cubicBezTo>
                    <a:pt x="43134" y="3946"/>
                    <a:pt x="43270" y="3971"/>
                    <a:pt x="43407" y="3971"/>
                  </a:cubicBezTo>
                  <a:cubicBezTo>
                    <a:pt x="43613" y="3971"/>
                    <a:pt x="43818" y="3914"/>
                    <a:pt x="43989" y="3800"/>
                  </a:cubicBezTo>
                  <a:cubicBezTo>
                    <a:pt x="44115" y="3674"/>
                    <a:pt x="44147" y="3484"/>
                    <a:pt x="44020" y="3357"/>
                  </a:cubicBezTo>
                  <a:cubicBezTo>
                    <a:pt x="43949" y="3286"/>
                    <a:pt x="43858" y="3245"/>
                    <a:pt x="43770" y="3245"/>
                  </a:cubicBezTo>
                  <a:cubicBezTo>
                    <a:pt x="43700" y="3245"/>
                    <a:pt x="43633" y="3270"/>
                    <a:pt x="43577" y="3325"/>
                  </a:cubicBezTo>
                  <a:cubicBezTo>
                    <a:pt x="43507" y="3372"/>
                    <a:pt x="43404" y="3401"/>
                    <a:pt x="43304" y="3401"/>
                  </a:cubicBezTo>
                  <a:cubicBezTo>
                    <a:pt x="43267" y="3401"/>
                    <a:pt x="43231" y="3397"/>
                    <a:pt x="43197" y="3389"/>
                  </a:cubicBezTo>
                  <a:cubicBezTo>
                    <a:pt x="43039" y="3357"/>
                    <a:pt x="42912" y="3199"/>
                    <a:pt x="42880" y="3072"/>
                  </a:cubicBezTo>
                  <a:cubicBezTo>
                    <a:pt x="42817" y="2914"/>
                    <a:pt x="42880" y="2724"/>
                    <a:pt x="43007" y="2565"/>
                  </a:cubicBezTo>
                  <a:cubicBezTo>
                    <a:pt x="43070" y="2407"/>
                    <a:pt x="43229" y="2249"/>
                    <a:pt x="43419" y="2154"/>
                  </a:cubicBezTo>
                  <a:cubicBezTo>
                    <a:pt x="43617" y="2071"/>
                    <a:pt x="43850" y="2023"/>
                    <a:pt x="44078" y="2023"/>
                  </a:cubicBezTo>
                  <a:cubicBezTo>
                    <a:pt x="44285" y="2023"/>
                    <a:pt x="44487" y="2063"/>
                    <a:pt x="44654" y="2154"/>
                  </a:cubicBezTo>
                  <a:cubicBezTo>
                    <a:pt x="45002" y="2375"/>
                    <a:pt x="45255" y="2755"/>
                    <a:pt x="45255" y="3199"/>
                  </a:cubicBezTo>
                  <a:cubicBezTo>
                    <a:pt x="45287" y="3642"/>
                    <a:pt x="45097" y="4054"/>
                    <a:pt x="44780" y="4339"/>
                  </a:cubicBezTo>
                  <a:cubicBezTo>
                    <a:pt x="44432" y="4655"/>
                    <a:pt x="43989" y="4750"/>
                    <a:pt x="43514" y="4750"/>
                  </a:cubicBezTo>
                  <a:cubicBezTo>
                    <a:pt x="42564" y="4687"/>
                    <a:pt x="41614" y="4339"/>
                    <a:pt x="40727" y="3959"/>
                  </a:cubicBezTo>
                  <a:cubicBezTo>
                    <a:pt x="38985" y="3009"/>
                    <a:pt x="37085" y="2280"/>
                    <a:pt x="35153" y="1805"/>
                  </a:cubicBezTo>
                  <a:cubicBezTo>
                    <a:pt x="34379" y="1625"/>
                    <a:pt x="33563" y="1423"/>
                    <a:pt x="32722" y="1423"/>
                  </a:cubicBezTo>
                  <a:cubicBezTo>
                    <a:pt x="32531" y="1423"/>
                    <a:pt x="32338" y="1433"/>
                    <a:pt x="32144" y="1457"/>
                  </a:cubicBezTo>
                  <a:cubicBezTo>
                    <a:pt x="31638" y="1520"/>
                    <a:pt x="31131" y="1679"/>
                    <a:pt x="30688" y="2059"/>
                  </a:cubicBezTo>
                  <a:cubicBezTo>
                    <a:pt x="30434" y="2217"/>
                    <a:pt x="30276" y="2439"/>
                    <a:pt x="30118" y="2692"/>
                  </a:cubicBezTo>
                  <a:cubicBezTo>
                    <a:pt x="29959" y="2914"/>
                    <a:pt x="29864" y="3167"/>
                    <a:pt x="29801" y="3515"/>
                  </a:cubicBezTo>
                  <a:lnTo>
                    <a:pt x="29801" y="3547"/>
                  </a:lnTo>
                  <a:cubicBezTo>
                    <a:pt x="29801" y="3737"/>
                    <a:pt x="29928" y="3895"/>
                    <a:pt x="30118" y="3895"/>
                  </a:cubicBezTo>
                  <a:cubicBezTo>
                    <a:pt x="30339" y="3895"/>
                    <a:pt x="30498" y="3800"/>
                    <a:pt x="30498" y="3579"/>
                  </a:cubicBezTo>
                  <a:lnTo>
                    <a:pt x="30498" y="3547"/>
                  </a:lnTo>
                  <a:cubicBezTo>
                    <a:pt x="30498" y="3389"/>
                    <a:pt x="30561" y="3167"/>
                    <a:pt x="30656" y="2945"/>
                  </a:cubicBezTo>
                  <a:cubicBezTo>
                    <a:pt x="30719" y="2787"/>
                    <a:pt x="30846" y="2629"/>
                    <a:pt x="31004" y="2470"/>
                  </a:cubicBezTo>
                  <a:lnTo>
                    <a:pt x="31068" y="2470"/>
                  </a:lnTo>
                  <a:cubicBezTo>
                    <a:pt x="31479" y="2312"/>
                    <a:pt x="31954" y="2249"/>
                    <a:pt x="32430" y="2249"/>
                  </a:cubicBezTo>
                  <a:cubicBezTo>
                    <a:pt x="32905" y="2249"/>
                    <a:pt x="33380" y="2280"/>
                    <a:pt x="33855" y="2439"/>
                  </a:cubicBezTo>
                  <a:cubicBezTo>
                    <a:pt x="34330" y="2565"/>
                    <a:pt x="34773" y="2755"/>
                    <a:pt x="35185" y="2945"/>
                  </a:cubicBezTo>
                  <a:cubicBezTo>
                    <a:pt x="35628" y="3167"/>
                    <a:pt x="36071" y="3420"/>
                    <a:pt x="36451" y="3674"/>
                  </a:cubicBezTo>
                  <a:cubicBezTo>
                    <a:pt x="36863" y="3959"/>
                    <a:pt x="37243" y="4212"/>
                    <a:pt x="37560" y="4592"/>
                  </a:cubicBezTo>
                  <a:cubicBezTo>
                    <a:pt x="37877" y="4940"/>
                    <a:pt x="38130" y="5320"/>
                    <a:pt x="38162" y="5796"/>
                  </a:cubicBezTo>
                  <a:cubicBezTo>
                    <a:pt x="38193" y="6714"/>
                    <a:pt x="37687" y="7696"/>
                    <a:pt x="36863" y="8107"/>
                  </a:cubicBezTo>
                  <a:cubicBezTo>
                    <a:pt x="36557" y="8239"/>
                    <a:pt x="36236" y="8309"/>
                    <a:pt x="35920" y="8309"/>
                  </a:cubicBezTo>
                  <a:cubicBezTo>
                    <a:pt x="35779" y="8309"/>
                    <a:pt x="35639" y="8295"/>
                    <a:pt x="35501" y="8266"/>
                  </a:cubicBezTo>
                  <a:cubicBezTo>
                    <a:pt x="35026" y="8171"/>
                    <a:pt x="34551" y="8012"/>
                    <a:pt x="34203" y="7791"/>
                  </a:cubicBezTo>
                  <a:cubicBezTo>
                    <a:pt x="34013" y="7664"/>
                    <a:pt x="33855" y="7506"/>
                    <a:pt x="33728" y="7316"/>
                  </a:cubicBezTo>
                  <a:cubicBezTo>
                    <a:pt x="33601" y="7126"/>
                    <a:pt x="33538" y="6904"/>
                    <a:pt x="33506" y="6682"/>
                  </a:cubicBezTo>
                  <a:cubicBezTo>
                    <a:pt x="33411" y="6239"/>
                    <a:pt x="33443" y="5732"/>
                    <a:pt x="33696" y="5416"/>
                  </a:cubicBezTo>
                  <a:cubicBezTo>
                    <a:pt x="33823" y="5257"/>
                    <a:pt x="34013" y="5130"/>
                    <a:pt x="34203" y="5067"/>
                  </a:cubicBezTo>
                  <a:cubicBezTo>
                    <a:pt x="34393" y="5004"/>
                    <a:pt x="34646" y="4972"/>
                    <a:pt x="34868" y="4972"/>
                  </a:cubicBezTo>
                  <a:cubicBezTo>
                    <a:pt x="35121" y="4972"/>
                    <a:pt x="35311" y="5035"/>
                    <a:pt x="35501" y="5099"/>
                  </a:cubicBezTo>
                  <a:cubicBezTo>
                    <a:pt x="35723" y="5194"/>
                    <a:pt x="35881" y="5289"/>
                    <a:pt x="36040" y="5447"/>
                  </a:cubicBezTo>
                  <a:cubicBezTo>
                    <a:pt x="36198" y="5606"/>
                    <a:pt x="36261" y="5796"/>
                    <a:pt x="36293" y="5986"/>
                  </a:cubicBezTo>
                  <a:cubicBezTo>
                    <a:pt x="36356" y="6112"/>
                    <a:pt x="36261" y="6302"/>
                    <a:pt x="36135" y="6397"/>
                  </a:cubicBezTo>
                  <a:cubicBezTo>
                    <a:pt x="36040" y="6524"/>
                    <a:pt x="35818" y="6619"/>
                    <a:pt x="35723" y="6619"/>
                  </a:cubicBezTo>
                  <a:cubicBezTo>
                    <a:pt x="35596" y="6619"/>
                    <a:pt x="35406" y="6492"/>
                    <a:pt x="35343" y="6366"/>
                  </a:cubicBezTo>
                  <a:lnTo>
                    <a:pt x="35343" y="6334"/>
                  </a:lnTo>
                  <a:cubicBezTo>
                    <a:pt x="35300" y="6226"/>
                    <a:pt x="35199" y="6163"/>
                    <a:pt x="35088" y="6163"/>
                  </a:cubicBezTo>
                  <a:cubicBezTo>
                    <a:pt x="35036" y="6163"/>
                    <a:pt x="34982" y="6177"/>
                    <a:pt x="34931" y="6207"/>
                  </a:cubicBezTo>
                  <a:cubicBezTo>
                    <a:pt x="34773" y="6271"/>
                    <a:pt x="34710" y="6492"/>
                    <a:pt x="34805" y="6651"/>
                  </a:cubicBezTo>
                  <a:cubicBezTo>
                    <a:pt x="34931" y="6809"/>
                    <a:pt x="35026" y="6904"/>
                    <a:pt x="35185" y="6999"/>
                  </a:cubicBezTo>
                  <a:cubicBezTo>
                    <a:pt x="35343" y="7062"/>
                    <a:pt x="35501" y="7126"/>
                    <a:pt x="35660" y="7157"/>
                  </a:cubicBezTo>
                  <a:cubicBezTo>
                    <a:pt x="35818" y="7157"/>
                    <a:pt x="36040" y="7126"/>
                    <a:pt x="36198" y="7031"/>
                  </a:cubicBezTo>
                  <a:cubicBezTo>
                    <a:pt x="36356" y="6967"/>
                    <a:pt x="36451" y="6872"/>
                    <a:pt x="36578" y="6746"/>
                  </a:cubicBezTo>
                  <a:cubicBezTo>
                    <a:pt x="36832" y="6524"/>
                    <a:pt x="36927" y="6176"/>
                    <a:pt x="36863" y="5859"/>
                  </a:cubicBezTo>
                  <a:cubicBezTo>
                    <a:pt x="36832" y="5542"/>
                    <a:pt x="36610" y="5257"/>
                    <a:pt x="36420" y="5067"/>
                  </a:cubicBezTo>
                  <a:cubicBezTo>
                    <a:pt x="36293" y="4940"/>
                    <a:pt x="36230" y="4845"/>
                    <a:pt x="36103" y="4782"/>
                  </a:cubicBezTo>
                  <a:cubicBezTo>
                    <a:pt x="35976" y="4687"/>
                    <a:pt x="35850" y="4624"/>
                    <a:pt x="35691" y="4592"/>
                  </a:cubicBezTo>
                  <a:cubicBezTo>
                    <a:pt x="35438" y="4497"/>
                    <a:pt x="35153" y="4465"/>
                    <a:pt x="34868" y="4465"/>
                  </a:cubicBezTo>
                  <a:cubicBezTo>
                    <a:pt x="34583" y="4465"/>
                    <a:pt x="34361" y="4497"/>
                    <a:pt x="34076" y="4592"/>
                  </a:cubicBezTo>
                  <a:cubicBezTo>
                    <a:pt x="33950" y="4624"/>
                    <a:pt x="33886" y="4655"/>
                    <a:pt x="33760" y="4750"/>
                  </a:cubicBezTo>
                  <a:cubicBezTo>
                    <a:pt x="33791" y="4592"/>
                    <a:pt x="33791" y="4434"/>
                    <a:pt x="33791" y="4275"/>
                  </a:cubicBezTo>
                  <a:cubicBezTo>
                    <a:pt x="33791" y="4022"/>
                    <a:pt x="33696" y="3800"/>
                    <a:pt x="33570" y="3579"/>
                  </a:cubicBezTo>
                  <a:cubicBezTo>
                    <a:pt x="33443" y="3389"/>
                    <a:pt x="33285" y="3230"/>
                    <a:pt x="33095" y="3072"/>
                  </a:cubicBezTo>
                  <a:cubicBezTo>
                    <a:pt x="32905" y="2945"/>
                    <a:pt x="32651" y="2850"/>
                    <a:pt x="32430" y="2850"/>
                  </a:cubicBezTo>
                  <a:cubicBezTo>
                    <a:pt x="32176" y="2850"/>
                    <a:pt x="31891" y="2914"/>
                    <a:pt x="31701" y="3040"/>
                  </a:cubicBezTo>
                  <a:cubicBezTo>
                    <a:pt x="31511" y="3167"/>
                    <a:pt x="31321" y="3357"/>
                    <a:pt x="31194" y="3579"/>
                  </a:cubicBezTo>
                  <a:cubicBezTo>
                    <a:pt x="31068" y="3832"/>
                    <a:pt x="31036" y="4117"/>
                    <a:pt x="31194" y="4370"/>
                  </a:cubicBezTo>
                  <a:cubicBezTo>
                    <a:pt x="31258" y="4497"/>
                    <a:pt x="31416" y="4655"/>
                    <a:pt x="31511" y="4687"/>
                  </a:cubicBezTo>
                  <a:cubicBezTo>
                    <a:pt x="31638" y="4782"/>
                    <a:pt x="31733" y="4814"/>
                    <a:pt x="31891" y="4814"/>
                  </a:cubicBezTo>
                  <a:cubicBezTo>
                    <a:pt x="32049" y="4814"/>
                    <a:pt x="32208" y="4814"/>
                    <a:pt x="32335" y="4750"/>
                  </a:cubicBezTo>
                  <a:cubicBezTo>
                    <a:pt x="32493" y="4655"/>
                    <a:pt x="32620" y="4497"/>
                    <a:pt x="32651" y="4339"/>
                  </a:cubicBezTo>
                  <a:lnTo>
                    <a:pt x="32651" y="4307"/>
                  </a:lnTo>
                  <a:lnTo>
                    <a:pt x="32651" y="4275"/>
                  </a:lnTo>
                  <a:cubicBezTo>
                    <a:pt x="32715" y="4117"/>
                    <a:pt x="32588" y="3990"/>
                    <a:pt x="32461" y="3959"/>
                  </a:cubicBezTo>
                  <a:cubicBezTo>
                    <a:pt x="32432" y="3947"/>
                    <a:pt x="32404" y="3942"/>
                    <a:pt x="32378" y="3942"/>
                  </a:cubicBezTo>
                  <a:cubicBezTo>
                    <a:pt x="32260" y="3942"/>
                    <a:pt x="32170" y="4045"/>
                    <a:pt x="32144" y="4149"/>
                  </a:cubicBezTo>
                  <a:cubicBezTo>
                    <a:pt x="32144" y="4212"/>
                    <a:pt x="32081" y="4307"/>
                    <a:pt x="31891" y="4307"/>
                  </a:cubicBezTo>
                  <a:cubicBezTo>
                    <a:pt x="31733" y="4307"/>
                    <a:pt x="31543" y="4212"/>
                    <a:pt x="31511" y="4149"/>
                  </a:cubicBezTo>
                  <a:cubicBezTo>
                    <a:pt x="31416" y="4022"/>
                    <a:pt x="31416" y="3864"/>
                    <a:pt x="31511" y="3705"/>
                  </a:cubicBezTo>
                  <a:cubicBezTo>
                    <a:pt x="31574" y="3547"/>
                    <a:pt x="31701" y="3389"/>
                    <a:pt x="31859" y="3325"/>
                  </a:cubicBezTo>
                  <a:cubicBezTo>
                    <a:pt x="32018" y="3199"/>
                    <a:pt x="32200" y="3135"/>
                    <a:pt x="32382" y="3135"/>
                  </a:cubicBezTo>
                  <a:cubicBezTo>
                    <a:pt x="32564" y="3135"/>
                    <a:pt x="32746" y="3199"/>
                    <a:pt x="32905" y="3325"/>
                  </a:cubicBezTo>
                  <a:cubicBezTo>
                    <a:pt x="33221" y="3547"/>
                    <a:pt x="33475" y="3864"/>
                    <a:pt x="33538" y="4275"/>
                  </a:cubicBezTo>
                  <a:cubicBezTo>
                    <a:pt x="33570" y="4655"/>
                    <a:pt x="33380" y="5004"/>
                    <a:pt x="33095" y="5289"/>
                  </a:cubicBezTo>
                  <a:cubicBezTo>
                    <a:pt x="32778" y="5542"/>
                    <a:pt x="32366" y="5732"/>
                    <a:pt x="32018" y="5764"/>
                  </a:cubicBezTo>
                  <a:cubicBezTo>
                    <a:pt x="31384" y="5764"/>
                    <a:pt x="30751" y="5416"/>
                    <a:pt x="30276" y="4940"/>
                  </a:cubicBezTo>
                  <a:cubicBezTo>
                    <a:pt x="29706" y="4212"/>
                    <a:pt x="29136" y="3420"/>
                    <a:pt x="28629" y="2692"/>
                  </a:cubicBezTo>
                  <a:cubicBezTo>
                    <a:pt x="28471" y="2439"/>
                    <a:pt x="28344" y="2249"/>
                    <a:pt x="28154" y="1995"/>
                  </a:cubicBezTo>
                  <a:cubicBezTo>
                    <a:pt x="27996" y="1774"/>
                    <a:pt x="27806" y="1584"/>
                    <a:pt x="27552" y="1425"/>
                  </a:cubicBezTo>
                  <a:cubicBezTo>
                    <a:pt x="27109" y="1045"/>
                    <a:pt x="26634" y="792"/>
                    <a:pt x="26096" y="570"/>
                  </a:cubicBezTo>
                  <a:cubicBezTo>
                    <a:pt x="26001" y="538"/>
                    <a:pt x="25969" y="538"/>
                    <a:pt x="25906" y="507"/>
                  </a:cubicBezTo>
                  <a:cubicBezTo>
                    <a:pt x="24829" y="32"/>
                    <a:pt x="22834" y="0"/>
                    <a:pt x="2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14"/>
            <p:cNvGrpSpPr/>
            <p:nvPr/>
          </p:nvGrpSpPr>
          <p:grpSpPr>
            <a:xfrm>
              <a:off x="280357" y="277570"/>
              <a:ext cx="3450039" cy="4589179"/>
              <a:chOff x="280357" y="277570"/>
              <a:chExt cx="3450039" cy="4589179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280357" y="277570"/>
                <a:ext cx="3450039" cy="4589179"/>
              </a:xfrm>
              <a:custGeom>
                <a:avLst/>
                <a:gdLst/>
                <a:ahLst/>
                <a:cxnLst/>
                <a:rect l="l" t="t" r="r" b="b"/>
                <a:pathLst>
                  <a:path w="105870" h="139978" fill="none" extrusionOk="0">
                    <a:moveTo>
                      <a:pt x="105870" y="139977"/>
                    </a:moveTo>
                    <a:lnTo>
                      <a:pt x="6397" y="139977"/>
                    </a:lnTo>
                    <a:lnTo>
                      <a:pt x="6397" y="139629"/>
                    </a:lnTo>
                    <a:cubicBezTo>
                      <a:pt x="5827" y="136937"/>
                      <a:pt x="3484" y="134942"/>
                      <a:pt x="792" y="134942"/>
                    </a:cubicBezTo>
                    <a:lnTo>
                      <a:pt x="0" y="134942"/>
                    </a:lnTo>
                    <a:lnTo>
                      <a:pt x="0" y="70147"/>
                    </a:lnTo>
                    <a:lnTo>
                      <a:pt x="0" y="69831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5807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4"/>
              <p:cNvSpPr/>
              <p:nvPr/>
            </p:nvSpPr>
            <p:spPr>
              <a:xfrm>
                <a:off x="326794" y="324289"/>
                <a:ext cx="3403601" cy="4495741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37128" fill="none" extrusionOk="0">
                    <a:moveTo>
                      <a:pt x="104445" y="137127"/>
                    </a:moveTo>
                    <a:lnTo>
                      <a:pt x="6397" y="137127"/>
                    </a:lnTo>
                    <a:lnTo>
                      <a:pt x="6397" y="136779"/>
                    </a:lnTo>
                    <a:cubicBezTo>
                      <a:pt x="5827" y="134087"/>
                      <a:pt x="3484" y="132092"/>
                      <a:pt x="792" y="132092"/>
                    </a:cubicBezTo>
                    <a:lnTo>
                      <a:pt x="0" y="132092"/>
                    </a:lnTo>
                    <a:lnTo>
                      <a:pt x="0" y="68722"/>
                    </a:lnTo>
                    <a:lnTo>
                      <a:pt x="0" y="68406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441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14"/>
            <p:cNvSpPr/>
            <p:nvPr/>
          </p:nvSpPr>
          <p:spPr>
            <a:xfrm>
              <a:off x="5414615" y="277570"/>
              <a:ext cx="3449028" cy="4589179"/>
            </a:xfrm>
            <a:custGeom>
              <a:avLst/>
              <a:gdLst/>
              <a:ahLst/>
              <a:cxnLst/>
              <a:rect l="l" t="t" r="r" b="b"/>
              <a:pathLst>
                <a:path w="105839" h="139978" fill="none" extrusionOk="0">
                  <a:moveTo>
                    <a:pt x="1" y="139977"/>
                  </a:moveTo>
                  <a:lnTo>
                    <a:pt x="99442" y="139977"/>
                  </a:lnTo>
                  <a:lnTo>
                    <a:pt x="99442" y="139629"/>
                  </a:lnTo>
                  <a:cubicBezTo>
                    <a:pt x="100012" y="136937"/>
                    <a:pt x="102355" y="134942"/>
                    <a:pt x="105047" y="134942"/>
                  </a:cubicBezTo>
                  <a:lnTo>
                    <a:pt x="105839" y="134942"/>
                  </a:lnTo>
                  <a:lnTo>
                    <a:pt x="105839" y="70147"/>
                  </a:lnTo>
                  <a:lnTo>
                    <a:pt x="105839" y="69831"/>
                  </a:lnTo>
                  <a:lnTo>
                    <a:pt x="105839" y="5036"/>
                  </a:lnTo>
                  <a:lnTo>
                    <a:pt x="105047" y="5036"/>
                  </a:lnTo>
                  <a:cubicBezTo>
                    <a:pt x="102355" y="5036"/>
                    <a:pt x="100012" y="3041"/>
                    <a:pt x="99442" y="349"/>
                  </a:cubicBezTo>
                  <a:lnTo>
                    <a:pt x="99442" y="1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5414615" y="324289"/>
              <a:ext cx="3403634" cy="4495741"/>
            </a:xfrm>
            <a:custGeom>
              <a:avLst/>
              <a:gdLst/>
              <a:ahLst/>
              <a:cxnLst/>
              <a:rect l="l" t="t" r="r" b="b"/>
              <a:pathLst>
                <a:path w="104446" h="137128" fill="none" extrusionOk="0">
                  <a:moveTo>
                    <a:pt x="1" y="137127"/>
                  </a:moveTo>
                  <a:lnTo>
                    <a:pt x="98080" y="137127"/>
                  </a:lnTo>
                  <a:lnTo>
                    <a:pt x="98080" y="136779"/>
                  </a:lnTo>
                  <a:cubicBezTo>
                    <a:pt x="98618" y="134087"/>
                    <a:pt x="100962" y="132092"/>
                    <a:pt x="103654" y="132092"/>
                  </a:cubicBezTo>
                  <a:lnTo>
                    <a:pt x="104445" y="132092"/>
                  </a:lnTo>
                  <a:lnTo>
                    <a:pt x="104445" y="68722"/>
                  </a:lnTo>
                  <a:lnTo>
                    <a:pt x="104445" y="68406"/>
                  </a:lnTo>
                  <a:lnTo>
                    <a:pt x="104445" y="5036"/>
                  </a:lnTo>
                  <a:lnTo>
                    <a:pt x="103654" y="5036"/>
                  </a:lnTo>
                  <a:cubicBezTo>
                    <a:pt x="100962" y="5036"/>
                    <a:pt x="98618" y="3041"/>
                    <a:pt x="98080" y="349"/>
                  </a:cubicBezTo>
                  <a:lnTo>
                    <a:pt x="98080" y="1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2743200" y="3347248"/>
            <a:ext cx="3657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1"/>
          </p:nvPr>
        </p:nvSpPr>
        <p:spPr>
          <a:xfrm>
            <a:off x="2743200" y="1247552"/>
            <a:ext cx="3657600" cy="17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15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225" name="Google Shape;225;p15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226" name="Google Shape;226;p15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5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229" name="Google Shape;229;p15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" name="Google Shape;231;p15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232" name="Google Shape;232;p15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15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236" name="Google Shape;236;p15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15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241" name="Google Shape;241;p15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15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246" name="Google Shape;246;p15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15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249" name="Google Shape;249;p15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15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252" name="Google Shape;252;p15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57" name="Google Shape;257;p16"/>
          <p:cNvGrpSpPr/>
          <p:nvPr/>
        </p:nvGrpSpPr>
        <p:grpSpPr>
          <a:xfrm>
            <a:off x="292463" y="89166"/>
            <a:ext cx="8559074" cy="4965168"/>
            <a:chOff x="292463" y="89166"/>
            <a:chExt cx="8559074" cy="4965168"/>
          </a:xfrm>
        </p:grpSpPr>
        <p:grpSp>
          <p:nvGrpSpPr>
            <p:cNvPr id="258" name="Google Shape;258;p16"/>
            <p:cNvGrpSpPr/>
            <p:nvPr/>
          </p:nvGrpSpPr>
          <p:grpSpPr>
            <a:xfrm>
              <a:off x="292463" y="298888"/>
              <a:ext cx="3439705" cy="4544670"/>
              <a:chOff x="292463" y="298888"/>
              <a:chExt cx="3439705" cy="4544670"/>
            </a:xfrm>
          </p:grpSpPr>
          <p:sp>
            <p:nvSpPr>
              <p:cNvPr id="259" name="Google Shape;259;p16"/>
              <p:cNvSpPr/>
              <p:nvPr/>
            </p:nvSpPr>
            <p:spPr>
              <a:xfrm>
                <a:off x="292463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14218" y="151061"/>
                    </a:moveTo>
                    <a:lnTo>
                      <a:pt x="6870" y="151061"/>
                    </a:lnTo>
                    <a:lnTo>
                      <a:pt x="6870" y="150685"/>
                    </a:lnTo>
                    <a:cubicBezTo>
                      <a:pt x="6289" y="147814"/>
                      <a:pt x="3794" y="145695"/>
                      <a:pt x="855" y="145661"/>
                    </a:cubicBezTo>
                    <a:lnTo>
                      <a:pt x="0" y="145661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367"/>
                      <a:pt x="6289" y="3282"/>
                      <a:pt x="6870" y="377"/>
                    </a:cubicBezTo>
                    <a:lnTo>
                      <a:pt x="6870" y="1"/>
                    </a:lnTo>
                    <a:lnTo>
                      <a:pt x="11421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338780" y="345159"/>
                <a:ext cx="3393388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681" h="147985" fill="none" extrusionOk="0">
                    <a:moveTo>
                      <a:pt x="112680" y="147985"/>
                    </a:moveTo>
                    <a:lnTo>
                      <a:pt x="6870" y="147985"/>
                    </a:lnTo>
                    <a:lnTo>
                      <a:pt x="6870" y="147609"/>
                    </a:lnTo>
                    <a:cubicBezTo>
                      <a:pt x="6289" y="144738"/>
                      <a:pt x="3794" y="142619"/>
                      <a:pt x="855" y="142585"/>
                    </a:cubicBezTo>
                    <a:lnTo>
                      <a:pt x="0" y="142585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401"/>
                      <a:pt x="6289" y="3282"/>
                      <a:pt x="6836" y="377"/>
                    </a:cubicBezTo>
                    <a:lnTo>
                      <a:pt x="6836" y="1"/>
                    </a:lnTo>
                    <a:lnTo>
                      <a:pt x="112680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16"/>
            <p:cNvGrpSpPr/>
            <p:nvPr/>
          </p:nvGrpSpPr>
          <p:grpSpPr>
            <a:xfrm>
              <a:off x="5411832" y="298888"/>
              <a:ext cx="3439705" cy="4544670"/>
              <a:chOff x="5411832" y="298888"/>
              <a:chExt cx="3439705" cy="4544670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5411832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" y="151061"/>
                    </a:moveTo>
                    <a:lnTo>
                      <a:pt x="107349" y="151061"/>
                    </a:lnTo>
                    <a:lnTo>
                      <a:pt x="107349" y="150685"/>
                    </a:lnTo>
                    <a:cubicBezTo>
                      <a:pt x="107896" y="147814"/>
                      <a:pt x="110425" y="145695"/>
                      <a:pt x="113364" y="145661"/>
                    </a:cubicBezTo>
                    <a:lnTo>
                      <a:pt x="114219" y="145661"/>
                    </a:lnTo>
                    <a:lnTo>
                      <a:pt x="114219" y="5435"/>
                    </a:lnTo>
                    <a:lnTo>
                      <a:pt x="113364" y="5435"/>
                    </a:lnTo>
                    <a:cubicBezTo>
                      <a:pt x="110425" y="5367"/>
                      <a:pt x="107896" y="3282"/>
                      <a:pt x="107349" y="377"/>
                    </a:cubicBezTo>
                    <a:lnTo>
                      <a:pt x="107349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5411832" y="345159"/>
                <a:ext cx="3394412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715" h="147985" fill="none" extrusionOk="0">
                    <a:moveTo>
                      <a:pt x="1" y="147985"/>
                    </a:moveTo>
                    <a:lnTo>
                      <a:pt x="105811" y="147985"/>
                    </a:lnTo>
                    <a:lnTo>
                      <a:pt x="105811" y="147609"/>
                    </a:lnTo>
                    <a:cubicBezTo>
                      <a:pt x="106392" y="144738"/>
                      <a:pt x="108887" y="142619"/>
                      <a:pt x="111860" y="142585"/>
                    </a:cubicBezTo>
                    <a:lnTo>
                      <a:pt x="112715" y="142585"/>
                    </a:lnTo>
                    <a:lnTo>
                      <a:pt x="112715" y="5435"/>
                    </a:lnTo>
                    <a:lnTo>
                      <a:pt x="111860" y="5435"/>
                    </a:lnTo>
                    <a:cubicBezTo>
                      <a:pt x="108887" y="5401"/>
                      <a:pt x="106392" y="3282"/>
                      <a:pt x="105811" y="377"/>
                    </a:cubicBezTo>
                    <a:lnTo>
                      <a:pt x="105811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6"/>
            <p:cNvSpPr/>
            <p:nvPr/>
          </p:nvSpPr>
          <p:spPr>
            <a:xfrm>
              <a:off x="3832993" y="89166"/>
              <a:ext cx="1481086" cy="414571"/>
            </a:xfrm>
            <a:custGeom>
              <a:avLst/>
              <a:gdLst/>
              <a:ahLst/>
              <a:cxnLst/>
              <a:rect l="l" t="t" r="r" b="b"/>
              <a:pathLst>
                <a:path w="49181" h="13780" extrusionOk="0">
                  <a:moveTo>
                    <a:pt x="24574" y="820"/>
                  </a:moveTo>
                  <a:cubicBezTo>
                    <a:pt x="25496" y="2700"/>
                    <a:pt x="26009" y="4751"/>
                    <a:pt x="26077" y="6835"/>
                  </a:cubicBezTo>
                  <a:lnTo>
                    <a:pt x="26009" y="7006"/>
                  </a:lnTo>
                  <a:lnTo>
                    <a:pt x="23138" y="7006"/>
                  </a:lnTo>
                  <a:lnTo>
                    <a:pt x="23036" y="6835"/>
                  </a:lnTo>
                  <a:cubicBezTo>
                    <a:pt x="23138" y="4751"/>
                    <a:pt x="23651" y="2700"/>
                    <a:pt x="24574" y="820"/>
                  </a:cubicBezTo>
                  <a:close/>
                  <a:moveTo>
                    <a:pt x="15585" y="4648"/>
                  </a:moveTo>
                  <a:cubicBezTo>
                    <a:pt x="15688" y="4648"/>
                    <a:pt x="15790" y="4682"/>
                    <a:pt x="15893" y="4751"/>
                  </a:cubicBezTo>
                  <a:cubicBezTo>
                    <a:pt x="16371" y="5024"/>
                    <a:pt x="16679" y="5502"/>
                    <a:pt x="16781" y="6049"/>
                  </a:cubicBezTo>
                  <a:cubicBezTo>
                    <a:pt x="16884" y="6323"/>
                    <a:pt x="16884" y="6596"/>
                    <a:pt x="16850" y="6904"/>
                  </a:cubicBezTo>
                  <a:cubicBezTo>
                    <a:pt x="16781" y="7177"/>
                    <a:pt x="16713" y="7450"/>
                    <a:pt x="16576" y="7724"/>
                  </a:cubicBezTo>
                  <a:cubicBezTo>
                    <a:pt x="16098" y="7485"/>
                    <a:pt x="15688" y="7143"/>
                    <a:pt x="15312" y="6767"/>
                  </a:cubicBezTo>
                  <a:cubicBezTo>
                    <a:pt x="14902" y="6391"/>
                    <a:pt x="14731" y="5844"/>
                    <a:pt x="14833" y="5332"/>
                  </a:cubicBezTo>
                  <a:cubicBezTo>
                    <a:pt x="14902" y="5092"/>
                    <a:pt x="15072" y="4887"/>
                    <a:pt x="15277" y="4751"/>
                  </a:cubicBezTo>
                  <a:cubicBezTo>
                    <a:pt x="15380" y="4682"/>
                    <a:pt x="15483" y="4648"/>
                    <a:pt x="15585" y="4648"/>
                  </a:cubicBezTo>
                  <a:close/>
                  <a:moveTo>
                    <a:pt x="33562" y="4648"/>
                  </a:moveTo>
                  <a:cubicBezTo>
                    <a:pt x="33664" y="4648"/>
                    <a:pt x="33767" y="4682"/>
                    <a:pt x="33870" y="4751"/>
                  </a:cubicBezTo>
                  <a:cubicBezTo>
                    <a:pt x="34075" y="4887"/>
                    <a:pt x="34245" y="5092"/>
                    <a:pt x="34314" y="5332"/>
                  </a:cubicBezTo>
                  <a:cubicBezTo>
                    <a:pt x="34416" y="5844"/>
                    <a:pt x="34245" y="6425"/>
                    <a:pt x="33835" y="6767"/>
                  </a:cubicBezTo>
                  <a:cubicBezTo>
                    <a:pt x="33494" y="7143"/>
                    <a:pt x="33049" y="7485"/>
                    <a:pt x="32571" y="7724"/>
                  </a:cubicBezTo>
                  <a:cubicBezTo>
                    <a:pt x="32434" y="7450"/>
                    <a:pt x="32332" y="7177"/>
                    <a:pt x="32297" y="6904"/>
                  </a:cubicBezTo>
                  <a:cubicBezTo>
                    <a:pt x="32263" y="6596"/>
                    <a:pt x="32263" y="6323"/>
                    <a:pt x="32332" y="6049"/>
                  </a:cubicBezTo>
                  <a:cubicBezTo>
                    <a:pt x="32434" y="5502"/>
                    <a:pt x="32776" y="5024"/>
                    <a:pt x="33254" y="4716"/>
                  </a:cubicBezTo>
                  <a:cubicBezTo>
                    <a:pt x="33323" y="4682"/>
                    <a:pt x="33459" y="4648"/>
                    <a:pt x="33562" y="4648"/>
                  </a:cubicBezTo>
                  <a:close/>
                  <a:moveTo>
                    <a:pt x="26556" y="7416"/>
                  </a:moveTo>
                  <a:cubicBezTo>
                    <a:pt x="27376" y="7416"/>
                    <a:pt x="27376" y="8681"/>
                    <a:pt x="26556" y="8681"/>
                  </a:cubicBezTo>
                  <a:lnTo>
                    <a:pt x="22591" y="8681"/>
                  </a:lnTo>
                  <a:cubicBezTo>
                    <a:pt x="21771" y="8681"/>
                    <a:pt x="21771" y="7416"/>
                    <a:pt x="22591" y="7416"/>
                  </a:cubicBezTo>
                  <a:close/>
                  <a:moveTo>
                    <a:pt x="6234" y="5640"/>
                  </a:moveTo>
                  <a:cubicBezTo>
                    <a:pt x="6558" y="5640"/>
                    <a:pt x="6885" y="5728"/>
                    <a:pt x="7178" y="5913"/>
                  </a:cubicBezTo>
                  <a:cubicBezTo>
                    <a:pt x="7861" y="6288"/>
                    <a:pt x="8237" y="7040"/>
                    <a:pt x="8135" y="7826"/>
                  </a:cubicBezTo>
                  <a:cubicBezTo>
                    <a:pt x="8100" y="8202"/>
                    <a:pt x="7964" y="8578"/>
                    <a:pt x="7793" y="8954"/>
                  </a:cubicBezTo>
                  <a:cubicBezTo>
                    <a:pt x="7622" y="9262"/>
                    <a:pt x="7349" y="9535"/>
                    <a:pt x="7007" y="9706"/>
                  </a:cubicBezTo>
                  <a:cubicBezTo>
                    <a:pt x="6631" y="9843"/>
                    <a:pt x="6255" y="9911"/>
                    <a:pt x="5845" y="9911"/>
                  </a:cubicBezTo>
                  <a:cubicBezTo>
                    <a:pt x="5469" y="9911"/>
                    <a:pt x="5059" y="9843"/>
                    <a:pt x="4683" y="9740"/>
                  </a:cubicBezTo>
                  <a:cubicBezTo>
                    <a:pt x="3897" y="9535"/>
                    <a:pt x="3247" y="9091"/>
                    <a:pt x="2769" y="8442"/>
                  </a:cubicBezTo>
                  <a:cubicBezTo>
                    <a:pt x="2393" y="7997"/>
                    <a:pt x="2222" y="7416"/>
                    <a:pt x="2256" y="6801"/>
                  </a:cubicBezTo>
                  <a:lnTo>
                    <a:pt x="2256" y="6801"/>
                  </a:lnTo>
                  <a:cubicBezTo>
                    <a:pt x="2336" y="6811"/>
                    <a:pt x="2416" y="6815"/>
                    <a:pt x="2496" y="6815"/>
                  </a:cubicBezTo>
                  <a:cubicBezTo>
                    <a:pt x="2690" y="6815"/>
                    <a:pt x="2883" y="6791"/>
                    <a:pt x="3076" y="6767"/>
                  </a:cubicBezTo>
                  <a:cubicBezTo>
                    <a:pt x="3418" y="6733"/>
                    <a:pt x="3760" y="6664"/>
                    <a:pt x="4102" y="6562"/>
                  </a:cubicBezTo>
                  <a:lnTo>
                    <a:pt x="4102" y="6562"/>
                  </a:lnTo>
                  <a:cubicBezTo>
                    <a:pt x="4068" y="6630"/>
                    <a:pt x="4033" y="6699"/>
                    <a:pt x="3999" y="6767"/>
                  </a:cubicBezTo>
                  <a:cubicBezTo>
                    <a:pt x="3931" y="7006"/>
                    <a:pt x="3897" y="7245"/>
                    <a:pt x="3965" y="7519"/>
                  </a:cubicBezTo>
                  <a:cubicBezTo>
                    <a:pt x="3999" y="7758"/>
                    <a:pt x="4136" y="7997"/>
                    <a:pt x="4341" y="8168"/>
                  </a:cubicBezTo>
                  <a:cubicBezTo>
                    <a:pt x="4680" y="8476"/>
                    <a:pt x="5129" y="8618"/>
                    <a:pt x="5590" y="8618"/>
                  </a:cubicBezTo>
                  <a:cubicBezTo>
                    <a:pt x="5641" y="8618"/>
                    <a:pt x="5691" y="8616"/>
                    <a:pt x="5742" y="8612"/>
                  </a:cubicBezTo>
                  <a:cubicBezTo>
                    <a:pt x="6050" y="8578"/>
                    <a:pt x="6357" y="8373"/>
                    <a:pt x="6494" y="8100"/>
                  </a:cubicBezTo>
                  <a:cubicBezTo>
                    <a:pt x="6562" y="7963"/>
                    <a:pt x="6597" y="7826"/>
                    <a:pt x="6597" y="7656"/>
                  </a:cubicBezTo>
                  <a:cubicBezTo>
                    <a:pt x="6631" y="7519"/>
                    <a:pt x="6631" y="7382"/>
                    <a:pt x="6597" y="7245"/>
                  </a:cubicBezTo>
                  <a:cubicBezTo>
                    <a:pt x="6597" y="7245"/>
                    <a:pt x="6597" y="7211"/>
                    <a:pt x="6597" y="7211"/>
                  </a:cubicBezTo>
                  <a:cubicBezTo>
                    <a:pt x="6542" y="7021"/>
                    <a:pt x="6396" y="6939"/>
                    <a:pt x="6249" y="6939"/>
                  </a:cubicBezTo>
                  <a:cubicBezTo>
                    <a:pt x="6024" y="6939"/>
                    <a:pt x="5797" y="7128"/>
                    <a:pt x="5879" y="7416"/>
                  </a:cubicBezTo>
                  <a:cubicBezTo>
                    <a:pt x="5913" y="7553"/>
                    <a:pt x="5913" y="7656"/>
                    <a:pt x="5879" y="7792"/>
                  </a:cubicBezTo>
                  <a:cubicBezTo>
                    <a:pt x="5845" y="7861"/>
                    <a:pt x="5776" y="7895"/>
                    <a:pt x="5640" y="7929"/>
                  </a:cubicBezTo>
                  <a:cubicBezTo>
                    <a:pt x="5574" y="7944"/>
                    <a:pt x="5507" y="7950"/>
                    <a:pt x="5439" y="7950"/>
                  </a:cubicBezTo>
                  <a:cubicBezTo>
                    <a:pt x="5191" y="7950"/>
                    <a:pt x="4939" y="7858"/>
                    <a:pt x="4751" y="7724"/>
                  </a:cubicBezTo>
                  <a:cubicBezTo>
                    <a:pt x="4512" y="7519"/>
                    <a:pt x="4409" y="7177"/>
                    <a:pt x="4512" y="6904"/>
                  </a:cubicBezTo>
                  <a:cubicBezTo>
                    <a:pt x="4614" y="6562"/>
                    <a:pt x="4854" y="6254"/>
                    <a:pt x="5127" y="6015"/>
                  </a:cubicBezTo>
                  <a:cubicBezTo>
                    <a:pt x="5446" y="5771"/>
                    <a:pt x="5838" y="5640"/>
                    <a:pt x="6234" y="5640"/>
                  </a:cubicBezTo>
                  <a:close/>
                  <a:moveTo>
                    <a:pt x="42882" y="5674"/>
                  </a:moveTo>
                  <a:cubicBezTo>
                    <a:pt x="43282" y="5674"/>
                    <a:pt x="43682" y="5805"/>
                    <a:pt x="44020" y="6049"/>
                  </a:cubicBezTo>
                  <a:cubicBezTo>
                    <a:pt x="44293" y="6288"/>
                    <a:pt x="44498" y="6596"/>
                    <a:pt x="44601" y="6938"/>
                  </a:cubicBezTo>
                  <a:cubicBezTo>
                    <a:pt x="44703" y="7211"/>
                    <a:pt x="44635" y="7553"/>
                    <a:pt x="44362" y="7758"/>
                  </a:cubicBezTo>
                  <a:cubicBezTo>
                    <a:pt x="44174" y="7892"/>
                    <a:pt x="43922" y="7985"/>
                    <a:pt x="43674" y="7985"/>
                  </a:cubicBezTo>
                  <a:cubicBezTo>
                    <a:pt x="43606" y="7985"/>
                    <a:pt x="43539" y="7978"/>
                    <a:pt x="43473" y="7963"/>
                  </a:cubicBezTo>
                  <a:cubicBezTo>
                    <a:pt x="43336" y="7929"/>
                    <a:pt x="43268" y="7895"/>
                    <a:pt x="43268" y="7826"/>
                  </a:cubicBezTo>
                  <a:cubicBezTo>
                    <a:pt x="43234" y="7690"/>
                    <a:pt x="43234" y="7587"/>
                    <a:pt x="43268" y="7450"/>
                  </a:cubicBezTo>
                  <a:cubicBezTo>
                    <a:pt x="43350" y="7162"/>
                    <a:pt x="43123" y="6973"/>
                    <a:pt x="42891" y="6973"/>
                  </a:cubicBezTo>
                  <a:cubicBezTo>
                    <a:pt x="42738" y="6973"/>
                    <a:pt x="42584" y="7055"/>
                    <a:pt x="42516" y="7245"/>
                  </a:cubicBezTo>
                  <a:cubicBezTo>
                    <a:pt x="42516" y="7245"/>
                    <a:pt x="42516" y="7280"/>
                    <a:pt x="42516" y="7280"/>
                  </a:cubicBezTo>
                  <a:cubicBezTo>
                    <a:pt x="42516" y="7416"/>
                    <a:pt x="42482" y="7553"/>
                    <a:pt x="42516" y="7724"/>
                  </a:cubicBezTo>
                  <a:cubicBezTo>
                    <a:pt x="42516" y="7861"/>
                    <a:pt x="42550" y="7997"/>
                    <a:pt x="42619" y="8134"/>
                  </a:cubicBezTo>
                  <a:cubicBezTo>
                    <a:pt x="42790" y="8407"/>
                    <a:pt x="43063" y="8612"/>
                    <a:pt x="43371" y="8647"/>
                  </a:cubicBezTo>
                  <a:cubicBezTo>
                    <a:pt x="43421" y="8650"/>
                    <a:pt x="43472" y="8652"/>
                    <a:pt x="43523" y="8652"/>
                  </a:cubicBezTo>
                  <a:cubicBezTo>
                    <a:pt x="43983" y="8652"/>
                    <a:pt x="44433" y="8510"/>
                    <a:pt x="44772" y="8202"/>
                  </a:cubicBezTo>
                  <a:cubicBezTo>
                    <a:pt x="44977" y="8031"/>
                    <a:pt x="45114" y="7792"/>
                    <a:pt x="45182" y="7553"/>
                  </a:cubicBezTo>
                  <a:cubicBezTo>
                    <a:pt x="45216" y="7280"/>
                    <a:pt x="45216" y="7040"/>
                    <a:pt x="45114" y="6801"/>
                  </a:cubicBezTo>
                  <a:cubicBezTo>
                    <a:pt x="45079" y="6733"/>
                    <a:pt x="45045" y="6664"/>
                    <a:pt x="45011" y="6596"/>
                  </a:cubicBezTo>
                  <a:lnTo>
                    <a:pt x="45011" y="6596"/>
                  </a:lnTo>
                  <a:cubicBezTo>
                    <a:pt x="45353" y="6699"/>
                    <a:pt x="45695" y="6767"/>
                    <a:pt x="46036" y="6801"/>
                  </a:cubicBezTo>
                  <a:cubicBezTo>
                    <a:pt x="46230" y="6825"/>
                    <a:pt x="46423" y="6849"/>
                    <a:pt x="46616" y="6849"/>
                  </a:cubicBezTo>
                  <a:cubicBezTo>
                    <a:pt x="46696" y="6849"/>
                    <a:pt x="46777" y="6845"/>
                    <a:pt x="46857" y="6835"/>
                  </a:cubicBezTo>
                  <a:lnTo>
                    <a:pt x="46857" y="6835"/>
                  </a:lnTo>
                  <a:cubicBezTo>
                    <a:pt x="46891" y="7416"/>
                    <a:pt x="46720" y="7997"/>
                    <a:pt x="46378" y="8476"/>
                  </a:cubicBezTo>
                  <a:lnTo>
                    <a:pt x="46344" y="8476"/>
                  </a:lnTo>
                  <a:cubicBezTo>
                    <a:pt x="45865" y="9091"/>
                    <a:pt x="45216" y="9535"/>
                    <a:pt x="44430" y="9740"/>
                  </a:cubicBezTo>
                  <a:cubicBezTo>
                    <a:pt x="44054" y="9843"/>
                    <a:pt x="43678" y="9911"/>
                    <a:pt x="43268" y="9911"/>
                  </a:cubicBezTo>
                  <a:cubicBezTo>
                    <a:pt x="42858" y="9911"/>
                    <a:pt x="42482" y="9843"/>
                    <a:pt x="42106" y="9706"/>
                  </a:cubicBezTo>
                  <a:cubicBezTo>
                    <a:pt x="41764" y="9569"/>
                    <a:pt x="41491" y="9296"/>
                    <a:pt x="41320" y="8954"/>
                  </a:cubicBezTo>
                  <a:cubicBezTo>
                    <a:pt x="41149" y="8612"/>
                    <a:pt x="41012" y="8237"/>
                    <a:pt x="40978" y="7826"/>
                  </a:cubicBezTo>
                  <a:cubicBezTo>
                    <a:pt x="40910" y="7075"/>
                    <a:pt x="41286" y="6323"/>
                    <a:pt x="41935" y="5947"/>
                  </a:cubicBezTo>
                  <a:cubicBezTo>
                    <a:pt x="42228" y="5762"/>
                    <a:pt x="42555" y="5674"/>
                    <a:pt x="42882" y="5674"/>
                  </a:cubicBezTo>
                  <a:close/>
                  <a:moveTo>
                    <a:pt x="9287" y="8279"/>
                  </a:moveTo>
                  <a:cubicBezTo>
                    <a:pt x="9428" y="8279"/>
                    <a:pt x="9569" y="8325"/>
                    <a:pt x="9673" y="8407"/>
                  </a:cubicBezTo>
                  <a:cubicBezTo>
                    <a:pt x="9741" y="8476"/>
                    <a:pt x="9809" y="8578"/>
                    <a:pt x="9843" y="8681"/>
                  </a:cubicBezTo>
                  <a:cubicBezTo>
                    <a:pt x="9878" y="8818"/>
                    <a:pt x="9912" y="8920"/>
                    <a:pt x="9878" y="9057"/>
                  </a:cubicBezTo>
                  <a:cubicBezTo>
                    <a:pt x="9878" y="9159"/>
                    <a:pt x="9843" y="9159"/>
                    <a:pt x="9809" y="9193"/>
                  </a:cubicBezTo>
                  <a:cubicBezTo>
                    <a:pt x="9758" y="9211"/>
                    <a:pt x="9707" y="9219"/>
                    <a:pt x="9660" y="9219"/>
                  </a:cubicBezTo>
                  <a:cubicBezTo>
                    <a:pt x="9613" y="9219"/>
                    <a:pt x="9570" y="9211"/>
                    <a:pt x="9536" y="9193"/>
                  </a:cubicBezTo>
                  <a:lnTo>
                    <a:pt x="9502" y="9193"/>
                  </a:lnTo>
                  <a:cubicBezTo>
                    <a:pt x="9480" y="9190"/>
                    <a:pt x="9460" y="9189"/>
                    <a:pt x="9441" y="9189"/>
                  </a:cubicBezTo>
                  <a:cubicBezTo>
                    <a:pt x="9052" y="9189"/>
                    <a:pt x="9010" y="9809"/>
                    <a:pt x="9433" y="9809"/>
                  </a:cubicBezTo>
                  <a:cubicBezTo>
                    <a:pt x="9490" y="9817"/>
                    <a:pt x="9544" y="9821"/>
                    <a:pt x="9597" y="9821"/>
                  </a:cubicBezTo>
                  <a:cubicBezTo>
                    <a:pt x="9769" y="9821"/>
                    <a:pt x="9926" y="9776"/>
                    <a:pt x="10083" y="9672"/>
                  </a:cubicBezTo>
                  <a:cubicBezTo>
                    <a:pt x="10288" y="9535"/>
                    <a:pt x="10424" y="9330"/>
                    <a:pt x="10424" y="9057"/>
                  </a:cubicBezTo>
                  <a:cubicBezTo>
                    <a:pt x="10424" y="8886"/>
                    <a:pt x="10390" y="8715"/>
                    <a:pt x="10322" y="8544"/>
                  </a:cubicBezTo>
                  <a:lnTo>
                    <a:pt x="10322" y="8544"/>
                  </a:lnTo>
                  <a:lnTo>
                    <a:pt x="10493" y="8578"/>
                  </a:lnTo>
                  <a:cubicBezTo>
                    <a:pt x="10903" y="8715"/>
                    <a:pt x="11313" y="8783"/>
                    <a:pt x="11723" y="8818"/>
                  </a:cubicBezTo>
                  <a:cubicBezTo>
                    <a:pt x="11870" y="8821"/>
                    <a:pt x="12017" y="8823"/>
                    <a:pt x="12164" y="8823"/>
                  </a:cubicBezTo>
                  <a:cubicBezTo>
                    <a:pt x="13486" y="8823"/>
                    <a:pt x="14806" y="8684"/>
                    <a:pt x="16098" y="8407"/>
                  </a:cubicBezTo>
                  <a:lnTo>
                    <a:pt x="16098" y="8407"/>
                  </a:lnTo>
                  <a:cubicBezTo>
                    <a:pt x="15551" y="9159"/>
                    <a:pt x="14833" y="9740"/>
                    <a:pt x="13979" y="10116"/>
                  </a:cubicBezTo>
                  <a:cubicBezTo>
                    <a:pt x="13398" y="10355"/>
                    <a:pt x="12817" y="10526"/>
                    <a:pt x="12236" y="10629"/>
                  </a:cubicBezTo>
                  <a:cubicBezTo>
                    <a:pt x="11621" y="10697"/>
                    <a:pt x="11005" y="10731"/>
                    <a:pt x="10390" y="10731"/>
                  </a:cubicBezTo>
                  <a:cubicBezTo>
                    <a:pt x="10083" y="10731"/>
                    <a:pt x="9775" y="10663"/>
                    <a:pt x="9502" y="10629"/>
                  </a:cubicBezTo>
                  <a:cubicBezTo>
                    <a:pt x="9194" y="10560"/>
                    <a:pt x="8955" y="10458"/>
                    <a:pt x="8681" y="10287"/>
                  </a:cubicBezTo>
                  <a:cubicBezTo>
                    <a:pt x="8476" y="10150"/>
                    <a:pt x="8340" y="9911"/>
                    <a:pt x="8305" y="9638"/>
                  </a:cubicBezTo>
                  <a:cubicBezTo>
                    <a:pt x="8305" y="9501"/>
                    <a:pt x="8305" y="9330"/>
                    <a:pt x="8305" y="9193"/>
                  </a:cubicBezTo>
                  <a:cubicBezTo>
                    <a:pt x="8340" y="9057"/>
                    <a:pt x="8374" y="8954"/>
                    <a:pt x="8442" y="8818"/>
                  </a:cubicBezTo>
                  <a:cubicBezTo>
                    <a:pt x="8579" y="8578"/>
                    <a:pt x="8784" y="8407"/>
                    <a:pt x="9023" y="8339"/>
                  </a:cubicBezTo>
                  <a:cubicBezTo>
                    <a:pt x="9104" y="8299"/>
                    <a:pt x="9196" y="8279"/>
                    <a:pt x="9287" y="8279"/>
                  </a:cubicBezTo>
                  <a:close/>
                  <a:moveTo>
                    <a:pt x="39830" y="8296"/>
                  </a:moveTo>
                  <a:cubicBezTo>
                    <a:pt x="39921" y="8296"/>
                    <a:pt x="40010" y="8313"/>
                    <a:pt x="40090" y="8339"/>
                  </a:cubicBezTo>
                  <a:cubicBezTo>
                    <a:pt x="40329" y="8442"/>
                    <a:pt x="40534" y="8612"/>
                    <a:pt x="40671" y="8852"/>
                  </a:cubicBezTo>
                  <a:cubicBezTo>
                    <a:pt x="40739" y="8954"/>
                    <a:pt x="40773" y="9091"/>
                    <a:pt x="40773" y="9228"/>
                  </a:cubicBezTo>
                  <a:cubicBezTo>
                    <a:pt x="40807" y="9364"/>
                    <a:pt x="40807" y="9501"/>
                    <a:pt x="40807" y="9638"/>
                  </a:cubicBezTo>
                  <a:cubicBezTo>
                    <a:pt x="40773" y="9911"/>
                    <a:pt x="40636" y="10150"/>
                    <a:pt x="40431" y="10287"/>
                  </a:cubicBezTo>
                  <a:cubicBezTo>
                    <a:pt x="40192" y="10458"/>
                    <a:pt x="39919" y="10560"/>
                    <a:pt x="39645" y="10629"/>
                  </a:cubicBezTo>
                  <a:cubicBezTo>
                    <a:pt x="39338" y="10663"/>
                    <a:pt x="39030" y="10731"/>
                    <a:pt x="38723" y="10731"/>
                  </a:cubicBezTo>
                  <a:cubicBezTo>
                    <a:pt x="38107" y="10731"/>
                    <a:pt x="37526" y="10697"/>
                    <a:pt x="36911" y="10629"/>
                  </a:cubicBezTo>
                  <a:cubicBezTo>
                    <a:pt x="36296" y="10526"/>
                    <a:pt x="35715" y="10355"/>
                    <a:pt x="35134" y="10116"/>
                  </a:cubicBezTo>
                  <a:cubicBezTo>
                    <a:pt x="34314" y="9740"/>
                    <a:pt x="33562" y="9159"/>
                    <a:pt x="33015" y="8442"/>
                  </a:cubicBezTo>
                  <a:lnTo>
                    <a:pt x="33015" y="8442"/>
                  </a:lnTo>
                  <a:cubicBezTo>
                    <a:pt x="34307" y="8718"/>
                    <a:pt x="35627" y="8857"/>
                    <a:pt x="36949" y="8857"/>
                  </a:cubicBezTo>
                  <a:cubicBezTo>
                    <a:pt x="37096" y="8857"/>
                    <a:pt x="37243" y="8855"/>
                    <a:pt x="37390" y="8852"/>
                  </a:cubicBezTo>
                  <a:cubicBezTo>
                    <a:pt x="37800" y="8818"/>
                    <a:pt x="38210" y="8715"/>
                    <a:pt x="38620" y="8612"/>
                  </a:cubicBezTo>
                  <a:lnTo>
                    <a:pt x="38791" y="8544"/>
                  </a:lnTo>
                  <a:lnTo>
                    <a:pt x="38791" y="8544"/>
                  </a:lnTo>
                  <a:cubicBezTo>
                    <a:pt x="38723" y="8715"/>
                    <a:pt x="38688" y="8920"/>
                    <a:pt x="38688" y="9091"/>
                  </a:cubicBezTo>
                  <a:cubicBezTo>
                    <a:pt x="38688" y="9330"/>
                    <a:pt x="38825" y="9569"/>
                    <a:pt x="39030" y="9706"/>
                  </a:cubicBezTo>
                  <a:cubicBezTo>
                    <a:pt x="39199" y="9790"/>
                    <a:pt x="39368" y="9852"/>
                    <a:pt x="39555" y="9852"/>
                  </a:cubicBezTo>
                  <a:cubicBezTo>
                    <a:pt x="39596" y="9852"/>
                    <a:pt x="39637" y="9849"/>
                    <a:pt x="39680" y="9843"/>
                  </a:cubicBezTo>
                  <a:cubicBezTo>
                    <a:pt x="40021" y="9774"/>
                    <a:pt x="39987" y="9228"/>
                    <a:pt x="39611" y="9228"/>
                  </a:cubicBezTo>
                  <a:lnTo>
                    <a:pt x="39577" y="9228"/>
                  </a:lnTo>
                  <a:cubicBezTo>
                    <a:pt x="39543" y="9245"/>
                    <a:pt x="39500" y="9253"/>
                    <a:pt x="39453" y="9253"/>
                  </a:cubicBezTo>
                  <a:cubicBezTo>
                    <a:pt x="39406" y="9253"/>
                    <a:pt x="39355" y="9245"/>
                    <a:pt x="39304" y="9228"/>
                  </a:cubicBezTo>
                  <a:cubicBezTo>
                    <a:pt x="39269" y="9193"/>
                    <a:pt x="39235" y="9159"/>
                    <a:pt x="39235" y="9057"/>
                  </a:cubicBezTo>
                  <a:cubicBezTo>
                    <a:pt x="39201" y="8954"/>
                    <a:pt x="39235" y="8818"/>
                    <a:pt x="39269" y="8715"/>
                  </a:cubicBezTo>
                  <a:cubicBezTo>
                    <a:pt x="39304" y="8612"/>
                    <a:pt x="39372" y="8510"/>
                    <a:pt x="39440" y="8442"/>
                  </a:cubicBezTo>
                  <a:cubicBezTo>
                    <a:pt x="39545" y="8337"/>
                    <a:pt x="39688" y="8296"/>
                    <a:pt x="39830" y="8296"/>
                  </a:cubicBezTo>
                  <a:close/>
                  <a:moveTo>
                    <a:pt x="26111" y="9091"/>
                  </a:moveTo>
                  <a:cubicBezTo>
                    <a:pt x="26009" y="10697"/>
                    <a:pt x="24984" y="12338"/>
                    <a:pt x="24574" y="12953"/>
                  </a:cubicBezTo>
                  <a:cubicBezTo>
                    <a:pt x="24163" y="12338"/>
                    <a:pt x="23138" y="10697"/>
                    <a:pt x="23036" y="9091"/>
                  </a:cubicBezTo>
                  <a:close/>
                  <a:moveTo>
                    <a:pt x="24574" y="0"/>
                  </a:moveTo>
                  <a:lnTo>
                    <a:pt x="24403" y="273"/>
                  </a:lnTo>
                  <a:cubicBezTo>
                    <a:pt x="23412" y="2085"/>
                    <a:pt x="22831" y="4067"/>
                    <a:pt x="22694" y="6083"/>
                  </a:cubicBezTo>
                  <a:cubicBezTo>
                    <a:pt x="22455" y="5639"/>
                    <a:pt x="22181" y="5195"/>
                    <a:pt x="21908" y="4785"/>
                  </a:cubicBezTo>
                  <a:cubicBezTo>
                    <a:pt x="21737" y="4511"/>
                    <a:pt x="21566" y="4272"/>
                    <a:pt x="21361" y="4033"/>
                  </a:cubicBezTo>
                  <a:cubicBezTo>
                    <a:pt x="21258" y="3896"/>
                    <a:pt x="21156" y="3759"/>
                    <a:pt x="21088" y="3623"/>
                  </a:cubicBezTo>
                  <a:cubicBezTo>
                    <a:pt x="21019" y="3452"/>
                    <a:pt x="20951" y="3281"/>
                    <a:pt x="20882" y="3076"/>
                  </a:cubicBezTo>
                  <a:cubicBezTo>
                    <a:pt x="20848" y="2905"/>
                    <a:pt x="20848" y="2734"/>
                    <a:pt x="20848" y="2563"/>
                  </a:cubicBezTo>
                  <a:cubicBezTo>
                    <a:pt x="20882" y="2392"/>
                    <a:pt x="20917" y="2256"/>
                    <a:pt x="20985" y="2119"/>
                  </a:cubicBezTo>
                  <a:lnTo>
                    <a:pt x="20985" y="2085"/>
                  </a:lnTo>
                  <a:cubicBezTo>
                    <a:pt x="21088" y="1914"/>
                    <a:pt x="20985" y="1709"/>
                    <a:pt x="20814" y="1640"/>
                  </a:cubicBezTo>
                  <a:cubicBezTo>
                    <a:pt x="20770" y="1623"/>
                    <a:pt x="20724" y="1614"/>
                    <a:pt x="20678" y="1614"/>
                  </a:cubicBezTo>
                  <a:cubicBezTo>
                    <a:pt x="20546" y="1614"/>
                    <a:pt x="20420" y="1685"/>
                    <a:pt x="20370" y="1811"/>
                  </a:cubicBezTo>
                  <a:cubicBezTo>
                    <a:pt x="20267" y="2051"/>
                    <a:pt x="20199" y="2324"/>
                    <a:pt x="20199" y="2563"/>
                  </a:cubicBezTo>
                  <a:cubicBezTo>
                    <a:pt x="20199" y="2802"/>
                    <a:pt x="20267" y="3042"/>
                    <a:pt x="20336" y="3281"/>
                  </a:cubicBezTo>
                  <a:cubicBezTo>
                    <a:pt x="20199" y="3213"/>
                    <a:pt x="20028" y="3144"/>
                    <a:pt x="19823" y="3110"/>
                  </a:cubicBezTo>
                  <a:cubicBezTo>
                    <a:pt x="19652" y="3057"/>
                    <a:pt x="19471" y="3030"/>
                    <a:pt x="19289" y="3030"/>
                  </a:cubicBezTo>
                  <a:cubicBezTo>
                    <a:pt x="18999" y="3030"/>
                    <a:pt x="18708" y="3100"/>
                    <a:pt x="18456" y="3247"/>
                  </a:cubicBezTo>
                  <a:cubicBezTo>
                    <a:pt x="18251" y="3418"/>
                    <a:pt x="18080" y="3589"/>
                    <a:pt x="17977" y="3794"/>
                  </a:cubicBezTo>
                  <a:cubicBezTo>
                    <a:pt x="17841" y="3999"/>
                    <a:pt x="17772" y="4238"/>
                    <a:pt x="17772" y="4511"/>
                  </a:cubicBezTo>
                  <a:cubicBezTo>
                    <a:pt x="17738" y="4751"/>
                    <a:pt x="17841" y="5024"/>
                    <a:pt x="18012" y="5229"/>
                  </a:cubicBezTo>
                  <a:cubicBezTo>
                    <a:pt x="18182" y="5400"/>
                    <a:pt x="18422" y="5537"/>
                    <a:pt x="18695" y="5571"/>
                  </a:cubicBezTo>
                  <a:cubicBezTo>
                    <a:pt x="18786" y="5594"/>
                    <a:pt x="18877" y="5605"/>
                    <a:pt x="18967" y="5605"/>
                  </a:cubicBezTo>
                  <a:cubicBezTo>
                    <a:pt x="19147" y="5605"/>
                    <a:pt x="19322" y="5559"/>
                    <a:pt x="19481" y="5468"/>
                  </a:cubicBezTo>
                  <a:cubicBezTo>
                    <a:pt x="19755" y="5332"/>
                    <a:pt x="19925" y="5058"/>
                    <a:pt x="19960" y="4751"/>
                  </a:cubicBezTo>
                  <a:lnTo>
                    <a:pt x="19960" y="4716"/>
                  </a:lnTo>
                  <a:cubicBezTo>
                    <a:pt x="19960" y="4682"/>
                    <a:pt x="19960" y="4682"/>
                    <a:pt x="19960" y="4648"/>
                  </a:cubicBezTo>
                  <a:cubicBezTo>
                    <a:pt x="19960" y="4443"/>
                    <a:pt x="19814" y="4347"/>
                    <a:pt x="19664" y="4347"/>
                  </a:cubicBezTo>
                  <a:cubicBezTo>
                    <a:pt x="19489" y="4347"/>
                    <a:pt x="19308" y="4477"/>
                    <a:pt x="19344" y="4716"/>
                  </a:cubicBezTo>
                  <a:cubicBezTo>
                    <a:pt x="19344" y="4853"/>
                    <a:pt x="19310" y="4956"/>
                    <a:pt x="19208" y="5058"/>
                  </a:cubicBezTo>
                  <a:cubicBezTo>
                    <a:pt x="19071" y="5126"/>
                    <a:pt x="18934" y="5161"/>
                    <a:pt x="18763" y="5161"/>
                  </a:cubicBezTo>
                  <a:cubicBezTo>
                    <a:pt x="18593" y="5126"/>
                    <a:pt x="18456" y="5058"/>
                    <a:pt x="18319" y="4956"/>
                  </a:cubicBezTo>
                  <a:cubicBezTo>
                    <a:pt x="18182" y="4853"/>
                    <a:pt x="18148" y="4682"/>
                    <a:pt x="18148" y="4545"/>
                  </a:cubicBezTo>
                  <a:cubicBezTo>
                    <a:pt x="18148" y="4340"/>
                    <a:pt x="18217" y="4170"/>
                    <a:pt x="18285" y="3999"/>
                  </a:cubicBezTo>
                  <a:cubicBezTo>
                    <a:pt x="18388" y="3828"/>
                    <a:pt x="18524" y="3691"/>
                    <a:pt x="18661" y="3589"/>
                  </a:cubicBezTo>
                  <a:cubicBezTo>
                    <a:pt x="18861" y="3468"/>
                    <a:pt x="19085" y="3419"/>
                    <a:pt x="19304" y="3419"/>
                  </a:cubicBezTo>
                  <a:cubicBezTo>
                    <a:pt x="19460" y="3419"/>
                    <a:pt x="19613" y="3444"/>
                    <a:pt x="19755" y="3486"/>
                  </a:cubicBezTo>
                  <a:cubicBezTo>
                    <a:pt x="20541" y="3657"/>
                    <a:pt x="21053" y="4375"/>
                    <a:pt x="21463" y="5092"/>
                  </a:cubicBezTo>
                  <a:cubicBezTo>
                    <a:pt x="21839" y="5707"/>
                    <a:pt x="22147" y="6357"/>
                    <a:pt x="22386" y="7040"/>
                  </a:cubicBezTo>
                  <a:cubicBezTo>
                    <a:pt x="21976" y="7109"/>
                    <a:pt x="21634" y="7450"/>
                    <a:pt x="21566" y="7895"/>
                  </a:cubicBezTo>
                  <a:cubicBezTo>
                    <a:pt x="21156" y="7997"/>
                    <a:pt x="20746" y="8100"/>
                    <a:pt x="20336" y="8168"/>
                  </a:cubicBezTo>
                  <a:cubicBezTo>
                    <a:pt x="19946" y="8233"/>
                    <a:pt x="19556" y="8257"/>
                    <a:pt x="19166" y="8257"/>
                  </a:cubicBezTo>
                  <a:cubicBezTo>
                    <a:pt x="18940" y="8257"/>
                    <a:pt x="18715" y="8249"/>
                    <a:pt x="18490" y="8237"/>
                  </a:cubicBezTo>
                  <a:cubicBezTo>
                    <a:pt x="17977" y="8202"/>
                    <a:pt x="17431" y="8066"/>
                    <a:pt x="16952" y="7895"/>
                  </a:cubicBezTo>
                  <a:cubicBezTo>
                    <a:pt x="17123" y="7587"/>
                    <a:pt x="17226" y="7280"/>
                    <a:pt x="17294" y="6972"/>
                  </a:cubicBezTo>
                  <a:cubicBezTo>
                    <a:pt x="17362" y="6630"/>
                    <a:pt x="17362" y="6288"/>
                    <a:pt x="17294" y="5947"/>
                  </a:cubicBezTo>
                  <a:cubicBezTo>
                    <a:pt x="17226" y="5605"/>
                    <a:pt x="17089" y="5297"/>
                    <a:pt x="16918" y="4990"/>
                  </a:cubicBezTo>
                  <a:cubicBezTo>
                    <a:pt x="16747" y="4682"/>
                    <a:pt x="16474" y="4443"/>
                    <a:pt x="16166" y="4272"/>
                  </a:cubicBezTo>
                  <a:cubicBezTo>
                    <a:pt x="15995" y="4170"/>
                    <a:pt x="15790" y="4101"/>
                    <a:pt x="15585" y="4101"/>
                  </a:cubicBezTo>
                  <a:cubicBezTo>
                    <a:pt x="15380" y="4135"/>
                    <a:pt x="15175" y="4170"/>
                    <a:pt x="15004" y="4306"/>
                  </a:cubicBezTo>
                  <a:cubicBezTo>
                    <a:pt x="14696" y="4477"/>
                    <a:pt x="14457" y="4785"/>
                    <a:pt x="14355" y="5161"/>
                  </a:cubicBezTo>
                  <a:cubicBezTo>
                    <a:pt x="14252" y="5502"/>
                    <a:pt x="14252" y="5878"/>
                    <a:pt x="14423" y="6220"/>
                  </a:cubicBezTo>
                  <a:cubicBezTo>
                    <a:pt x="14560" y="6528"/>
                    <a:pt x="14765" y="6835"/>
                    <a:pt x="15004" y="7040"/>
                  </a:cubicBezTo>
                  <a:cubicBezTo>
                    <a:pt x="15346" y="7382"/>
                    <a:pt x="15722" y="7621"/>
                    <a:pt x="16098" y="7861"/>
                  </a:cubicBezTo>
                  <a:cubicBezTo>
                    <a:pt x="15483" y="8031"/>
                    <a:pt x="14867" y="8168"/>
                    <a:pt x="14218" y="8271"/>
                  </a:cubicBezTo>
                  <a:cubicBezTo>
                    <a:pt x="13567" y="8384"/>
                    <a:pt x="12892" y="8450"/>
                    <a:pt x="12233" y="8450"/>
                  </a:cubicBezTo>
                  <a:cubicBezTo>
                    <a:pt x="12096" y="8450"/>
                    <a:pt x="11961" y="8447"/>
                    <a:pt x="11826" y="8442"/>
                  </a:cubicBezTo>
                  <a:cubicBezTo>
                    <a:pt x="11005" y="8442"/>
                    <a:pt x="10254" y="8168"/>
                    <a:pt x="9604" y="7690"/>
                  </a:cubicBezTo>
                  <a:cubicBezTo>
                    <a:pt x="9331" y="7485"/>
                    <a:pt x="9092" y="7177"/>
                    <a:pt x="8921" y="6835"/>
                  </a:cubicBezTo>
                  <a:cubicBezTo>
                    <a:pt x="8784" y="6494"/>
                    <a:pt x="8750" y="6118"/>
                    <a:pt x="8852" y="5776"/>
                  </a:cubicBezTo>
                  <a:cubicBezTo>
                    <a:pt x="8921" y="5434"/>
                    <a:pt x="9126" y="5092"/>
                    <a:pt x="9399" y="4853"/>
                  </a:cubicBezTo>
                  <a:cubicBezTo>
                    <a:pt x="9804" y="4520"/>
                    <a:pt x="10308" y="4336"/>
                    <a:pt x="10820" y="4336"/>
                  </a:cubicBezTo>
                  <a:cubicBezTo>
                    <a:pt x="11042" y="4336"/>
                    <a:pt x="11266" y="4370"/>
                    <a:pt x="11484" y="4443"/>
                  </a:cubicBezTo>
                  <a:cubicBezTo>
                    <a:pt x="11791" y="4511"/>
                    <a:pt x="12065" y="4716"/>
                    <a:pt x="12167" y="5024"/>
                  </a:cubicBezTo>
                  <a:cubicBezTo>
                    <a:pt x="12270" y="5366"/>
                    <a:pt x="12270" y="5742"/>
                    <a:pt x="12167" y="6049"/>
                  </a:cubicBezTo>
                  <a:cubicBezTo>
                    <a:pt x="12099" y="6220"/>
                    <a:pt x="11997" y="6357"/>
                    <a:pt x="11894" y="6459"/>
                  </a:cubicBezTo>
                  <a:cubicBezTo>
                    <a:pt x="11757" y="6562"/>
                    <a:pt x="11621" y="6596"/>
                    <a:pt x="11484" y="6630"/>
                  </a:cubicBezTo>
                  <a:cubicBezTo>
                    <a:pt x="11445" y="6635"/>
                    <a:pt x="11406" y="6637"/>
                    <a:pt x="11368" y="6637"/>
                  </a:cubicBezTo>
                  <a:cubicBezTo>
                    <a:pt x="11107" y="6637"/>
                    <a:pt x="10873" y="6536"/>
                    <a:pt x="10664" y="6357"/>
                  </a:cubicBezTo>
                  <a:cubicBezTo>
                    <a:pt x="10595" y="6254"/>
                    <a:pt x="10595" y="6118"/>
                    <a:pt x="10595" y="6015"/>
                  </a:cubicBezTo>
                  <a:cubicBezTo>
                    <a:pt x="10629" y="5844"/>
                    <a:pt x="10698" y="5707"/>
                    <a:pt x="10766" y="5605"/>
                  </a:cubicBezTo>
                  <a:lnTo>
                    <a:pt x="10766" y="5571"/>
                  </a:lnTo>
                  <a:cubicBezTo>
                    <a:pt x="10962" y="5326"/>
                    <a:pt x="10736" y="5045"/>
                    <a:pt x="10492" y="5045"/>
                  </a:cubicBezTo>
                  <a:cubicBezTo>
                    <a:pt x="10396" y="5045"/>
                    <a:pt x="10297" y="5089"/>
                    <a:pt x="10219" y="5195"/>
                  </a:cubicBezTo>
                  <a:cubicBezTo>
                    <a:pt x="10048" y="5400"/>
                    <a:pt x="9980" y="5673"/>
                    <a:pt x="9946" y="5913"/>
                  </a:cubicBezTo>
                  <a:cubicBezTo>
                    <a:pt x="9878" y="6220"/>
                    <a:pt x="9946" y="6494"/>
                    <a:pt x="10151" y="6733"/>
                  </a:cubicBezTo>
                  <a:cubicBezTo>
                    <a:pt x="10322" y="6938"/>
                    <a:pt x="10561" y="7109"/>
                    <a:pt x="10800" y="7177"/>
                  </a:cubicBezTo>
                  <a:cubicBezTo>
                    <a:pt x="11040" y="7245"/>
                    <a:pt x="11313" y="7245"/>
                    <a:pt x="11552" y="7245"/>
                  </a:cubicBezTo>
                  <a:cubicBezTo>
                    <a:pt x="11826" y="7177"/>
                    <a:pt x="12065" y="7075"/>
                    <a:pt x="12236" y="6869"/>
                  </a:cubicBezTo>
                  <a:cubicBezTo>
                    <a:pt x="12407" y="6699"/>
                    <a:pt x="12543" y="6494"/>
                    <a:pt x="12612" y="6254"/>
                  </a:cubicBezTo>
                  <a:cubicBezTo>
                    <a:pt x="12783" y="5810"/>
                    <a:pt x="12783" y="5332"/>
                    <a:pt x="12612" y="4887"/>
                  </a:cubicBezTo>
                  <a:cubicBezTo>
                    <a:pt x="12441" y="4409"/>
                    <a:pt x="12065" y="4067"/>
                    <a:pt x="11586" y="3930"/>
                  </a:cubicBezTo>
                  <a:cubicBezTo>
                    <a:pt x="11361" y="3880"/>
                    <a:pt x="11154" y="3849"/>
                    <a:pt x="10939" y="3849"/>
                  </a:cubicBezTo>
                  <a:cubicBezTo>
                    <a:pt x="10860" y="3849"/>
                    <a:pt x="10780" y="3853"/>
                    <a:pt x="10698" y="3862"/>
                  </a:cubicBezTo>
                  <a:cubicBezTo>
                    <a:pt x="10903" y="3759"/>
                    <a:pt x="11108" y="3691"/>
                    <a:pt x="11313" y="3623"/>
                  </a:cubicBezTo>
                  <a:cubicBezTo>
                    <a:pt x="11586" y="3554"/>
                    <a:pt x="11860" y="3486"/>
                    <a:pt x="12133" y="3486"/>
                  </a:cubicBezTo>
                  <a:lnTo>
                    <a:pt x="12167" y="3486"/>
                  </a:lnTo>
                  <a:cubicBezTo>
                    <a:pt x="12555" y="3454"/>
                    <a:pt x="12485" y="2934"/>
                    <a:pt x="12159" y="2934"/>
                  </a:cubicBezTo>
                  <a:cubicBezTo>
                    <a:pt x="12140" y="2934"/>
                    <a:pt x="12120" y="2935"/>
                    <a:pt x="12099" y="2939"/>
                  </a:cubicBezTo>
                  <a:cubicBezTo>
                    <a:pt x="11791" y="2939"/>
                    <a:pt x="11484" y="3008"/>
                    <a:pt x="11176" y="3110"/>
                  </a:cubicBezTo>
                  <a:cubicBezTo>
                    <a:pt x="10869" y="3213"/>
                    <a:pt x="10595" y="3349"/>
                    <a:pt x="10322" y="3520"/>
                  </a:cubicBezTo>
                  <a:cubicBezTo>
                    <a:pt x="10048" y="3657"/>
                    <a:pt x="9809" y="3828"/>
                    <a:pt x="9570" y="4033"/>
                  </a:cubicBezTo>
                  <a:cubicBezTo>
                    <a:pt x="9399" y="4204"/>
                    <a:pt x="9262" y="4340"/>
                    <a:pt x="9092" y="4511"/>
                  </a:cubicBezTo>
                  <a:cubicBezTo>
                    <a:pt x="8784" y="4819"/>
                    <a:pt x="8545" y="5229"/>
                    <a:pt x="8442" y="5673"/>
                  </a:cubicBezTo>
                  <a:cubicBezTo>
                    <a:pt x="8305" y="6118"/>
                    <a:pt x="8340" y="6562"/>
                    <a:pt x="8545" y="7006"/>
                  </a:cubicBezTo>
                  <a:cubicBezTo>
                    <a:pt x="8681" y="7314"/>
                    <a:pt x="8921" y="7621"/>
                    <a:pt x="9194" y="7861"/>
                  </a:cubicBezTo>
                  <a:cubicBezTo>
                    <a:pt x="9092" y="7861"/>
                    <a:pt x="8989" y="7895"/>
                    <a:pt x="8886" y="7929"/>
                  </a:cubicBezTo>
                  <a:cubicBezTo>
                    <a:pt x="8716" y="7997"/>
                    <a:pt x="8545" y="8134"/>
                    <a:pt x="8374" y="8271"/>
                  </a:cubicBezTo>
                  <a:cubicBezTo>
                    <a:pt x="8408" y="8134"/>
                    <a:pt x="8442" y="7997"/>
                    <a:pt x="8476" y="7861"/>
                  </a:cubicBezTo>
                  <a:cubicBezTo>
                    <a:pt x="8579" y="6938"/>
                    <a:pt x="8135" y="6049"/>
                    <a:pt x="7383" y="5571"/>
                  </a:cubicBezTo>
                  <a:cubicBezTo>
                    <a:pt x="6973" y="5332"/>
                    <a:pt x="6528" y="5229"/>
                    <a:pt x="6084" y="5229"/>
                  </a:cubicBezTo>
                  <a:cubicBezTo>
                    <a:pt x="5845" y="5229"/>
                    <a:pt x="5606" y="5263"/>
                    <a:pt x="5366" y="5332"/>
                  </a:cubicBezTo>
                  <a:cubicBezTo>
                    <a:pt x="5435" y="5161"/>
                    <a:pt x="5469" y="4990"/>
                    <a:pt x="5469" y="4819"/>
                  </a:cubicBezTo>
                  <a:cubicBezTo>
                    <a:pt x="5469" y="4443"/>
                    <a:pt x="5435" y="4067"/>
                    <a:pt x="5332" y="3691"/>
                  </a:cubicBezTo>
                  <a:cubicBezTo>
                    <a:pt x="5230" y="3349"/>
                    <a:pt x="5025" y="3008"/>
                    <a:pt x="4751" y="2768"/>
                  </a:cubicBezTo>
                  <a:cubicBezTo>
                    <a:pt x="4444" y="2495"/>
                    <a:pt x="4068" y="2358"/>
                    <a:pt x="3692" y="2324"/>
                  </a:cubicBezTo>
                  <a:lnTo>
                    <a:pt x="3111" y="2324"/>
                  </a:lnTo>
                  <a:cubicBezTo>
                    <a:pt x="2906" y="2358"/>
                    <a:pt x="2735" y="2392"/>
                    <a:pt x="2564" y="2495"/>
                  </a:cubicBezTo>
                  <a:cubicBezTo>
                    <a:pt x="2188" y="2700"/>
                    <a:pt x="1914" y="2973"/>
                    <a:pt x="1744" y="3349"/>
                  </a:cubicBezTo>
                  <a:cubicBezTo>
                    <a:pt x="1573" y="3725"/>
                    <a:pt x="1504" y="4135"/>
                    <a:pt x="1607" y="4511"/>
                  </a:cubicBezTo>
                  <a:cubicBezTo>
                    <a:pt x="1641" y="4716"/>
                    <a:pt x="1709" y="4921"/>
                    <a:pt x="1846" y="5092"/>
                  </a:cubicBezTo>
                  <a:cubicBezTo>
                    <a:pt x="1983" y="5263"/>
                    <a:pt x="2154" y="5400"/>
                    <a:pt x="2393" y="5468"/>
                  </a:cubicBezTo>
                  <a:cubicBezTo>
                    <a:pt x="2543" y="5518"/>
                    <a:pt x="2693" y="5550"/>
                    <a:pt x="2843" y="5550"/>
                  </a:cubicBezTo>
                  <a:cubicBezTo>
                    <a:pt x="2898" y="5550"/>
                    <a:pt x="2953" y="5546"/>
                    <a:pt x="3008" y="5537"/>
                  </a:cubicBezTo>
                  <a:cubicBezTo>
                    <a:pt x="3247" y="5537"/>
                    <a:pt x="3487" y="5468"/>
                    <a:pt x="3657" y="5297"/>
                  </a:cubicBezTo>
                  <a:cubicBezTo>
                    <a:pt x="3828" y="5126"/>
                    <a:pt x="3931" y="4887"/>
                    <a:pt x="3965" y="4648"/>
                  </a:cubicBezTo>
                  <a:cubicBezTo>
                    <a:pt x="3965" y="4409"/>
                    <a:pt x="3931" y="4170"/>
                    <a:pt x="3863" y="3964"/>
                  </a:cubicBezTo>
                  <a:lnTo>
                    <a:pt x="3828" y="3930"/>
                  </a:lnTo>
                  <a:cubicBezTo>
                    <a:pt x="3762" y="3809"/>
                    <a:pt x="3661" y="3759"/>
                    <a:pt x="3561" y="3759"/>
                  </a:cubicBezTo>
                  <a:cubicBezTo>
                    <a:pt x="3349" y="3759"/>
                    <a:pt x="3142" y="3983"/>
                    <a:pt x="3282" y="4238"/>
                  </a:cubicBezTo>
                  <a:cubicBezTo>
                    <a:pt x="3418" y="4443"/>
                    <a:pt x="3418" y="4716"/>
                    <a:pt x="3282" y="4921"/>
                  </a:cubicBezTo>
                  <a:cubicBezTo>
                    <a:pt x="3236" y="5013"/>
                    <a:pt x="3023" y="5058"/>
                    <a:pt x="2816" y="5058"/>
                  </a:cubicBezTo>
                  <a:cubicBezTo>
                    <a:pt x="2712" y="5058"/>
                    <a:pt x="2609" y="5047"/>
                    <a:pt x="2530" y="5024"/>
                  </a:cubicBezTo>
                  <a:cubicBezTo>
                    <a:pt x="2256" y="4956"/>
                    <a:pt x="2085" y="4716"/>
                    <a:pt x="2017" y="4443"/>
                  </a:cubicBezTo>
                  <a:cubicBezTo>
                    <a:pt x="1949" y="4135"/>
                    <a:pt x="1983" y="3828"/>
                    <a:pt x="2120" y="3520"/>
                  </a:cubicBezTo>
                  <a:cubicBezTo>
                    <a:pt x="2222" y="3247"/>
                    <a:pt x="2461" y="2973"/>
                    <a:pt x="2735" y="2837"/>
                  </a:cubicBezTo>
                  <a:cubicBezTo>
                    <a:pt x="2871" y="2768"/>
                    <a:pt x="3008" y="2700"/>
                    <a:pt x="3145" y="2700"/>
                  </a:cubicBezTo>
                  <a:cubicBezTo>
                    <a:pt x="3230" y="2683"/>
                    <a:pt x="3316" y="2674"/>
                    <a:pt x="3401" y="2674"/>
                  </a:cubicBezTo>
                  <a:cubicBezTo>
                    <a:pt x="3487" y="2674"/>
                    <a:pt x="3572" y="2683"/>
                    <a:pt x="3657" y="2700"/>
                  </a:cubicBezTo>
                  <a:cubicBezTo>
                    <a:pt x="3999" y="2700"/>
                    <a:pt x="4307" y="2837"/>
                    <a:pt x="4546" y="3042"/>
                  </a:cubicBezTo>
                  <a:cubicBezTo>
                    <a:pt x="4785" y="3247"/>
                    <a:pt x="4956" y="3554"/>
                    <a:pt x="5059" y="3862"/>
                  </a:cubicBezTo>
                  <a:cubicBezTo>
                    <a:pt x="5298" y="4443"/>
                    <a:pt x="5264" y="5058"/>
                    <a:pt x="4990" y="5605"/>
                  </a:cubicBezTo>
                  <a:lnTo>
                    <a:pt x="4819" y="5707"/>
                  </a:lnTo>
                  <a:cubicBezTo>
                    <a:pt x="4683" y="5844"/>
                    <a:pt x="4512" y="5981"/>
                    <a:pt x="4409" y="6152"/>
                  </a:cubicBezTo>
                  <a:cubicBezTo>
                    <a:pt x="3999" y="6357"/>
                    <a:pt x="3521" y="6459"/>
                    <a:pt x="3076" y="6494"/>
                  </a:cubicBezTo>
                  <a:cubicBezTo>
                    <a:pt x="2944" y="6521"/>
                    <a:pt x="2810" y="6535"/>
                    <a:pt x="2676" y="6535"/>
                  </a:cubicBezTo>
                  <a:cubicBezTo>
                    <a:pt x="2157" y="6535"/>
                    <a:pt x="1646" y="6327"/>
                    <a:pt x="1265" y="5947"/>
                  </a:cubicBezTo>
                  <a:cubicBezTo>
                    <a:pt x="855" y="5434"/>
                    <a:pt x="616" y="4819"/>
                    <a:pt x="616" y="4135"/>
                  </a:cubicBezTo>
                  <a:lnTo>
                    <a:pt x="616" y="4101"/>
                  </a:lnTo>
                  <a:cubicBezTo>
                    <a:pt x="585" y="3930"/>
                    <a:pt x="455" y="3851"/>
                    <a:pt x="322" y="3851"/>
                  </a:cubicBezTo>
                  <a:cubicBezTo>
                    <a:pt x="163" y="3851"/>
                    <a:pt x="1" y="3965"/>
                    <a:pt x="1" y="4170"/>
                  </a:cubicBezTo>
                  <a:cubicBezTo>
                    <a:pt x="69" y="4580"/>
                    <a:pt x="171" y="4921"/>
                    <a:pt x="308" y="5297"/>
                  </a:cubicBezTo>
                  <a:cubicBezTo>
                    <a:pt x="479" y="5639"/>
                    <a:pt x="684" y="5981"/>
                    <a:pt x="958" y="6254"/>
                  </a:cubicBezTo>
                  <a:cubicBezTo>
                    <a:pt x="1197" y="6459"/>
                    <a:pt x="1436" y="6630"/>
                    <a:pt x="1709" y="6733"/>
                  </a:cubicBezTo>
                  <a:cubicBezTo>
                    <a:pt x="1709" y="7006"/>
                    <a:pt x="1744" y="7314"/>
                    <a:pt x="1812" y="7587"/>
                  </a:cubicBezTo>
                  <a:cubicBezTo>
                    <a:pt x="1949" y="7997"/>
                    <a:pt x="2154" y="8407"/>
                    <a:pt x="2427" y="8749"/>
                  </a:cubicBezTo>
                  <a:cubicBezTo>
                    <a:pt x="3008" y="9364"/>
                    <a:pt x="3760" y="9843"/>
                    <a:pt x="4614" y="10014"/>
                  </a:cubicBezTo>
                  <a:cubicBezTo>
                    <a:pt x="5025" y="10116"/>
                    <a:pt x="5435" y="10185"/>
                    <a:pt x="5845" y="10185"/>
                  </a:cubicBezTo>
                  <a:cubicBezTo>
                    <a:pt x="6289" y="10185"/>
                    <a:pt x="6699" y="10116"/>
                    <a:pt x="7109" y="9945"/>
                  </a:cubicBezTo>
                  <a:cubicBezTo>
                    <a:pt x="7451" y="9809"/>
                    <a:pt x="7759" y="9569"/>
                    <a:pt x="7964" y="9262"/>
                  </a:cubicBezTo>
                  <a:cubicBezTo>
                    <a:pt x="7964" y="9399"/>
                    <a:pt x="7964" y="9535"/>
                    <a:pt x="7964" y="9672"/>
                  </a:cubicBezTo>
                  <a:cubicBezTo>
                    <a:pt x="7998" y="10014"/>
                    <a:pt x="8203" y="10355"/>
                    <a:pt x="8511" y="10560"/>
                  </a:cubicBezTo>
                  <a:cubicBezTo>
                    <a:pt x="8784" y="10731"/>
                    <a:pt x="9092" y="10868"/>
                    <a:pt x="9433" y="10902"/>
                  </a:cubicBezTo>
                  <a:cubicBezTo>
                    <a:pt x="9741" y="10971"/>
                    <a:pt x="10083" y="11005"/>
                    <a:pt x="10390" y="11005"/>
                  </a:cubicBezTo>
                  <a:cubicBezTo>
                    <a:pt x="11005" y="11005"/>
                    <a:pt x="11655" y="10971"/>
                    <a:pt x="12270" y="10868"/>
                  </a:cubicBezTo>
                  <a:cubicBezTo>
                    <a:pt x="12885" y="10766"/>
                    <a:pt x="13500" y="10595"/>
                    <a:pt x="14081" y="10355"/>
                  </a:cubicBezTo>
                  <a:cubicBezTo>
                    <a:pt x="14696" y="10082"/>
                    <a:pt x="15277" y="9740"/>
                    <a:pt x="15790" y="9296"/>
                  </a:cubicBezTo>
                  <a:lnTo>
                    <a:pt x="15790" y="9296"/>
                  </a:lnTo>
                  <a:cubicBezTo>
                    <a:pt x="15653" y="9501"/>
                    <a:pt x="15517" y="9740"/>
                    <a:pt x="15346" y="9945"/>
                  </a:cubicBezTo>
                  <a:cubicBezTo>
                    <a:pt x="14867" y="10492"/>
                    <a:pt x="14286" y="10936"/>
                    <a:pt x="13637" y="11244"/>
                  </a:cubicBezTo>
                  <a:cubicBezTo>
                    <a:pt x="13432" y="11312"/>
                    <a:pt x="13364" y="11552"/>
                    <a:pt x="13466" y="11722"/>
                  </a:cubicBezTo>
                  <a:cubicBezTo>
                    <a:pt x="13517" y="11849"/>
                    <a:pt x="13662" y="11920"/>
                    <a:pt x="13803" y="11920"/>
                  </a:cubicBezTo>
                  <a:cubicBezTo>
                    <a:pt x="13852" y="11920"/>
                    <a:pt x="13900" y="11911"/>
                    <a:pt x="13945" y="11893"/>
                  </a:cubicBezTo>
                  <a:cubicBezTo>
                    <a:pt x="14662" y="11517"/>
                    <a:pt x="15312" y="10971"/>
                    <a:pt x="15790" y="10287"/>
                  </a:cubicBezTo>
                  <a:cubicBezTo>
                    <a:pt x="16200" y="9672"/>
                    <a:pt x="16576" y="8988"/>
                    <a:pt x="16815" y="8271"/>
                  </a:cubicBezTo>
                  <a:cubicBezTo>
                    <a:pt x="16850" y="8237"/>
                    <a:pt x="16850" y="8237"/>
                    <a:pt x="16884" y="8202"/>
                  </a:cubicBezTo>
                  <a:cubicBezTo>
                    <a:pt x="17396" y="8373"/>
                    <a:pt x="17943" y="8510"/>
                    <a:pt x="18456" y="8544"/>
                  </a:cubicBezTo>
                  <a:cubicBezTo>
                    <a:pt x="18874" y="8585"/>
                    <a:pt x="19297" y="8604"/>
                    <a:pt x="19721" y="8604"/>
                  </a:cubicBezTo>
                  <a:cubicBezTo>
                    <a:pt x="20373" y="8604"/>
                    <a:pt x="21027" y="8559"/>
                    <a:pt x="21669" y="8476"/>
                  </a:cubicBezTo>
                  <a:cubicBezTo>
                    <a:pt x="21839" y="8852"/>
                    <a:pt x="22181" y="9091"/>
                    <a:pt x="22591" y="9091"/>
                  </a:cubicBezTo>
                  <a:lnTo>
                    <a:pt x="22660" y="9091"/>
                  </a:lnTo>
                  <a:lnTo>
                    <a:pt x="22660" y="9296"/>
                  </a:lnTo>
                  <a:cubicBezTo>
                    <a:pt x="22660" y="9945"/>
                    <a:pt x="22523" y="10629"/>
                    <a:pt x="22318" y="11278"/>
                  </a:cubicBezTo>
                  <a:cubicBezTo>
                    <a:pt x="22069" y="12025"/>
                    <a:pt x="21401" y="12429"/>
                    <a:pt x="20730" y="12429"/>
                  </a:cubicBezTo>
                  <a:cubicBezTo>
                    <a:pt x="20204" y="12429"/>
                    <a:pt x="19675" y="12180"/>
                    <a:pt x="19344" y="11654"/>
                  </a:cubicBezTo>
                  <a:cubicBezTo>
                    <a:pt x="18934" y="11107"/>
                    <a:pt x="19105" y="10287"/>
                    <a:pt x="19720" y="9945"/>
                  </a:cubicBezTo>
                  <a:cubicBezTo>
                    <a:pt x="19863" y="9803"/>
                    <a:pt x="20053" y="9732"/>
                    <a:pt x="20250" y="9732"/>
                  </a:cubicBezTo>
                  <a:cubicBezTo>
                    <a:pt x="20290" y="9732"/>
                    <a:pt x="20330" y="9735"/>
                    <a:pt x="20370" y="9740"/>
                  </a:cubicBezTo>
                  <a:cubicBezTo>
                    <a:pt x="20609" y="9843"/>
                    <a:pt x="20814" y="10014"/>
                    <a:pt x="20917" y="10253"/>
                  </a:cubicBezTo>
                  <a:cubicBezTo>
                    <a:pt x="20985" y="10424"/>
                    <a:pt x="20951" y="10595"/>
                    <a:pt x="20848" y="10731"/>
                  </a:cubicBezTo>
                  <a:cubicBezTo>
                    <a:pt x="20780" y="10868"/>
                    <a:pt x="20643" y="10971"/>
                    <a:pt x="20472" y="11005"/>
                  </a:cubicBezTo>
                  <a:cubicBezTo>
                    <a:pt x="20370" y="11005"/>
                    <a:pt x="20301" y="11107"/>
                    <a:pt x="20301" y="11210"/>
                  </a:cubicBezTo>
                  <a:cubicBezTo>
                    <a:pt x="20301" y="11312"/>
                    <a:pt x="20404" y="11415"/>
                    <a:pt x="20506" y="11415"/>
                  </a:cubicBezTo>
                  <a:cubicBezTo>
                    <a:pt x="20780" y="11381"/>
                    <a:pt x="21053" y="11210"/>
                    <a:pt x="21190" y="10936"/>
                  </a:cubicBezTo>
                  <a:cubicBezTo>
                    <a:pt x="21361" y="10697"/>
                    <a:pt x="21395" y="10390"/>
                    <a:pt x="21293" y="10116"/>
                  </a:cubicBezTo>
                  <a:cubicBezTo>
                    <a:pt x="21156" y="9740"/>
                    <a:pt x="20848" y="9467"/>
                    <a:pt x="20472" y="9364"/>
                  </a:cubicBezTo>
                  <a:cubicBezTo>
                    <a:pt x="20385" y="9338"/>
                    <a:pt x="20293" y="9325"/>
                    <a:pt x="20200" y="9325"/>
                  </a:cubicBezTo>
                  <a:cubicBezTo>
                    <a:pt x="19930" y="9325"/>
                    <a:pt x="19651" y="9434"/>
                    <a:pt x="19447" y="9638"/>
                  </a:cubicBezTo>
                  <a:cubicBezTo>
                    <a:pt x="18695" y="10116"/>
                    <a:pt x="18490" y="11141"/>
                    <a:pt x="19003" y="11859"/>
                  </a:cubicBezTo>
                  <a:cubicBezTo>
                    <a:pt x="19363" y="12449"/>
                    <a:pt x="20005" y="12818"/>
                    <a:pt x="20660" y="12818"/>
                  </a:cubicBezTo>
                  <a:cubicBezTo>
                    <a:pt x="20688" y="12818"/>
                    <a:pt x="20717" y="12818"/>
                    <a:pt x="20746" y="12816"/>
                  </a:cubicBezTo>
                  <a:cubicBezTo>
                    <a:pt x="20951" y="12816"/>
                    <a:pt x="21156" y="12782"/>
                    <a:pt x="21327" y="12748"/>
                  </a:cubicBezTo>
                  <a:lnTo>
                    <a:pt x="21327" y="12748"/>
                  </a:lnTo>
                  <a:cubicBezTo>
                    <a:pt x="21224" y="12816"/>
                    <a:pt x="21122" y="12884"/>
                    <a:pt x="21019" y="12953"/>
                  </a:cubicBezTo>
                  <a:cubicBezTo>
                    <a:pt x="20814" y="13055"/>
                    <a:pt x="20575" y="13124"/>
                    <a:pt x="20336" y="13158"/>
                  </a:cubicBezTo>
                  <a:cubicBezTo>
                    <a:pt x="19982" y="13287"/>
                    <a:pt x="20112" y="13779"/>
                    <a:pt x="20443" y="13779"/>
                  </a:cubicBezTo>
                  <a:cubicBezTo>
                    <a:pt x="20463" y="13779"/>
                    <a:pt x="20485" y="13777"/>
                    <a:pt x="20506" y="13773"/>
                  </a:cubicBezTo>
                  <a:cubicBezTo>
                    <a:pt x="20780" y="13705"/>
                    <a:pt x="21019" y="13568"/>
                    <a:pt x="21293" y="13431"/>
                  </a:cubicBezTo>
                  <a:cubicBezTo>
                    <a:pt x="21532" y="13295"/>
                    <a:pt x="21771" y="13090"/>
                    <a:pt x="21942" y="12884"/>
                  </a:cubicBezTo>
                  <a:cubicBezTo>
                    <a:pt x="22147" y="12679"/>
                    <a:pt x="22318" y="12440"/>
                    <a:pt x="22420" y="12167"/>
                  </a:cubicBezTo>
                  <a:cubicBezTo>
                    <a:pt x="22557" y="11928"/>
                    <a:pt x="22660" y="11654"/>
                    <a:pt x="22694" y="11415"/>
                  </a:cubicBezTo>
                  <a:cubicBezTo>
                    <a:pt x="22796" y="11141"/>
                    <a:pt x="22899" y="10868"/>
                    <a:pt x="22933" y="10560"/>
                  </a:cubicBezTo>
                  <a:cubicBezTo>
                    <a:pt x="23275" y="11586"/>
                    <a:pt x="23787" y="12577"/>
                    <a:pt x="24403" y="13431"/>
                  </a:cubicBezTo>
                  <a:lnTo>
                    <a:pt x="24574" y="13602"/>
                  </a:lnTo>
                  <a:lnTo>
                    <a:pt x="24710" y="13431"/>
                  </a:lnTo>
                  <a:cubicBezTo>
                    <a:pt x="25360" y="12577"/>
                    <a:pt x="25872" y="11620"/>
                    <a:pt x="26214" y="10595"/>
                  </a:cubicBezTo>
                  <a:cubicBezTo>
                    <a:pt x="26248" y="10868"/>
                    <a:pt x="26351" y="11141"/>
                    <a:pt x="26453" y="11415"/>
                  </a:cubicBezTo>
                  <a:cubicBezTo>
                    <a:pt x="26487" y="11688"/>
                    <a:pt x="26590" y="11962"/>
                    <a:pt x="26727" y="12201"/>
                  </a:cubicBezTo>
                  <a:cubicBezTo>
                    <a:pt x="26829" y="12440"/>
                    <a:pt x="27000" y="12679"/>
                    <a:pt x="27205" y="12919"/>
                  </a:cubicBezTo>
                  <a:cubicBezTo>
                    <a:pt x="27376" y="13124"/>
                    <a:pt x="27615" y="13295"/>
                    <a:pt x="27854" y="13431"/>
                  </a:cubicBezTo>
                  <a:cubicBezTo>
                    <a:pt x="28128" y="13602"/>
                    <a:pt x="28367" y="13705"/>
                    <a:pt x="28675" y="13773"/>
                  </a:cubicBezTo>
                  <a:cubicBezTo>
                    <a:pt x="28698" y="13777"/>
                    <a:pt x="28720" y="13779"/>
                    <a:pt x="28742" y="13779"/>
                  </a:cubicBezTo>
                  <a:cubicBezTo>
                    <a:pt x="29066" y="13779"/>
                    <a:pt x="29166" y="13320"/>
                    <a:pt x="28846" y="13192"/>
                  </a:cubicBezTo>
                  <a:lnTo>
                    <a:pt x="28811" y="13192"/>
                  </a:lnTo>
                  <a:cubicBezTo>
                    <a:pt x="28606" y="13124"/>
                    <a:pt x="28367" y="13055"/>
                    <a:pt x="28162" y="12953"/>
                  </a:cubicBezTo>
                  <a:cubicBezTo>
                    <a:pt x="28060" y="12884"/>
                    <a:pt x="27923" y="12816"/>
                    <a:pt x="27820" y="12748"/>
                  </a:cubicBezTo>
                  <a:lnTo>
                    <a:pt x="27820" y="12748"/>
                  </a:lnTo>
                  <a:cubicBezTo>
                    <a:pt x="28025" y="12816"/>
                    <a:pt x="28196" y="12816"/>
                    <a:pt x="28401" y="12850"/>
                  </a:cubicBezTo>
                  <a:cubicBezTo>
                    <a:pt x="29119" y="12816"/>
                    <a:pt x="29768" y="12474"/>
                    <a:pt x="30110" y="11859"/>
                  </a:cubicBezTo>
                  <a:cubicBezTo>
                    <a:pt x="30623" y="11141"/>
                    <a:pt x="30452" y="10150"/>
                    <a:pt x="29700" y="9672"/>
                  </a:cubicBezTo>
                  <a:cubicBezTo>
                    <a:pt x="29496" y="9468"/>
                    <a:pt x="29236" y="9360"/>
                    <a:pt x="28961" y="9360"/>
                  </a:cubicBezTo>
                  <a:cubicBezTo>
                    <a:pt x="28867" y="9360"/>
                    <a:pt x="28771" y="9372"/>
                    <a:pt x="28675" y="9399"/>
                  </a:cubicBezTo>
                  <a:cubicBezTo>
                    <a:pt x="28299" y="9501"/>
                    <a:pt x="28025" y="9774"/>
                    <a:pt x="27889" y="10150"/>
                  </a:cubicBezTo>
                  <a:cubicBezTo>
                    <a:pt x="27752" y="10424"/>
                    <a:pt x="27786" y="10731"/>
                    <a:pt x="27957" y="10971"/>
                  </a:cubicBezTo>
                  <a:cubicBezTo>
                    <a:pt x="28094" y="11244"/>
                    <a:pt x="28367" y="11415"/>
                    <a:pt x="28641" y="11449"/>
                  </a:cubicBezTo>
                  <a:cubicBezTo>
                    <a:pt x="28777" y="11449"/>
                    <a:pt x="28846" y="11347"/>
                    <a:pt x="28880" y="11244"/>
                  </a:cubicBezTo>
                  <a:cubicBezTo>
                    <a:pt x="28880" y="11141"/>
                    <a:pt x="28777" y="11039"/>
                    <a:pt x="28675" y="11039"/>
                  </a:cubicBezTo>
                  <a:cubicBezTo>
                    <a:pt x="28504" y="11005"/>
                    <a:pt x="28367" y="10902"/>
                    <a:pt x="28299" y="10766"/>
                  </a:cubicBezTo>
                  <a:cubicBezTo>
                    <a:pt x="28196" y="10629"/>
                    <a:pt x="28196" y="10458"/>
                    <a:pt x="28230" y="10287"/>
                  </a:cubicBezTo>
                  <a:cubicBezTo>
                    <a:pt x="28333" y="10048"/>
                    <a:pt x="28538" y="9877"/>
                    <a:pt x="28777" y="9774"/>
                  </a:cubicBezTo>
                  <a:cubicBezTo>
                    <a:pt x="28817" y="9769"/>
                    <a:pt x="28857" y="9766"/>
                    <a:pt x="28897" y="9766"/>
                  </a:cubicBezTo>
                  <a:cubicBezTo>
                    <a:pt x="29095" y="9766"/>
                    <a:pt x="29290" y="9837"/>
                    <a:pt x="29461" y="9979"/>
                  </a:cubicBezTo>
                  <a:cubicBezTo>
                    <a:pt x="30042" y="10321"/>
                    <a:pt x="30213" y="11141"/>
                    <a:pt x="29803" y="11688"/>
                  </a:cubicBezTo>
                  <a:cubicBezTo>
                    <a:pt x="29471" y="12231"/>
                    <a:pt x="28933" y="12488"/>
                    <a:pt x="28400" y="12488"/>
                  </a:cubicBezTo>
                  <a:cubicBezTo>
                    <a:pt x="27725" y="12488"/>
                    <a:pt x="27058" y="12076"/>
                    <a:pt x="26829" y="11312"/>
                  </a:cubicBezTo>
                  <a:cubicBezTo>
                    <a:pt x="26624" y="10663"/>
                    <a:pt x="26487" y="9979"/>
                    <a:pt x="26487" y="9330"/>
                  </a:cubicBezTo>
                  <a:lnTo>
                    <a:pt x="26487" y="9125"/>
                  </a:lnTo>
                  <a:lnTo>
                    <a:pt x="26556" y="9125"/>
                  </a:lnTo>
                  <a:cubicBezTo>
                    <a:pt x="26932" y="9091"/>
                    <a:pt x="27308" y="8886"/>
                    <a:pt x="27479" y="8510"/>
                  </a:cubicBezTo>
                  <a:cubicBezTo>
                    <a:pt x="28120" y="8593"/>
                    <a:pt x="28762" y="8638"/>
                    <a:pt x="29403" y="8638"/>
                  </a:cubicBezTo>
                  <a:cubicBezTo>
                    <a:pt x="29821" y="8638"/>
                    <a:pt x="30239" y="8619"/>
                    <a:pt x="30657" y="8578"/>
                  </a:cubicBezTo>
                  <a:cubicBezTo>
                    <a:pt x="31204" y="8510"/>
                    <a:pt x="31751" y="8407"/>
                    <a:pt x="32263" y="8237"/>
                  </a:cubicBezTo>
                  <a:cubicBezTo>
                    <a:pt x="32263" y="8271"/>
                    <a:pt x="32297" y="8271"/>
                    <a:pt x="32332" y="8305"/>
                  </a:cubicBezTo>
                  <a:cubicBezTo>
                    <a:pt x="32571" y="9023"/>
                    <a:pt x="32913" y="9706"/>
                    <a:pt x="33357" y="10321"/>
                  </a:cubicBezTo>
                  <a:cubicBezTo>
                    <a:pt x="33835" y="11005"/>
                    <a:pt x="34451" y="11552"/>
                    <a:pt x="35202" y="11928"/>
                  </a:cubicBezTo>
                  <a:cubicBezTo>
                    <a:pt x="35245" y="11945"/>
                    <a:pt x="35292" y="11953"/>
                    <a:pt x="35340" y="11953"/>
                  </a:cubicBezTo>
                  <a:cubicBezTo>
                    <a:pt x="35482" y="11953"/>
                    <a:pt x="35630" y="11876"/>
                    <a:pt x="35681" y="11722"/>
                  </a:cubicBezTo>
                  <a:cubicBezTo>
                    <a:pt x="35749" y="11552"/>
                    <a:pt x="35681" y="11347"/>
                    <a:pt x="35510" y="11278"/>
                  </a:cubicBezTo>
                  <a:cubicBezTo>
                    <a:pt x="34861" y="10971"/>
                    <a:pt x="34245" y="10526"/>
                    <a:pt x="33801" y="9945"/>
                  </a:cubicBezTo>
                  <a:cubicBezTo>
                    <a:pt x="33630" y="9740"/>
                    <a:pt x="33494" y="9535"/>
                    <a:pt x="33357" y="9296"/>
                  </a:cubicBezTo>
                  <a:lnTo>
                    <a:pt x="33357" y="9296"/>
                  </a:lnTo>
                  <a:cubicBezTo>
                    <a:pt x="33870" y="9740"/>
                    <a:pt x="34416" y="10116"/>
                    <a:pt x="35066" y="10390"/>
                  </a:cubicBezTo>
                  <a:cubicBezTo>
                    <a:pt x="35647" y="10629"/>
                    <a:pt x="36262" y="10766"/>
                    <a:pt x="36877" y="10868"/>
                  </a:cubicBezTo>
                  <a:cubicBezTo>
                    <a:pt x="37492" y="10971"/>
                    <a:pt x="38142" y="11005"/>
                    <a:pt x="38757" y="11005"/>
                  </a:cubicBezTo>
                  <a:cubicBezTo>
                    <a:pt x="39064" y="11005"/>
                    <a:pt x="39406" y="10971"/>
                    <a:pt x="39714" y="10902"/>
                  </a:cubicBezTo>
                  <a:cubicBezTo>
                    <a:pt x="40055" y="10868"/>
                    <a:pt x="40363" y="10731"/>
                    <a:pt x="40636" y="10560"/>
                  </a:cubicBezTo>
                  <a:cubicBezTo>
                    <a:pt x="40944" y="10321"/>
                    <a:pt x="41149" y="10014"/>
                    <a:pt x="41183" y="9672"/>
                  </a:cubicBezTo>
                  <a:cubicBezTo>
                    <a:pt x="41183" y="9535"/>
                    <a:pt x="41183" y="9399"/>
                    <a:pt x="41183" y="9262"/>
                  </a:cubicBezTo>
                  <a:cubicBezTo>
                    <a:pt x="41388" y="9569"/>
                    <a:pt x="41696" y="9809"/>
                    <a:pt x="42038" y="9945"/>
                  </a:cubicBezTo>
                  <a:cubicBezTo>
                    <a:pt x="42448" y="10116"/>
                    <a:pt x="42858" y="10185"/>
                    <a:pt x="43302" y="10185"/>
                  </a:cubicBezTo>
                  <a:cubicBezTo>
                    <a:pt x="43712" y="10185"/>
                    <a:pt x="44122" y="10116"/>
                    <a:pt x="44567" y="10014"/>
                  </a:cubicBezTo>
                  <a:cubicBezTo>
                    <a:pt x="45387" y="9809"/>
                    <a:pt x="46139" y="9364"/>
                    <a:pt x="46686" y="8749"/>
                  </a:cubicBezTo>
                  <a:cubicBezTo>
                    <a:pt x="46993" y="8407"/>
                    <a:pt x="47198" y="7997"/>
                    <a:pt x="47335" y="7587"/>
                  </a:cubicBezTo>
                  <a:cubicBezTo>
                    <a:pt x="47403" y="7314"/>
                    <a:pt x="47438" y="7006"/>
                    <a:pt x="47438" y="6733"/>
                  </a:cubicBezTo>
                  <a:cubicBezTo>
                    <a:pt x="47711" y="6630"/>
                    <a:pt x="47984" y="6459"/>
                    <a:pt x="48189" y="6254"/>
                  </a:cubicBezTo>
                  <a:cubicBezTo>
                    <a:pt x="48463" y="5981"/>
                    <a:pt x="48668" y="5639"/>
                    <a:pt x="48839" y="5297"/>
                  </a:cubicBezTo>
                  <a:cubicBezTo>
                    <a:pt x="48976" y="4921"/>
                    <a:pt x="49078" y="4580"/>
                    <a:pt x="49146" y="4170"/>
                  </a:cubicBezTo>
                  <a:cubicBezTo>
                    <a:pt x="49181" y="3999"/>
                    <a:pt x="49044" y="3828"/>
                    <a:pt x="48873" y="3794"/>
                  </a:cubicBezTo>
                  <a:cubicBezTo>
                    <a:pt x="48702" y="3794"/>
                    <a:pt x="48565" y="3896"/>
                    <a:pt x="48531" y="4067"/>
                  </a:cubicBezTo>
                  <a:lnTo>
                    <a:pt x="48531" y="4101"/>
                  </a:lnTo>
                  <a:cubicBezTo>
                    <a:pt x="48531" y="4785"/>
                    <a:pt x="48292" y="5400"/>
                    <a:pt x="47882" y="5913"/>
                  </a:cubicBezTo>
                  <a:cubicBezTo>
                    <a:pt x="47501" y="6293"/>
                    <a:pt x="47012" y="6501"/>
                    <a:pt x="46484" y="6501"/>
                  </a:cubicBezTo>
                  <a:cubicBezTo>
                    <a:pt x="46348" y="6501"/>
                    <a:pt x="46210" y="6487"/>
                    <a:pt x="46071" y="6459"/>
                  </a:cubicBezTo>
                  <a:cubicBezTo>
                    <a:pt x="45626" y="6425"/>
                    <a:pt x="45182" y="6323"/>
                    <a:pt x="44772" y="6118"/>
                  </a:cubicBezTo>
                  <a:cubicBezTo>
                    <a:pt x="44635" y="5947"/>
                    <a:pt x="44498" y="5810"/>
                    <a:pt x="44328" y="5673"/>
                  </a:cubicBezTo>
                  <a:lnTo>
                    <a:pt x="44191" y="5571"/>
                  </a:lnTo>
                  <a:cubicBezTo>
                    <a:pt x="43883" y="5024"/>
                    <a:pt x="43883" y="4409"/>
                    <a:pt x="44088" y="3828"/>
                  </a:cubicBezTo>
                  <a:cubicBezTo>
                    <a:pt x="44191" y="3520"/>
                    <a:pt x="44362" y="3213"/>
                    <a:pt x="44601" y="3008"/>
                  </a:cubicBezTo>
                  <a:cubicBezTo>
                    <a:pt x="44874" y="2802"/>
                    <a:pt x="45182" y="2666"/>
                    <a:pt x="45490" y="2666"/>
                  </a:cubicBezTo>
                  <a:cubicBezTo>
                    <a:pt x="45575" y="2649"/>
                    <a:pt x="45660" y="2640"/>
                    <a:pt x="45746" y="2640"/>
                  </a:cubicBezTo>
                  <a:cubicBezTo>
                    <a:pt x="45831" y="2640"/>
                    <a:pt x="45917" y="2649"/>
                    <a:pt x="46002" y="2666"/>
                  </a:cubicBezTo>
                  <a:cubicBezTo>
                    <a:pt x="46139" y="2666"/>
                    <a:pt x="46310" y="2734"/>
                    <a:pt x="46412" y="2802"/>
                  </a:cubicBezTo>
                  <a:cubicBezTo>
                    <a:pt x="46720" y="2939"/>
                    <a:pt x="46925" y="3213"/>
                    <a:pt x="47062" y="3486"/>
                  </a:cubicBezTo>
                  <a:cubicBezTo>
                    <a:pt x="47164" y="3794"/>
                    <a:pt x="47198" y="4101"/>
                    <a:pt x="47130" y="4409"/>
                  </a:cubicBezTo>
                  <a:cubicBezTo>
                    <a:pt x="47096" y="4682"/>
                    <a:pt x="46891" y="4921"/>
                    <a:pt x="46617" y="4990"/>
                  </a:cubicBezTo>
                  <a:cubicBezTo>
                    <a:pt x="46551" y="5009"/>
                    <a:pt x="46470" y="5017"/>
                    <a:pt x="46387" y="5017"/>
                  </a:cubicBezTo>
                  <a:cubicBezTo>
                    <a:pt x="46173" y="5017"/>
                    <a:pt x="45939" y="4961"/>
                    <a:pt x="45865" y="4887"/>
                  </a:cubicBezTo>
                  <a:cubicBezTo>
                    <a:pt x="45729" y="4682"/>
                    <a:pt x="45729" y="4409"/>
                    <a:pt x="45865" y="4204"/>
                  </a:cubicBezTo>
                  <a:cubicBezTo>
                    <a:pt x="46005" y="3949"/>
                    <a:pt x="45798" y="3725"/>
                    <a:pt x="45586" y="3725"/>
                  </a:cubicBezTo>
                  <a:cubicBezTo>
                    <a:pt x="45486" y="3725"/>
                    <a:pt x="45385" y="3775"/>
                    <a:pt x="45319" y="3896"/>
                  </a:cubicBezTo>
                  <a:lnTo>
                    <a:pt x="45284" y="3930"/>
                  </a:lnTo>
                  <a:cubicBezTo>
                    <a:pt x="45216" y="4135"/>
                    <a:pt x="45182" y="4375"/>
                    <a:pt x="45182" y="4614"/>
                  </a:cubicBezTo>
                  <a:cubicBezTo>
                    <a:pt x="45216" y="4853"/>
                    <a:pt x="45319" y="5092"/>
                    <a:pt x="45490" y="5263"/>
                  </a:cubicBezTo>
                  <a:cubicBezTo>
                    <a:pt x="45660" y="5434"/>
                    <a:pt x="45900" y="5502"/>
                    <a:pt x="46139" y="5502"/>
                  </a:cubicBezTo>
                  <a:cubicBezTo>
                    <a:pt x="46194" y="5512"/>
                    <a:pt x="46251" y="5516"/>
                    <a:pt x="46309" y="5516"/>
                  </a:cubicBezTo>
                  <a:cubicBezTo>
                    <a:pt x="46467" y="5516"/>
                    <a:pt x="46629" y="5484"/>
                    <a:pt x="46754" y="5434"/>
                  </a:cubicBezTo>
                  <a:cubicBezTo>
                    <a:pt x="46993" y="5366"/>
                    <a:pt x="47164" y="5229"/>
                    <a:pt x="47301" y="5058"/>
                  </a:cubicBezTo>
                  <a:cubicBezTo>
                    <a:pt x="47438" y="4887"/>
                    <a:pt x="47506" y="4682"/>
                    <a:pt x="47540" y="4477"/>
                  </a:cubicBezTo>
                  <a:cubicBezTo>
                    <a:pt x="47643" y="4101"/>
                    <a:pt x="47608" y="3691"/>
                    <a:pt x="47403" y="3315"/>
                  </a:cubicBezTo>
                  <a:cubicBezTo>
                    <a:pt x="47233" y="2939"/>
                    <a:pt x="46959" y="2666"/>
                    <a:pt x="46617" y="2461"/>
                  </a:cubicBezTo>
                  <a:cubicBezTo>
                    <a:pt x="46446" y="2358"/>
                    <a:pt x="46241" y="2324"/>
                    <a:pt x="46036" y="2290"/>
                  </a:cubicBezTo>
                  <a:lnTo>
                    <a:pt x="45455" y="2290"/>
                  </a:lnTo>
                  <a:cubicBezTo>
                    <a:pt x="45079" y="2324"/>
                    <a:pt x="44703" y="2461"/>
                    <a:pt x="44430" y="2734"/>
                  </a:cubicBezTo>
                  <a:cubicBezTo>
                    <a:pt x="44122" y="2973"/>
                    <a:pt x="43883" y="3349"/>
                    <a:pt x="43781" y="3725"/>
                  </a:cubicBezTo>
                  <a:cubicBezTo>
                    <a:pt x="43678" y="4067"/>
                    <a:pt x="43644" y="4443"/>
                    <a:pt x="43644" y="4819"/>
                  </a:cubicBezTo>
                  <a:cubicBezTo>
                    <a:pt x="43644" y="5024"/>
                    <a:pt x="43678" y="5195"/>
                    <a:pt x="43747" y="5366"/>
                  </a:cubicBezTo>
                  <a:cubicBezTo>
                    <a:pt x="43507" y="5297"/>
                    <a:pt x="43268" y="5229"/>
                    <a:pt x="43029" y="5229"/>
                  </a:cubicBezTo>
                  <a:cubicBezTo>
                    <a:pt x="42585" y="5229"/>
                    <a:pt x="42140" y="5366"/>
                    <a:pt x="41730" y="5605"/>
                  </a:cubicBezTo>
                  <a:cubicBezTo>
                    <a:pt x="40978" y="6083"/>
                    <a:pt x="40534" y="6972"/>
                    <a:pt x="40671" y="7895"/>
                  </a:cubicBezTo>
                  <a:cubicBezTo>
                    <a:pt x="40705" y="8031"/>
                    <a:pt x="40739" y="8168"/>
                    <a:pt x="40773" y="8305"/>
                  </a:cubicBezTo>
                  <a:cubicBezTo>
                    <a:pt x="40602" y="8168"/>
                    <a:pt x="40431" y="8066"/>
                    <a:pt x="40261" y="7963"/>
                  </a:cubicBezTo>
                  <a:cubicBezTo>
                    <a:pt x="40158" y="7929"/>
                    <a:pt x="40055" y="7895"/>
                    <a:pt x="39953" y="7895"/>
                  </a:cubicBezTo>
                  <a:cubicBezTo>
                    <a:pt x="40226" y="7656"/>
                    <a:pt x="40431" y="7348"/>
                    <a:pt x="40602" y="7040"/>
                  </a:cubicBezTo>
                  <a:cubicBezTo>
                    <a:pt x="40773" y="6630"/>
                    <a:pt x="40842" y="6152"/>
                    <a:pt x="40705" y="5707"/>
                  </a:cubicBezTo>
                  <a:cubicBezTo>
                    <a:pt x="40602" y="5263"/>
                    <a:pt x="40363" y="4853"/>
                    <a:pt x="40021" y="4545"/>
                  </a:cubicBezTo>
                  <a:cubicBezTo>
                    <a:pt x="39885" y="4375"/>
                    <a:pt x="39748" y="4238"/>
                    <a:pt x="39577" y="4067"/>
                  </a:cubicBezTo>
                  <a:cubicBezTo>
                    <a:pt x="39338" y="3862"/>
                    <a:pt x="39099" y="3691"/>
                    <a:pt x="38825" y="3520"/>
                  </a:cubicBezTo>
                  <a:cubicBezTo>
                    <a:pt x="38552" y="3383"/>
                    <a:pt x="38244" y="3247"/>
                    <a:pt x="37971" y="3144"/>
                  </a:cubicBezTo>
                  <a:cubicBezTo>
                    <a:pt x="37663" y="3042"/>
                    <a:pt x="37356" y="2973"/>
                    <a:pt x="37014" y="2939"/>
                  </a:cubicBezTo>
                  <a:cubicBezTo>
                    <a:pt x="37003" y="2938"/>
                    <a:pt x="36993" y="2938"/>
                    <a:pt x="36982" y="2938"/>
                  </a:cubicBezTo>
                  <a:cubicBezTo>
                    <a:pt x="36634" y="2938"/>
                    <a:pt x="36580" y="3487"/>
                    <a:pt x="36945" y="3520"/>
                  </a:cubicBezTo>
                  <a:lnTo>
                    <a:pt x="36980" y="3520"/>
                  </a:lnTo>
                  <a:cubicBezTo>
                    <a:pt x="37253" y="3520"/>
                    <a:pt x="37526" y="3554"/>
                    <a:pt x="37800" y="3623"/>
                  </a:cubicBezTo>
                  <a:cubicBezTo>
                    <a:pt x="38005" y="3657"/>
                    <a:pt x="38210" y="3759"/>
                    <a:pt x="38415" y="3828"/>
                  </a:cubicBezTo>
                  <a:cubicBezTo>
                    <a:pt x="38107" y="3828"/>
                    <a:pt x="37800" y="3862"/>
                    <a:pt x="37526" y="3930"/>
                  </a:cubicBezTo>
                  <a:cubicBezTo>
                    <a:pt x="37048" y="4067"/>
                    <a:pt x="36672" y="4409"/>
                    <a:pt x="36467" y="4853"/>
                  </a:cubicBezTo>
                  <a:cubicBezTo>
                    <a:pt x="36330" y="5297"/>
                    <a:pt x="36330" y="5810"/>
                    <a:pt x="36467" y="6254"/>
                  </a:cubicBezTo>
                  <a:cubicBezTo>
                    <a:pt x="36569" y="6494"/>
                    <a:pt x="36706" y="6699"/>
                    <a:pt x="36877" y="6869"/>
                  </a:cubicBezTo>
                  <a:cubicBezTo>
                    <a:pt x="37048" y="7040"/>
                    <a:pt x="37287" y="7177"/>
                    <a:pt x="37561" y="7211"/>
                  </a:cubicBezTo>
                  <a:cubicBezTo>
                    <a:pt x="37625" y="7220"/>
                    <a:pt x="37691" y="7225"/>
                    <a:pt x="37759" y="7225"/>
                  </a:cubicBezTo>
                  <a:cubicBezTo>
                    <a:pt x="37944" y="7225"/>
                    <a:pt x="38137" y="7193"/>
                    <a:pt x="38312" y="7143"/>
                  </a:cubicBezTo>
                  <a:cubicBezTo>
                    <a:pt x="38552" y="7075"/>
                    <a:pt x="38791" y="6938"/>
                    <a:pt x="38962" y="6733"/>
                  </a:cubicBezTo>
                  <a:cubicBezTo>
                    <a:pt x="39133" y="6494"/>
                    <a:pt x="39235" y="6186"/>
                    <a:pt x="39167" y="5913"/>
                  </a:cubicBezTo>
                  <a:cubicBezTo>
                    <a:pt x="39133" y="5639"/>
                    <a:pt x="39030" y="5400"/>
                    <a:pt x="38893" y="5195"/>
                  </a:cubicBezTo>
                  <a:cubicBezTo>
                    <a:pt x="38813" y="5085"/>
                    <a:pt x="38710" y="5039"/>
                    <a:pt x="38610" y="5039"/>
                  </a:cubicBezTo>
                  <a:cubicBezTo>
                    <a:pt x="38370" y="5039"/>
                    <a:pt x="38153" y="5305"/>
                    <a:pt x="38347" y="5571"/>
                  </a:cubicBezTo>
                  <a:lnTo>
                    <a:pt x="38347" y="5605"/>
                  </a:lnTo>
                  <a:cubicBezTo>
                    <a:pt x="38415" y="5707"/>
                    <a:pt x="38483" y="5844"/>
                    <a:pt x="38518" y="5981"/>
                  </a:cubicBezTo>
                  <a:cubicBezTo>
                    <a:pt x="38518" y="6118"/>
                    <a:pt x="38518" y="6220"/>
                    <a:pt x="38449" y="6323"/>
                  </a:cubicBezTo>
                  <a:cubicBezTo>
                    <a:pt x="38210" y="6528"/>
                    <a:pt x="37937" y="6630"/>
                    <a:pt x="37629" y="6630"/>
                  </a:cubicBezTo>
                  <a:cubicBezTo>
                    <a:pt x="37458" y="6596"/>
                    <a:pt x="37321" y="6528"/>
                    <a:pt x="37219" y="6459"/>
                  </a:cubicBezTo>
                  <a:cubicBezTo>
                    <a:pt x="37116" y="6323"/>
                    <a:pt x="37014" y="6186"/>
                    <a:pt x="36945" y="6049"/>
                  </a:cubicBezTo>
                  <a:cubicBezTo>
                    <a:pt x="36843" y="5707"/>
                    <a:pt x="36809" y="5366"/>
                    <a:pt x="36945" y="5024"/>
                  </a:cubicBezTo>
                  <a:cubicBezTo>
                    <a:pt x="37048" y="4716"/>
                    <a:pt x="37321" y="4477"/>
                    <a:pt x="37629" y="4375"/>
                  </a:cubicBezTo>
                  <a:cubicBezTo>
                    <a:pt x="37841" y="4314"/>
                    <a:pt x="38059" y="4283"/>
                    <a:pt x="38276" y="4283"/>
                  </a:cubicBezTo>
                  <a:cubicBezTo>
                    <a:pt x="38793" y="4283"/>
                    <a:pt x="39304" y="4458"/>
                    <a:pt x="39714" y="4819"/>
                  </a:cubicBezTo>
                  <a:cubicBezTo>
                    <a:pt x="39987" y="5058"/>
                    <a:pt x="40192" y="5400"/>
                    <a:pt x="40295" y="5742"/>
                  </a:cubicBezTo>
                  <a:cubicBezTo>
                    <a:pt x="40397" y="6118"/>
                    <a:pt x="40363" y="6494"/>
                    <a:pt x="40226" y="6801"/>
                  </a:cubicBezTo>
                  <a:cubicBezTo>
                    <a:pt x="40055" y="7143"/>
                    <a:pt x="39816" y="7450"/>
                    <a:pt x="39509" y="7656"/>
                  </a:cubicBezTo>
                  <a:cubicBezTo>
                    <a:pt x="38893" y="8134"/>
                    <a:pt x="38142" y="8407"/>
                    <a:pt x="37356" y="8407"/>
                  </a:cubicBezTo>
                  <a:cubicBezTo>
                    <a:pt x="37162" y="8415"/>
                    <a:pt x="36970" y="8420"/>
                    <a:pt x="36780" y="8420"/>
                  </a:cubicBezTo>
                  <a:cubicBezTo>
                    <a:pt x="36164" y="8420"/>
                    <a:pt x="35564" y="8375"/>
                    <a:pt x="34963" y="8271"/>
                  </a:cubicBezTo>
                  <a:cubicBezTo>
                    <a:pt x="34314" y="8168"/>
                    <a:pt x="33664" y="7997"/>
                    <a:pt x="33049" y="7826"/>
                  </a:cubicBezTo>
                  <a:cubicBezTo>
                    <a:pt x="33459" y="7621"/>
                    <a:pt x="33801" y="7348"/>
                    <a:pt x="34143" y="7040"/>
                  </a:cubicBezTo>
                  <a:cubicBezTo>
                    <a:pt x="34382" y="6801"/>
                    <a:pt x="34587" y="6528"/>
                    <a:pt x="34724" y="6220"/>
                  </a:cubicBezTo>
                  <a:cubicBezTo>
                    <a:pt x="34895" y="5878"/>
                    <a:pt x="34929" y="5468"/>
                    <a:pt x="34826" y="5126"/>
                  </a:cubicBezTo>
                  <a:cubicBezTo>
                    <a:pt x="34690" y="4785"/>
                    <a:pt x="34451" y="4477"/>
                    <a:pt x="34143" y="4272"/>
                  </a:cubicBezTo>
                  <a:cubicBezTo>
                    <a:pt x="33972" y="4170"/>
                    <a:pt x="33767" y="4101"/>
                    <a:pt x="33562" y="4101"/>
                  </a:cubicBezTo>
                  <a:cubicBezTo>
                    <a:pt x="33357" y="4101"/>
                    <a:pt x="33152" y="4135"/>
                    <a:pt x="32981" y="4238"/>
                  </a:cubicBezTo>
                  <a:cubicBezTo>
                    <a:pt x="32673" y="4409"/>
                    <a:pt x="32400" y="4682"/>
                    <a:pt x="32229" y="4990"/>
                  </a:cubicBezTo>
                  <a:cubicBezTo>
                    <a:pt x="32058" y="5263"/>
                    <a:pt x="31921" y="5605"/>
                    <a:pt x="31853" y="5913"/>
                  </a:cubicBezTo>
                  <a:cubicBezTo>
                    <a:pt x="31785" y="6254"/>
                    <a:pt x="31785" y="6596"/>
                    <a:pt x="31853" y="6938"/>
                  </a:cubicBezTo>
                  <a:cubicBezTo>
                    <a:pt x="31921" y="7280"/>
                    <a:pt x="32058" y="7587"/>
                    <a:pt x="32229" y="7861"/>
                  </a:cubicBezTo>
                  <a:cubicBezTo>
                    <a:pt x="31716" y="8066"/>
                    <a:pt x="31204" y="8168"/>
                    <a:pt x="30657" y="8202"/>
                  </a:cubicBezTo>
                  <a:cubicBezTo>
                    <a:pt x="30439" y="8227"/>
                    <a:pt x="30221" y="8238"/>
                    <a:pt x="30005" y="8238"/>
                  </a:cubicBezTo>
                  <a:cubicBezTo>
                    <a:pt x="29610" y="8238"/>
                    <a:pt x="29221" y="8200"/>
                    <a:pt x="28846" y="8134"/>
                  </a:cubicBezTo>
                  <a:cubicBezTo>
                    <a:pt x="28401" y="8100"/>
                    <a:pt x="27991" y="7997"/>
                    <a:pt x="27547" y="7895"/>
                  </a:cubicBezTo>
                  <a:cubicBezTo>
                    <a:pt x="27513" y="7450"/>
                    <a:pt x="27171" y="7109"/>
                    <a:pt x="26761" y="7040"/>
                  </a:cubicBezTo>
                  <a:cubicBezTo>
                    <a:pt x="26966" y="6323"/>
                    <a:pt x="27273" y="5673"/>
                    <a:pt x="27649" y="5024"/>
                  </a:cubicBezTo>
                  <a:cubicBezTo>
                    <a:pt x="28060" y="4340"/>
                    <a:pt x="28572" y="3589"/>
                    <a:pt x="29358" y="3452"/>
                  </a:cubicBezTo>
                  <a:cubicBezTo>
                    <a:pt x="29501" y="3395"/>
                    <a:pt x="29655" y="3367"/>
                    <a:pt x="29812" y="3367"/>
                  </a:cubicBezTo>
                  <a:cubicBezTo>
                    <a:pt x="30030" y="3367"/>
                    <a:pt x="30253" y="3421"/>
                    <a:pt x="30452" y="3520"/>
                  </a:cubicBezTo>
                  <a:cubicBezTo>
                    <a:pt x="30589" y="3623"/>
                    <a:pt x="30725" y="3794"/>
                    <a:pt x="30794" y="3964"/>
                  </a:cubicBezTo>
                  <a:cubicBezTo>
                    <a:pt x="30896" y="4101"/>
                    <a:pt x="30965" y="4272"/>
                    <a:pt x="30965" y="4477"/>
                  </a:cubicBezTo>
                  <a:cubicBezTo>
                    <a:pt x="30965" y="4614"/>
                    <a:pt x="30930" y="4785"/>
                    <a:pt x="30794" y="4887"/>
                  </a:cubicBezTo>
                  <a:cubicBezTo>
                    <a:pt x="30691" y="5024"/>
                    <a:pt x="30520" y="5058"/>
                    <a:pt x="30349" y="5092"/>
                  </a:cubicBezTo>
                  <a:cubicBezTo>
                    <a:pt x="30178" y="5092"/>
                    <a:pt x="30042" y="5058"/>
                    <a:pt x="29905" y="4990"/>
                  </a:cubicBezTo>
                  <a:cubicBezTo>
                    <a:pt x="29803" y="4921"/>
                    <a:pt x="29768" y="4785"/>
                    <a:pt x="29768" y="4648"/>
                  </a:cubicBezTo>
                  <a:cubicBezTo>
                    <a:pt x="29768" y="4443"/>
                    <a:pt x="29606" y="4330"/>
                    <a:pt x="29447" y="4330"/>
                  </a:cubicBezTo>
                  <a:cubicBezTo>
                    <a:pt x="29314" y="4330"/>
                    <a:pt x="29184" y="4409"/>
                    <a:pt x="29153" y="4580"/>
                  </a:cubicBezTo>
                  <a:cubicBezTo>
                    <a:pt x="29153" y="4614"/>
                    <a:pt x="29153" y="4648"/>
                    <a:pt x="29153" y="4648"/>
                  </a:cubicBezTo>
                  <a:lnTo>
                    <a:pt x="29153" y="4682"/>
                  </a:lnTo>
                  <a:cubicBezTo>
                    <a:pt x="29187" y="4990"/>
                    <a:pt x="29358" y="5263"/>
                    <a:pt x="29632" y="5434"/>
                  </a:cubicBezTo>
                  <a:cubicBezTo>
                    <a:pt x="29811" y="5511"/>
                    <a:pt x="30010" y="5549"/>
                    <a:pt x="30213" y="5549"/>
                  </a:cubicBezTo>
                  <a:cubicBezTo>
                    <a:pt x="30281" y="5549"/>
                    <a:pt x="30349" y="5545"/>
                    <a:pt x="30418" y="5537"/>
                  </a:cubicBezTo>
                  <a:cubicBezTo>
                    <a:pt x="30691" y="5468"/>
                    <a:pt x="30930" y="5366"/>
                    <a:pt x="31101" y="5161"/>
                  </a:cubicBezTo>
                  <a:cubicBezTo>
                    <a:pt x="31272" y="4956"/>
                    <a:pt x="31375" y="4716"/>
                    <a:pt x="31340" y="4443"/>
                  </a:cubicBezTo>
                  <a:cubicBezTo>
                    <a:pt x="31340" y="4204"/>
                    <a:pt x="31272" y="3964"/>
                    <a:pt x="31135" y="3725"/>
                  </a:cubicBezTo>
                  <a:cubicBezTo>
                    <a:pt x="31033" y="3520"/>
                    <a:pt x="30862" y="3349"/>
                    <a:pt x="30657" y="3213"/>
                  </a:cubicBezTo>
                  <a:cubicBezTo>
                    <a:pt x="30388" y="3055"/>
                    <a:pt x="30074" y="2972"/>
                    <a:pt x="29764" y="2972"/>
                  </a:cubicBezTo>
                  <a:cubicBezTo>
                    <a:pt x="29603" y="2972"/>
                    <a:pt x="29442" y="2995"/>
                    <a:pt x="29290" y="3042"/>
                  </a:cubicBezTo>
                  <a:cubicBezTo>
                    <a:pt x="29119" y="3076"/>
                    <a:pt x="28948" y="3144"/>
                    <a:pt x="28777" y="3213"/>
                  </a:cubicBezTo>
                  <a:cubicBezTo>
                    <a:pt x="28846" y="2973"/>
                    <a:pt x="28914" y="2734"/>
                    <a:pt x="28914" y="2495"/>
                  </a:cubicBezTo>
                  <a:cubicBezTo>
                    <a:pt x="28914" y="2256"/>
                    <a:pt x="28846" y="1982"/>
                    <a:pt x="28743" y="1743"/>
                  </a:cubicBezTo>
                  <a:cubicBezTo>
                    <a:pt x="28692" y="1616"/>
                    <a:pt x="28566" y="1546"/>
                    <a:pt x="28435" y="1546"/>
                  </a:cubicBezTo>
                  <a:cubicBezTo>
                    <a:pt x="28389" y="1546"/>
                    <a:pt x="28343" y="1554"/>
                    <a:pt x="28299" y="1572"/>
                  </a:cubicBezTo>
                  <a:cubicBezTo>
                    <a:pt x="28128" y="1640"/>
                    <a:pt x="28025" y="1846"/>
                    <a:pt x="28128" y="2051"/>
                  </a:cubicBezTo>
                  <a:lnTo>
                    <a:pt x="28128" y="2085"/>
                  </a:lnTo>
                  <a:cubicBezTo>
                    <a:pt x="28196" y="2187"/>
                    <a:pt x="28265" y="2358"/>
                    <a:pt x="28265" y="2495"/>
                  </a:cubicBezTo>
                  <a:cubicBezTo>
                    <a:pt x="28299" y="2666"/>
                    <a:pt x="28265" y="2837"/>
                    <a:pt x="28230" y="3008"/>
                  </a:cubicBezTo>
                  <a:cubicBezTo>
                    <a:pt x="28196" y="3213"/>
                    <a:pt x="28128" y="3383"/>
                    <a:pt x="28025" y="3554"/>
                  </a:cubicBezTo>
                  <a:cubicBezTo>
                    <a:pt x="27957" y="3691"/>
                    <a:pt x="27854" y="3862"/>
                    <a:pt x="27786" y="3999"/>
                  </a:cubicBezTo>
                  <a:cubicBezTo>
                    <a:pt x="27581" y="4204"/>
                    <a:pt x="27376" y="4477"/>
                    <a:pt x="27205" y="4716"/>
                  </a:cubicBezTo>
                  <a:cubicBezTo>
                    <a:pt x="26932" y="5161"/>
                    <a:pt x="26658" y="5605"/>
                    <a:pt x="26419" y="6049"/>
                  </a:cubicBezTo>
                  <a:cubicBezTo>
                    <a:pt x="26282" y="3999"/>
                    <a:pt x="25701" y="2051"/>
                    <a:pt x="24710" y="239"/>
                  </a:cubicBezTo>
                  <a:lnTo>
                    <a:pt x="245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3829921" y="4638559"/>
              <a:ext cx="1483134" cy="415775"/>
            </a:xfrm>
            <a:custGeom>
              <a:avLst/>
              <a:gdLst/>
              <a:ahLst/>
              <a:cxnLst/>
              <a:rect l="l" t="t" r="r" b="b"/>
              <a:pathLst>
                <a:path w="49249" h="13820" extrusionOk="0">
                  <a:moveTo>
                    <a:pt x="24676" y="867"/>
                  </a:moveTo>
                  <a:cubicBezTo>
                    <a:pt x="25086" y="1448"/>
                    <a:pt x="26111" y="3088"/>
                    <a:pt x="26213" y="4695"/>
                  </a:cubicBezTo>
                  <a:lnTo>
                    <a:pt x="23138" y="4695"/>
                  </a:lnTo>
                  <a:cubicBezTo>
                    <a:pt x="23240" y="3088"/>
                    <a:pt x="24265" y="1448"/>
                    <a:pt x="24676" y="867"/>
                  </a:cubicBezTo>
                  <a:close/>
                  <a:moveTo>
                    <a:pt x="10954" y="3075"/>
                  </a:moveTo>
                  <a:cubicBezTo>
                    <a:pt x="11415" y="3075"/>
                    <a:pt x="11876" y="3114"/>
                    <a:pt x="12338" y="3191"/>
                  </a:cubicBezTo>
                  <a:cubicBezTo>
                    <a:pt x="12953" y="3259"/>
                    <a:pt x="13534" y="3430"/>
                    <a:pt x="14081" y="3703"/>
                  </a:cubicBezTo>
                  <a:cubicBezTo>
                    <a:pt x="14935" y="4045"/>
                    <a:pt x="15653" y="4626"/>
                    <a:pt x="16234" y="5378"/>
                  </a:cubicBezTo>
                  <a:cubicBezTo>
                    <a:pt x="14942" y="5101"/>
                    <a:pt x="13622" y="4963"/>
                    <a:pt x="12300" y="4963"/>
                  </a:cubicBezTo>
                  <a:cubicBezTo>
                    <a:pt x="12153" y="4963"/>
                    <a:pt x="12006" y="4965"/>
                    <a:pt x="11859" y="4968"/>
                  </a:cubicBezTo>
                  <a:cubicBezTo>
                    <a:pt x="11449" y="5002"/>
                    <a:pt x="11039" y="5071"/>
                    <a:pt x="10629" y="5207"/>
                  </a:cubicBezTo>
                  <a:lnTo>
                    <a:pt x="10458" y="5241"/>
                  </a:lnTo>
                  <a:cubicBezTo>
                    <a:pt x="10526" y="5071"/>
                    <a:pt x="10561" y="4900"/>
                    <a:pt x="10561" y="4729"/>
                  </a:cubicBezTo>
                  <a:cubicBezTo>
                    <a:pt x="10561" y="4455"/>
                    <a:pt x="10424" y="4216"/>
                    <a:pt x="10219" y="4079"/>
                  </a:cubicBezTo>
                  <a:cubicBezTo>
                    <a:pt x="10065" y="4002"/>
                    <a:pt x="9911" y="3964"/>
                    <a:pt x="9743" y="3964"/>
                  </a:cubicBezTo>
                  <a:cubicBezTo>
                    <a:pt x="9687" y="3964"/>
                    <a:pt x="9629" y="3968"/>
                    <a:pt x="9569" y="3977"/>
                  </a:cubicBezTo>
                  <a:cubicBezTo>
                    <a:pt x="9146" y="3977"/>
                    <a:pt x="9188" y="4597"/>
                    <a:pt x="9577" y="4597"/>
                  </a:cubicBezTo>
                  <a:cubicBezTo>
                    <a:pt x="9596" y="4597"/>
                    <a:pt x="9617" y="4595"/>
                    <a:pt x="9638" y="4592"/>
                  </a:cubicBezTo>
                  <a:lnTo>
                    <a:pt x="9672" y="4592"/>
                  </a:lnTo>
                  <a:cubicBezTo>
                    <a:pt x="9706" y="4575"/>
                    <a:pt x="9749" y="4566"/>
                    <a:pt x="9792" y="4566"/>
                  </a:cubicBezTo>
                  <a:cubicBezTo>
                    <a:pt x="9834" y="4566"/>
                    <a:pt x="9877" y="4575"/>
                    <a:pt x="9911" y="4592"/>
                  </a:cubicBezTo>
                  <a:cubicBezTo>
                    <a:pt x="9980" y="4592"/>
                    <a:pt x="10014" y="4626"/>
                    <a:pt x="10014" y="4729"/>
                  </a:cubicBezTo>
                  <a:cubicBezTo>
                    <a:pt x="10014" y="4865"/>
                    <a:pt x="10014" y="4968"/>
                    <a:pt x="9980" y="5071"/>
                  </a:cubicBezTo>
                  <a:cubicBezTo>
                    <a:pt x="9945" y="5207"/>
                    <a:pt x="9877" y="5310"/>
                    <a:pt x="9809" y="5378"/>
                  </a:cubicBezTo>
                  <a:cubicBezTo>
                    <a:pt x="9685" y="5461"/>
                    <a:pt x="9548" y="5506"/>
                    <a:pt x="9414" y="5506"/>
                  </a:cubicBezTo>
                  <a:cubicBezTo>
                    <a:pt x="9326" y="5506"/>
                    <a:pt x="9240" y="5487"/>
                    <a:pt x="9159" y="5446"/>
                  </a:cubicBezTo>
                  <a:cubicBezTo>
                    <a:pt x="8920" y="5378"/>
                    <a:pt x="8715" y="5173"/>
                    <a:pt x="8578" y="4968"/>
                  </a:cubicBezTo>
                  <a:cubicBezTo>
                    <a:pt x="8510" y="4831"/>
                    <a:pt x="8476" y="4695"/>
                    <a:pt x="8442" y="4558"/>
                  </a:cubicBezTo>
                  <a:cubicBezTo>
                    <a:pt x="8442" y="4455"/>
                    <a:pt x="8407" y="4319"/>
                    <a:pt x="8442" y="4182"/>
                  </a:cubicBezTo>
                  <a:cubicBezTo>
                    <a:pt x="8442" y="3909"/>
                    <a:pt x="8578" y="3669"/>
                    <a:pt x="8818" y="3498"/>
                  </a:cubicBezTo>
                  <a:cubicBezTo>
                    <a:pt x="9057" y="3362"/>
                    <a:pt x="9330" y="3225"/>
                    <a:pt x="9604" y="3191"/>
                  </a:cubicBezTo>
                  <a:cubicBezTo>
                    <a:pt x="9911" y="3122"/>
                    <a:pt x="10219" y="3088"/>
                    <a:pt x="10492" y="3088"/>
                  </a:cubicBezTo>
                  <a:cubicBezTo>
                    <a:pt x="10646" y="3080"/>
                    <a:pt x="10800" y="3075"/>
                    <a:pt x="10954" y="3075"/>
                  </a:cubicBezTo>
                  <a:close/>
                  <a:moveTo>
                    <a:pt x="38397" y="3075"/>
                  </a:moveTo>
                  <a:cubicBezTo>
                    <a:pt x="38551" y="3075"/>
                    <a:pt x="38705" y="3080"/>
                    <a:pt x="38859" y="3088"/>
                  </a:cubicBezTo>
                  <a:cubicBezTo>
                    <a:pt x="39166" y="3088"/>
                    <a:pt x="39440" y="3122"/>
                    <a:pt x="39747" y="3191"/>
                  </a:cubicBezTo>
                  <a:cubicBezTo>
                    <a:pt x="40021" y="3225"/>
                    <a:pt x="40294" y="3362"/>
                    <a:pt x="40533" y="3498"/>
                  </a:cubicBezTo>
                  <a:cubicBezTo>
                    <a:pt x="40773" y="3669"/>
                    <a:pt x="40909" y="3909"/>
                    <a:pt x="40909" y="4182"/>
                  </a:cubicBezTo>
                  <a:cubicBezTo>
                    <a:pt x="40944" y="4319"/>
                    <a:pt x="40944" y="4455"/>
                    <a:pt x="40909" y="4592"/>
                  </a:cubicBezTo>
                  <a:cubicBezTo>
                    <a:pt x="40909" y="4729"/>
                    <a:pt x="40841" y="4865"/>
                    <a:pt x="40807" y="4968"/>
                  </a:cubicBezTo>
                  <a:cubicBezTo>
                    <a:pt x="40670" y="5207"/>
                    <a:pt x="40465" y="5378"/>
                    <a:pt x="40226" y="5481"/>
                  </a:cubicBezTo>
                  <a:cubicBezTo>
                    <a:pt x="40131" y="5521"/>
                    <a:pt x="40037" y="5540"/>
                    <a:pt x="39947" y="5540"/>
                  </a:cubicBezTo>
                  <a:cubicBezTo>
                    <a:pt x="39808" y="5540"/>
                    <a:pt x="39680" y="5495"/>
                    <a:pt x="39576" y="5412"/>
                  </a:cubicBezTo>
                  <a:cubicBezTo>
                    <a:pt x="39474" y="5310"/>
                    <a:pt x="39440" y="5207"/>
                    <a:pt x="39406" y="5105"/>
                  </a:cubicBezTo>
                  <a:cubicBezTo>
                    <a:pt x="39371" y="5002"/>
                    <a:pt x="39337" y="4865"/>
                    <a:pt x="39337" y="4763"/>
                  </a:cubicBezTo>
                  <a:cubicBezTo>
                    <a:pt x="39337" y="4660"/>
                    <a:pt x="39406" y="4626"/>
                    <a:pt x="39440" y="4592"/>
                  </a:cubicBezTo>
                  <a:lnTo>
                    <a:pt x="39747" y="4592"/>
                  </a:lnTo>
                  <a:cubicBezTo>
                    <a:pt x="40123" y="4592"/>
                    <a:pt x="40157" y="4045"/>
                    <a:pt x="39782" y="3977"/>
                  </a:cubicBezTo>
                  <a:cubicBezTo>
                    <a:pt x="39576" y="3977"/>
                    <a:pt x="39371" y="4011"/>
                    <a:pt x="39166" y="4114"/>
                  </a:cubicBezTo>
                  <a:cubicBezTo>
                    <a:pt x="38961" y="4250"/>
                    <a:pt x="38825" y="4490"/>
                    <a:pt x="38825" y="4729"/>
                  </a:cubicBezTo>
                  <a:cubicBezTo>
                    <a:pt x="38825" y="4934"/>
                    <a:pt x="38859" y="5105"/>
                    <a:pt x="38927" y="5276"/>
                  </a:cubicBezTo>
                  <a:lnTo>
                    <a:pt x="38756" y="5207"/>
                  </a:lnTo>
                  <a:cubicBezTo>
                    <a:pt x="38346" y="5105"/>
                    <a:pt x="37936" y="5036"/>
                    <a:pt x="37492" y="5002"/>
                  </a:cubicBezTo>
                  <a:cubicBezTo>
                    <a:pt x="37252" y="4991"/>
                    <a:pt x="37012" y="4985"/>
                    <a:pt x="36771" y="4985"/>
                  </a:cubicBezTo>
                  <a:cubicBezTo>
                    <a:pt x="35567" y="4985"/>
                    <a:pt x="34347" y="5127"/>
                    <a:pt x="33151" y="5412"/>
                  </a:cubicBezTo>
                  <a:cubicBezTo>
                    <a:pt x="33698" y="4660"/>
                    <a:pt x="34416" y="4079"/>
                    <a:pt x="35270" y="3703"/>
                  </a:cubicBezTo>
                  <a:cubicBezTo>
                    <a:pt x="35817" y="3430"/>
                    <a:pt x="36432" y="3259"/>
                    <a:pt x="37013" y="3191"/>
                  </a:cubicBezTo>
                  <a:cubicBezTo>
                    <a:pt x="37475" y="3114"/>
                    <a:pt x="37936" y="3075"/>
                    <a:pt x="38397" y="3075"/>
                  </a:cubicBezTo>
                  <a:close/>
                  <a:moveTo>
                    <a:pt x="26658" y="5139"/>
                  </a:moveTo>
                  <a:cubicBezTo>
                    <a:pt x="27478" y="5139"/>
                    <a:pt x="27478" y="6369"/>
                    <a:pt x="26658" y="6369"/>
                  </a:cubicBezTo>
                  <a:lnTo>
                    <a:pt x="22693" y="6369"/>
                  </a:lnTo>
                  <a:cubicBezTo>
                    <a:pt x="22682" y="6370"/>
                    <a:pt x="22672" y="6370"/>
                    <a:pt x="22661" y="6370"/>
                  </a:cubicBezTo>
                  <a:cubicBezTo>
                    <a:pt x="21873" y="6370"/>
                    <a:pt x="21884" y="5139"/>
                    <a:pt x="22693" y="5139"/>
                  </a:cubicBezTo>
                  <a:close/>
                  <a:moveTo>
                    <a:pt x="6177" y="3900"/>
                  </a:moveTo>
                  <a:cubicBezTo>
                    <a:pt x="6496" y="3900"/>
                    <a:pt x="6826" y="3966"/>
                    <a:pt x="7109" y="4079"/>
                  </a:cubicBezTo>
                  <a:cubicBezTo>
                    <a:pt x="7485" y="4250"/>
                    <a:pt x="7758" y="4524"/>
                    <a:pt x="7929" y="4865"/>
                  </a:cubicBezTo>
                  <a:cubicBezTo>
                    <a:pt x="8100" y="5207"/>
                    <a:pt x="8202" y="5583"/>
                    <a:pt x="8271" y="5959"/>
                  </a:cubicBezTo>
                  <a:cubicBezTo>
                    <a:pt x="8339" y="6745"/>
                    <a:pt x="7963" y="7463"/>
                    <a:pt x="7314" y="7873"/>
                  </a:cubicBezTo>
                  <a:cubicBezTo>
                    <a:pt x="7016" y="8045"/>
                    <a:pt x="6683" y="8131"/>
                    <a:pt x="6349" y="8131"/>
                  </a:cubicBezTo>
                  <a:cubicBezTo>
                    <a:pt x="5956" y="8131"/>
                    <a:pt x="5562" y="8011"/>
                    <a:pt x="5229" y="7770"/>
                  </a:cubicBezTo>
                  <a:cubicBezTo>
                    <a:pt x="4956" y="7531"/>
                    <a:pt x="4751" y="7224"/>
                    <a:pt x="4648" y="6882"/>
                  </a:cubicBezTo>
                  <a:cubicBezTo>
                    <a:pt x="4511" y="6574"/>
                    <a:pt x="4614" y="6233"/>
                    <a:pt x="4853" y="6062"/>
                  </a:cubicBezTo>
                  <a:cubicBezTo>
                    <a:pt x="5082" y="5890"/>
                    <a:pt x="5335" y="5814"/>
                    <a:pt x="5612" y="5814"/>
                  </a:cubicBezTo>
                  <a:cubicBezTo>
                    <a:pt x="5666" y="5814"/>
                    <a:pt x="5720" y="5817"/>
                    <a:pt x="5776" y="5822"/>
                  </a:cubicBezTo>
                  <a:cubicBezTo>
                    <a:pt x="5913" y="5857"/>
                    <a:pt x="5947" y="5891"/>
                    <a:pt x="5981" y="5993"/>
                  </a:cubicBezTo>
                  <a:cubicBezTo>
                    <a:pt x="6015" y="6096"/>
                    <a:pt x="6015" y="6233"/>
                    <a:pt x="5981" y="6335"/>
                  </a:cubicBezTo>
                  <a:cubicBezTo>
                    <a:pt x="5896" y="6631"/>
                    <a:pt x="6138" y="6835"/>
                    <a:pt x="6368" y="6835"/>
                  </a:cubicBezTo>
                  <a:cubicBezTo>
                    <a:pt x="6509" y="6835"/>
                    <a:pt x="6646" y="6757"/>
                    <a:pt x="6699" y="6574"/>
                  </a:cubicBezTo>
                  <a:cubicBezTo>
                    <a:pt x="6699" y="6540"/>
                    <a:pt x="6699" y="6540"/>
                    <a:pt x="6699" y="6540"/>
                  </a:cubicBezTo>
                  <a:cubicBezTo>
                    <a:pt x="6733" y="6369"/>
                    <a:pt x="6733" y="6233"/>
                    <a:pt x="6733" y="6096"/>
                  </a:cubicBezTo>
                  <a:cubicBezTo>
                    <a:pt x="6733" y="5959"/>
                    <a:pt x="6664" y="5788"/>
                    <a:pt x="6596" y="5686"/>
                  </a:cubicBezTo>
                  <a:cubicBezTo>
                    <a:pt x="6459" y="5378"/>
                    <a:pt x="6186" y="5207"/>
                    <a:pt x="5844" y="5173"/>
                  </a:cubicBezTo>
                  <a:cubicBezTo>
                    <a:pt x="5774" y="5163"/>
                    <a:pt x="5702" y="5158"/>
                    <a:pt x="5631" y="5158"/>
                  </a:cubicBezTo>
                  <a:cubicBezTo>
                    <a:pt x="5217" y="5158"/>
                    <a:pt x="4798" y="5321"/>
                    <a:pt x="4477" y="5583"/>
                  </a:cubicBezTo>
                  <a:cubicBezTo>
                    <a:pt x="4272" y="5788"/>
                    <a:pt x="4135" y="5993"/>
                    <a:pt x="4067" y="6267"/>
                  </a:cubicBezTo>
                  <a:cubicBezTo>
                    <a:pt x="4033" y="6506"/>
                    <a:pt x="4033" y="6779"/>
                    <a:pt x="4135" y="7019"/>
                  </a:cubicBezTo>
                  <a:cubicBezTo>
                    <a:pt x="4135" y="7087"/>
                    <a:pt x="4170" y="7155"/>
                    <a:pt x="4204" y="7224"/>
                  </a:cubicBezTo>
                  <a:cubicBezTo>
                    <a:pt x="3896" y="7087"/>
                    <a:pt x="3554" y="7019"/>
                    <a:pt x="3213" y="6984"/>
                  </a:cubicBezTo>
                  <a:cubicBezTo>
                    <a:pt x="2939" y="6950"/>
                    <a:pt x="2666" y="6950"/>
                    <a:pt x="2392" y="6950"/>
                  </a:cubicBezTo>
                  <a:cubicBezTo>
                    <a:pt x="2358" y="6369"/>
                    <a:pt x="2529" y="5788"/>
                    <a:pt x="2871" y="5344"/>
                  </a:cubicBezTo>
                  <a:cubicBezTo>
                    <a:pt x="3349" y="4695"/>
                    <a:pt x="4033" y="4250"/>
                    <a:pt x="4785" y="4045"/>
                  </a:cubicBezTo>
                  <a:cubicBezTo>
                    <a:pt x="5195" y="3943"/>
                    <a:pt x="5571" y="3909"/>
                    <a:pt x="5981" y="3909"/>
                  </a:cubicBezTo>
                  <a:cubicBezTo>
                    <a:pt x="6045" y="3903"/>
                    <a:pt x="6111" y="3900"/>
                    <a:pt x="6177" y="3900"/>
                  </a:cubicBezTo>
                  <a:close/>
                  <a:moveTo>
                    <a:pt x="43202" y="3900"/>
                  </a:moveTo>
                  <a:cubicBezTo>
                    <a:pt x="43268" y="3900"/>
                    <a:pt x="43336" y="3903"/>
                    <a:pt x="43404" y="3909"/>
                  </a:cubicBezTo>
                  <a:cubicBezTo>
                    <a:pt x="43780" y="3909"/>
                    <a:pt x="44190" y="3943"/>
                    <a:pt x="44566" y="4045"/>
                  </a:cubicBezTo>
                  <a:cubicBezTo>
                    <a:pt x="45318" y="4250"/>
                    <a:pt x="46002" y="4729"/>
                    <a:pt x="46480" y="5344"/>
                  </a:cubicBezTo>
                  <a:cubicBezTo>
                    <a:pt x="46856" y="5822"/>
                    <a:pt x="47027" y="6403"/>
                    <a:pt x="46993" y="6984"/>
                  </a:cubicBezTo>
                  <a:cubicBezTo>
                    <a:pt x="46719" y="6984"/>
                    <a:pt x="46412" y="6984"/>
                    <a:pt x="46138" y="7019"/>
                  </a:cubicBezTo>
                  <a:cubicBezTo>
                    <a:pt x="45797" y="7053"/>
                    <a:pt x="45455" y="7121"/>
                    <a:pt x="45147" y="7258"/>
                  </a:cubicBezTo>
                  <a:cubicBezTo>
                    <a:pt x="45181" y="7189"/>
                    <a:pt x="45216" y="7121"/>
                    <a:pt x="45216" y="7053"/>
                  </a:cubicBezTo>
                  <a:cubicBezTo>
                    <a:pt x="45318" y="6814"/>
                    <a:pt x="45318" y="6540"/>
                    <a:pt x="45284" y="6301"/>
                  </a:cubicBezTo>
                  <a:cubicBezTo>
                    <a:pt x="45216" y="6027"/>
                    <a:pt x="45079" y="5822"/>
                    <a:pt x="44908" y="5617"/>
                  </a:cubicBezTo>
                  <a:cubicBezTo>
                    <a:pt x="44558" y="5355"/>
                    <a:pt x="44159" y="5192"/>
                    <a:pt x="43731" y="5192"/>
                  </a:cubicBezTo>
                  <a:cubicBezTo>
                    <a:pt x="43657" y="5192"/>
                    <a:pt x="43582" y="5197"/>
                    <a:pt x="43507" y="5207"/>
                  </a:cubicBezTo>
                  <a:cubicBezTo>
                    <a:pt x="43165" y="5241"/>
                    <a:pt x="42892" y="5412"/>
                    <a:pt x="42755" y="5686"/>
                  </a:cubicBezTo>
                  <a:cubicBezTo>
                    <a:pt x="42687" y="5822"/>
                    <a:pt x="42652" y="5993"/>
                    <a:pt x="42618" y="6130"/>
                  </a:cubicBezTo>
                  <a:cubicBezTo>
                    <a:pt x="42618" y="6267"/>
                    <a:pt x="42618" y="6403"/>
                    <a:pt x="42652" y="6540"/>
                  </a:cubicBezTo>
                  <a:cubicBezTo>
                    <a:pt x="42652" y="6574"/>
                    <a:pt x="42652" y="6574"/>
                    <a:pt x="42652" y="6608"/>
                  </a:cubicBezTo>
                  <a:cubicBezTo>
                    <a:pt x="42705" y="6791"/>
                    <a:pt x="42842" y="6869"/>
                    <a:pt x="42983" y="6869"/>
                  </a:cubicBezTo>
                  <a:cubicBezTo>
                    <a:pt x="43213" y="6869"/>
                    <a:pt x="43455" y="6665"/>
                    <a:pt x="43370" y="6369"/>
                  </a:cubicBezTo>
                  <a:cubicBezTo>
                    <a:pt x="43336" y="6267"/>
                    <a:pt x="43336" y="6130"/>
                    <a:pt x="43370" y="6027"/>
                  </a:cubicBezTo>
                  <a:cubicBezTo>
                    <a:pt x="43404" y="5925"/>
                    <a:pt x="43438" y="5891"/>
                    <a:pt x="43575" y="5857"/>
                  </a:cubicBezTo>
                  <a:cubicBezTo>
                    <a:pt x="43631" y="5851"/>
                    <a:pt x="43685" y="5848"/>
                    <a:pt x="43739" y="5848"/>
                  </a:cubicBezTo>
                  <a:cubicBezTo>
                    <a:pt x="44016" y="5848"/>
                    <a:pt x="44269" y="5924"/>
                    <a:pt x="44498" y="6096"/>
                  </a:cubicBezTo>
                  <a:cubicBezTo>
                    <a:pt x="44737" y="6267"/>
                    <a:pt x="44840" y="6608"/>
                    <a:pt x="44737" y="6916"/>
                  </a:cubicBezTo>
                  <a:cubicBezTo>
                    <a:pt x="44600" y="7258"/>
                    <a:pt x="44395" y="7565"/>
                    <a:pt x="44122" y="7770"/>
                  </a:cubicBezTo>
                  <a:cubicBezTo>
                    <a:pt x="43802" y="8034"/>
                    <a:pt x="43410" y="8162"/>
                    <a:pt x="43014" y="8162"/>
                  </a:cubicBezTo>
                  <a:cubicBezTo>
                    <a:pt x="42690" y="8162"/>
                    <a:pt x="42364" y="8076"/>
                    <a:pt x="42071" y="7907"/>
                  </a:cubicBezTo>
                  <a:cubicBezTo>
                    <a:pt x="41388" y="7497"/>
                    <a:pt x="41012" y="6745"/>
                    <a:pt x="41114" y="5993"/>
                  </a:cubicBezTo>
                  <a:cubicBezTo>
                    <a:pt x="41149" y="5583"/>
                    <a:pt x="41251" y="5207"/>
                    <a:pt x="41422" y="4865"/>
                  </a:cubicBezTo>
                  <a:cubicBezTo>
                    <a:pt x="41627" y="4524"/>
                    <a:pt x="41900" y="4250"/>
                    <a:pt x="42242" y="4114"/>
                  </a:cubicBezTo>
                  <a:cubicBezTo>
                    <a:pt x="42556" y="3971"/>
                    <a:pt x="42869" y="3900"/>
                    <a:pt x="43202" y="3900"/>
                  </a:cubicBezTo>
                  <a:close/>
                  <a:moveTo>
                    <a:pt x="16678" y="6096"/>
                  </a:moveTo>
                  <a:cubicBezTo>
                    <a:pt x="16815" y="6335"/>
                    <a:pt x="16883" y="6608"/>
                    <a:pt x="16952" y="6916"/>
                  </a:cubicBezTo>
                  <a:cubicBezTo>
                    <a:pt x="16986" y="7189"/>
                    <a:pt x="16952" y="7497"/>
                    <a:pt x="16883" y="7770"/>
                  </a:cubicBezTo>
                  <a:cubicBezTo>
                    <a:pt x="16781" y="8317"/>
                    <a:pt x="16473" y="8796"/>
                    <a:pt x="15995" y="9069"/>
                  </a:cubicBezTo>
                  <a:cubicBezTo>
                    <a:pt x="15892" y="9137"/>
                    <a:pt x="15790" y="9172"/>
                    <a:pt x="15687" y="9172"/>
                  </a:cubicBezTo>
                  <a:cubicBezTo>
                    <a:pt x="15585" y="9137"/>
                    <a:pt x="15482" y="9103"/>
                    <a:pt x="15379" y="9069"/>
                  </a:cubicBezTo>
                  <a:cubicBezTo>
                    <a:pt x="15174" y="8932"/>
                    <a:pt x="15004" y="8727"/>
                    <a:pt x="14935" y="8488"/>
                  </a:cubicBezTo>
                  <a:cubicBezTo>
                    <a:pt x="14798" y="7976"/>
                    <a:pt x="15004" y="7395"/>
                    <a:pt x="15414" y="7053"/>
                  </a:cubicBezTo>
                  <a:cubicBezTo>
                    <a:pt x="15755" y="6643"/>
                    <a:pt x="16166" y="6335"/>
                    <a:pt x="16644" y="6096"/>
                  </a:cubicBezTo>
                  <a:close/>
                  <a:moveTo>
                    <a:pt x="32673" y="6096"/>
                  </a:moveTo>
                  <a:cubicBezTo>
                    <a:pt x="33151" y="6335"/>
                    <a:pt x="33561" y="6643"/>
                    <a:pt x="33937" y="7053"/>
                  </a:cubicBezTo>
                  <a:cubicBezTo>
                    <a:pt x="34313" y="7395"/>
                    <a:pt x="34518" y="7976"/>
                    <a:pt x="34416" y="8488"/>
                  </a:cubicBezTo>
                  <a:cubicBezTo>
                    <a:pt x="34313" y="8727"/>
                    <a:pt x="34142" y="8932"/>
                    <a:pt x="33937" y="9069"/>
                  </a:cubicBezTo>
                  <a:cubicBezTo>
                    <a:pt x="33835" y="9103"/>
                    <a:pt x="33732" y="9137"/>
                    <a:pt x="33630" y="9172"/>
                  </a:cubicBezTo>
                  <a:cubicBezTo>
                    <a:pt x="33527" y="9172"/>
                    <a:pt x="33425" y="9137"/>
                    <a:pt x="33322" y="9069"/>
                  </a:cubicBezTo>
                  <a:cubicBezTo>
                    <a:pt x="32844" y="8796"/>
                    <a:pt x="32536" y="8317"/>
                    <a:pt x="32434" y="7770"/>
                  </a:cubicBezTo>
                  <a:cubicBezTo>
                    <a:pt x="32365" y="7497"/>
                    <a:pt x="32365" y="7189"/>
                    <a:pt x="32399" y="6916"/>
                  </a:cubicBezTo>
                  <a:cubicBezTo>
                    <a:pt x="32434" y="6643"/>
                    <a:pt x="32536" y="6335"/>
                    <a:pt x="32673" y="6096"/>
                  </a:cubicBezTo>
                  <a:close/>
                  <a:moveTo>
                    <a:pt x="26111" y="6779"/>
                  </a:moveTo>
                  <a:lnTo>
                    <a:pt x="26179" y="6984"/>
                  </a:lnTo>
                  <a:cubicBezTo>
                    <a:pt x="26111" y="9069"/>
                    <a:pt x="25598" y="11120"/>
                    <a:pt x="24676" y="12965"/>
                  </a:cubicBezTo>
                  <a:cubicBezTo>
                    <a:pt x="23753" y="11120"/>
                    <a:pt x="23240" y="9069"/>
                    <a:pt x="23138" y="6984"/>
                  </a:cubicBezTo>
                  <a:lnTo>
                    <a:pt x="23240" y="6779"/>
                  </a:lnTo>
                  <a:close/>
                  <a:moveTo>
                    <a:pt x="20485" y="1"/>
                  </a:moveTo>
                  <a:cubicBezTo>
                    <a:pt x="20141" y="1"/>
                    <a:pt x="20025" y="533"/>
                    <a:pt x="20403" y="628"/>
                  </a:cubicBezTo>
                  <a:lnTo>
                    <a:pt x="20438" y="628"/>
                  </a:lnTo>
                  <a:cubicBezTo>
                    <a:pt x="20643" y="696"/>
                    <a:pt x="20882" y="764"/>
                    <a:pt x="21087" y="867"/>
                  </a:cubicBezTo>
                  <a:cubicBezTo>
                    <a:pt x="21190" y="901"/>
                    <a:pt x="21326" y="969"/>
                    <a:pt x="21429" y="1072"/>
                  </a:cubicBezTo>
                  <a:cubicBezTo>
                    <a:pt x="21224" y="1004"/>
                    <a:pt x="21019" y="969"/>
                    <a:pt x="20848" y="969"/>
                  </a:cubicBezTo>
                  <a:cubicBezTo>
                    <a:pt x="20130" y="969"/>
                    <a:pt x="19481" y="1311"/>
                    <a:pt x="19105" y="1926"/>
                  </a:cubicBezTo>
                  <a:cubicBezTo>
                    <a:pt x="18626" y="2644"/>
                    <a:pt x="18831" y="3635"/>
                    <a:pt x="19583" y="4114"/>
                  </a:cubicBezTo>
                  <a:cubicBezTo>
                    <a:pt x="19787" y="4317"/>
                    <a:pt x="20047" y="4426"/>
                    <a:pt x="20322" y="4426"/>
                  </a:cubicBezTo>
                  <a:cubicBezTo>
                    <a:pt x="20416" y="4426"/>
                    <a:pt x="20512" y="4413"/>
                    <a:pt x="20608" y="4387"/>
                  </a:cubicBezTo>
                  <a:cubicBezTo>
                    <a:pt x="20950" y="4284"/>
                    <a:pt x="21258" y="4011"/>
                    <a:pt x="21395" y="3635"/>
                  </a:cubicBezTo>
                  <a:cubicBezTo>
                    <a:pt x="21497" y="3362"/>
                    <a:pt x="21463" y="3054"/>
                    <a:pt x="21326" y="2815"/>
                  </a:cubicBezTo>
                  <a:cubicBezTo>
                    <a:pt x="21155" y="2541"/>
                    <a:pt x="20916" y="2371"/>
                    <a:pt x="20608" y="2371"/>
                  </a:cubicBezTo>
                  <a:cubicBezTo>
                    <a:pt x="20595" y="2366"/>
                    <a:pt x="20581" y="2364"/>
                    <a:pt x="20568" y="2364"/>
                  </a:cubicBezTo>
                  <a:cubicBezTo>
                    <a:pt x="20480" y="2364"/>
                    <a:pt x="20403" y="2453"/>
                    <a:pt x="20403" y="2541"/>
                  </a:cubicBezTo>
                  <a:cubicBezTo>
                    <a:pt x="20403" y="2644"/>
                    <a:pt x="20472" y="2747"/>
                    <a:pt x="20608" y="2747"/>
                  </a:cubicBezTo>
                  <a:cubicBezTo>
                    <a:pt x="20745" y="2781"/>
                    <a:pt x="20882" y="2883"/>
                    <a:pt x="20984" y="3020"/>
                  </a:cubicBezTo>
                  <a:cubicBezTo>
                    <a:pt x="21053" y="3157"/>
                    <a:pt x="21087" y="3328"/>
                    <a:pt x="21019" y="3498"/>
                  </a:cubicBezTo>
                  <a:cubicBezTo>
                    <a:pt x="20950" y="3738"/>
                    <a:pt x="20745" y="3909"/>
                    <a:pt x="20506" y="4011"/>
                  </a:cubicBezTo>
                  <a:cubicBezTo>
                    <a:pt x="20466" y="4017"/>
                    <a:pt x="20425" y="4020"/>
                    <a:pt x="20384" y="4020"/>
                  </a:cubicBezTo>
                  <a:cubicBezTo>
                    <a:pt x="20178" y="4020"/>
                    <a:pt x="19965" y="3948"/>
                    <a:pt x="19822" y="3806"/>
                  </a:cubicBezTo>
                  <a:cubicBezTo>
                    <a:pt x="19207" y="3464"/>
                    <a:pt x="19036" y="2644"/>
                    <a:pt x="19481" y="2097"/>
                  </a:cubicBezTo>
                  <a:cubicBezTo>
                    <a:pt x="19796" y="1571"/>
                    <a:pt x="20323" y="1323"/>
                    <a:pt x="20850" y="1323"/>
                  </a:cubicBezTo>
                  <a:cubicBezTo>
                    <a:pt x="21520" y="1323"/>
                    <a:pt x="22190" y="1726"/>
                    <a:pt x="22420" y="2473"/>
                  </a:cubicBezTo>
                  <a:cubicBezTo>
                    <a:pt x="22625" y="3122"/>
                    <a:pt x="22762" y="3806"/>
                    <a:pt x="22762" y="4455"/>
                  </a:cubicBezTo>
                  <a:lnTo>
                    <a:pt x="22762" y="4660"/>
                  </a:lnTo>
                  <a:lnTo>
                    <a:pt x="22693" y="4660"/>
                  </a:lnTo>
                  <a:cubicBezTo>
                    <a:pt x="22317" y="4660"/>
                    <a:pt x="21941" y="4900"/>
                    <a:pt x="21771" y="5276"/>
                  </a:cubicBezTo>
                  <a:cubicBezTo>
                    <a:pt x="21129" y="5193"/>
                    <a:pt x="20487" y="5148"/>
                    <a:pt x="19846" y="5148"/>
                  </a:cubicBezTo>
                  <a:cubicBezTo>
                    <a:pt x="19428" y="5148"/>
                    <a:pt x="19010" y="5167"/>
                    <a:pt x="18592" y="5207"/>
                  </a:cubicBezTo>
                  <a:cubicBezTo>
                    <a:pt x="18045" y="5241"/>
                    <a:pt x="17498" y="5378"/>
                    <a:pt x="16986" y="5549"/>
                  </a:cubicBezTo>
                  <a:cubicBezTo>
                    <a:pt x="16986" y="5515"/>
                    <a:pt x="16952" y="5515"/>
                    <a:pt x="16917" y="5481"/>
                  </a:cubicBezTo>
                  <a:cubicBezTo>
                    <a:pt x="16678" y="4763"/>
                    <a:pt x="16336" y="4079"/>
                    <a:pt x="15892" y="3464"/>
                  </a:cubicBezTo>
                  <a:cubicBezTo>
                    <a:pt x="15414" y="2781"/>
                    <a:pt x="14798" y="2234"/>
                    <a:pt x="14047" y="1858"/>
                  </a:cubicBezTo>
                  <a:cubicBezTo>
                    <a:pt x="14002" y="1840"/>
                    <a:pt x="13956" y="1832"/>
                    <a:pt x="13910" y="1832"/>
                  </a:cubicBezTo>
                  <a:cubicBezTo>
                    <a:pt x="13777" y="1832"/>
                    <a:pt x="13644" y="1902"/>
                    <a:pt x="13568" y="2029"/>
                  </a:cubicBezTo>
                  <a:cubicBezTo>
                    <a:pt x="13500" y="2200"/>
                    <a:pt x="13568" y="2405"/>
                    <a:pt x="13739" y="2507"/>
                  </a:cubicBezTo>
                  <a:cubicBezTo>
                    <a:pt x="14388" y="2781"/>
                    <a:pt x="15004" y="3225"/>
                    <a:pt x="15448" y="3772"/>
                  </a:cubicBezTo>
                  <a:cubicBezTo>
                    <a:pt x="15619" y="3977"/>
                    <a:pt x="15755" y="4182"/>
                    <a:pt x="15892" y="4421"/>
                  </a:cubicBezTo>
                  <a:cubicBezTo>
                    <a:pt x="15414" y="3977"/>
                    <a:pt x="14833" y="3601"/>
                    <a:pt x="14183" y="3328"/>
                  </a:cubicBezTo>
                  <a:cubicBezTo>
                    <a:pt x="13602" y="3088"/>
                    <a:pt x="12987" y="2917"/>
                    <a:pt x="12372" y="2815"/>
                  </a:cubicBezTo>
                  <a:cubicBezTo>
                    <a:pt x="11870" y="2759"/>
                    <a:pt x="11345" y="2703"/>
                    <a:pt x="10834" y="2703"/>
                  </a:cubicBezTo>
                  <a:cubicBezTo>
                    <a:pt x="10719" y="2703"/>
                    <a:pt x="10605" y="2706"/>
                    <a:pt x="10492" y="2712"/>
                  </a:cubicBezTo>
                  <a:cubicBezTo>
                    <a:pt x="10185" y="2712"/>
                    <a:pt x="9843" y="2747"/>
                    <a:pt x="9535" y="2781"/>
                  </a:cubicBezTo>
                  <a:cubicBezTo>
                    <a:pt x="9194" y="2849"/>
                    <a:pt x="8886" y="2986"/>
                    <a:pt x="8613" y="3157"/>
                  </a:cubicBezTo>
                  <a:cubicBezTo>
                    <a:pt x="8305" y="3362"/>
                    <a:pt x="8100" y="3703"/>
                    <a:pt x="8066" y="4045"/>
                  </a:cubicBezTo>
                  <a:cubicBezTo>
                    <a:pt x="8066" y="4182"/>
                    <a:pt x="8066" y="4319"/>
                    <a:pt x="8066" y="4455"/>
                  </a:cubicBezTo>
                  <a:cubicBezTo>
                    <a:pt x="7861" y="4148"/>
                    <a:pt x="7553" y="3909"/>
                    <a:pt x="7211" y="3738"/>
                  </a:cubicBezTo>
                  <a:cubicBezTo>
                    <a:pt x="6801" y="3601"/>
                    <a:pt x="6391" y="3533"/>
                    <a:pt x="5947" y="3533"/>
                  </a:cubicBezTo>
                  <a:cubicBezTo>
                    <a:pt x="5537" y="3533"/>
                    <a:pt x="5127" y="3601"/>
                    <a:pt x="4682" y="3703"/>
                  </a:cubicBezTo>
                  <a:cubicBezTo>
                    <a:pt x="3862" y="3874"/>
                    <a:pt x="3110" y="4353"/>
                    <a:pt x="2529" y="5002"/>
                  </a:cubicBezTo>
                  <a:cubicBezTo>
                    <a:pt x="2256" y="5344"/>
                    <a:pt x="2051" y="5720"/>
                    <a:pt x="1914" y="6164"/>
                  </a:cubicBezTo>
                  <a:cubicBezTo>
                    <a:pt x="1846" y="6438"/>
                    <a:pt x="1811" y="6711"/>
                    <a:pt x="1811" y="7019"/>
                  </a:cubicBezTo>
                  <a:cubicBezTo>
                    <a:pt x="1538" y="7121"/>
                    <a:pt x="1265" y="7292"/>
                    <a:pt x="1060" y="7497"/>
                  </a:cubicBezTo>
                  <a:cubicBezTo>
                    <a:pt x="786" y="7770"/>
                    <a:pt x="547" y="8078"/>
                    <a:pt x="410" y="8454"/>
                  </a:cubicBezTo>
                  <a:cubicBezTo>
                    <a:pt x="273" y="8796"/>
                    <a:pt x="171" y="9172"/>
                    <a:pt x="103" y="9548"/>
                  </a:cubicBezTo>
                  <a:cubicBezTo>
                    <a:pt x="0" y="9753"/>
                    <a:pt x="137" y="9992"/>
                    <a:pt x="376" y="9992"/>
                  </a:cubicBezTo>
                  <a:cubicBezTo>
                    <a:pt x="398" y="9996"/>
                    <a:pt x="420" y="9998"/>
                    <a:pt x="440" y="9998"/>
                  </a:cubicBezTo>
                  <a:cubicBezTo>
                    <a:pt x="580" y="9998"/>
                    <a:pt x="688" y="9901"/>
                    <a:pt x="718" y="9753"/>
                  </a:cubicBezTo>
                  <a:lnTo>
                    <a:pt x="718" y="9684"/>
                  </a:lnTo>
                  <a:cubicBezTo>
                    <a:pt x="718" y="9035"/>
                    <a:pt x="923" y="8386"/>
                    <a:pt x="1367" y="7873"/>
                  </a:cubicBezTo>
                  <a:cubicBezTo>
                    <a:pt x="1736" y="7504"/>
                    <a:pt x="2270" y="7300"/>
                    <a:pt x="2812" y="7300"/>
                  </a:cubicBezTo>
                  <a:cubicBezTo>
                    <a:pt x="2923" y="7300"/>
                    <a:pt x="3034" y="7309"/>
                    <a:pt x="3144" y="7326"/>
                  </a:cubicBezTo>
                  <a:cubicBezTo>
                    <a:pt x="3623" y="7360"/>
                    <a:pt x="4067" y="7497"/>
                    <a:pt x="4477" y="7702"/>
                  </a:cubicBezTo>
                  <a:cubicBezTo>
                    <a:pt x="4614" y="7873"/>
                    <a:pt x="4751" y="8010"/>
                    <a:pt x="4921" y="8112"/>
                  </a:cubicBezTo>
                  <a:lnTo>
                    <a:pt x="5058" y="8215"/>
                  </a:lnTo>
                  <a:cubicBezTo>
                    <a:pt x="5332" y="8762"/>
                    <a:pt x="5366" y="9411"/>
                    <a:pt x="5161" y="9992"/>
                  </a:cubicBezTo>
                  <a:cubicBezTo>
                    <a:pt x="5058" y="10299"/>
                    <a:pt x="4887" y="10573"/>
                    <a:pt x="4648" y="10812"/>
                  </a:cubicBezTo>
                  <a:cubicBezTo>
                    <a:pt x="4375" y="11017"/>
                    <a:pt x="4067" y="11120"/>
                    <a:pt x="3759" y="11154"/>
                  </a:cubicBezTo>
                  <a:lnTo>
                    <a:pt x="3247" y="11154"/>
                  </a:lnTo>
                  <a:cubicBezTo>
                    <a:pt x="3076" y="11120"/>
                    <a:pt x="2939" y="11086"/>
                    <a:pt x="2803" y="11017"/>
                  </a:cubicBezTo>
                  <a:cubicBezTo>
                    <a:pt x="2529" y="10846"/>
                    <a:pt x="2324" y="10607"/>
                    <a:pt x="2187" y="10299"/>
                  </a:cubicBezTo>
                  <a:cubicBezTo>
                    <a:pt x="2051" y="10026"/>
                    <a:pt x="2051" y="9684"/>
                    <a:pt x="2119" y="9411"/>
                  </a:cubicBezTo>
                  <a:cubicBezTo>
                    <a:pt x="2153" y="9103"/>
                    <a:pt x="2358" y="8898"/>
                    <a:pt x="2632" y="8796"/>
                  </a:cubicBezTo>
                  <a:cubicBezTo>
                    <a:pt x="2696" y="8777"/>
                    <a:pt x="2772" y="8769"/>
                    <a:pt x="2852" y="8769"/>
                  </a:cubicBezTo>
                  <a:cubicBezTo>
                    <a:pt x="3069" y="8769"/>
                    <a:pt x="3308" y="8832"/>
                    <a:pt x="3384" y="8932"/>
                  </a:cubicBezTo>
                  <a:cubicBezTo>
                    <a:pt x="3486" y="9137"/>
                    <a:pt x="3486" y="9377"/>
                    <a:pt x="3384" y="9616"/>
                  </a:cubicBezTo>
                  <a:cubicBezTo>
                    <a:pt x="3218" y="9852"/>
                    <a:pt x="3445" y="10073"/>
                    <a:pt x="3669" y="10073"/>
                  </a:cubicBezTo>
                  <a:cubicBezTo>
                    <a:pt x="3768" y="10073"/>
                    <a:pt x="3867" y="10029"/>
                    <a:pt x="3930" y="9924"/>
                  </a:cubicBezTo>
                  <a:lnTo>
                    <a:pt x="3930" y="9889"/>
                  </a:lnTo>
                  <a:cubicBezTo>
                    <a:pt x="4033" y="9650"/>
                    <a:pt x="4067" y="9445"/>
                    <a:pt x="4033" y="9206"/>
                  </a:cubicBezTo>
                  <a:cubicBezTo>
                    <a:pt x="4033" y="8967"/>
                    <a:pt x="3930" y="8727"/>
                    <a:pt x="3759" y="8556"/>
                  </a:cubicBezTo>
                  <a:cubicBezTo>
                    <a:pt x="3554" y="8386"/>
                    <a:pt x="3349" y="8283"/>
                    <a:pt x="3110" y="8283"/>
                  </a:cubicBezTo>
                  <a:cubicBezTo>
                    <a:pt x="2871" y="8283"/>
                    <a:pt x="2666" y="8283"/>
                    <a:pt x="2461" y="8351"/>
                  </a:cubicBezTo>
                  <a:cubicBezTo>
                    <a:pt x="2256" y="8420"/>
                    <a:pt x="2051" y="8556"/>
                    <a:pt x="1948" y="8762"/>
                  </a:cubicBezTo>
                  <a:cubicBezTo>
                    <a:pt x="1811" y="8898"/>
                    <a:pt x="1709" y="9103"/>
                    <a:pt x="1675" y="9308"/>
                  </a:cubicBezTo>
                  <a:cubicBezTo>
                    <a:pt x="1606" y="9718"/>
                    <a:pt x="1641" y="10129"/>
                    <a:pt x="1846" y="10470"/>
                  </a:cubicBezTo>
                  <a:cubicBezTo>
                    <a:pt x="1982" y="10846"/>
                    <a:pt x="2290" y="11154"/>
                    <a:pt x="2632" y="11325"/>
                  </a:cubicBezTo>
                  <a:cubicBezTo>
                    <a:pt x="2803" y="11427"/>
                    <a:pt x="3008" y="11496"/>
                    <a:pt x="3213" y="11496"/>
                  </a:cubicBezTo>
                  <a:cubicBezTo>
                    <a:pt x="3298" y="11513"/>
                    <a:pt x="3392" y="11521"/>
                    <a:pt x="3486" y="11521"/>
                  </a:cubicBezTo>
                  <a:cubicBezTo>
                    <a:pt x="3580" y="11521"/>
                    <a:pt x="3674" y="11513"/>
                    <a:pt x="3759" y="11496"/>
                  </a:cubicBezTo>
                  <a:cubicBezTo>
                    <a:pt x="4170" y="11461"/>
                    <a:pt x="4511" y="11325"/>
                    <a:pt x="4819" y="11086"/>
                  </a:cubicBezTo>
                  <a:cubicBezTo>
                    <a:pt x="5127" y="10812"/>
                    <a:pt x="5332" y="10470"/>
                    <a:pt x="5434" y="10094"/>
                  </a:cubicBezTo>
                  <a:cubicBezTo>
                    <a:pt x="5571" y="9718"/>
                    <a:pt x="5605" y="9343"/>
                    <a:pt x="5605" y="8967"/>
                  </a:cubicBezTo>
                  <a:cubicBezTo>
                    <a:pt x="5571" y="8796"/>
                    <a:pt x="5571" y="8625"/>
                    <a:pt x="5502" y="8420"/>
                  </a:cubicBezTo>
                  <a:lnTo>
                    <a:pt x="5502" y="8420"/>
                  </a:lnTo>
                  <a:cubicBezTo>
                    <a:pt x="5742" y="8522"/>
                    <a:pt x="5981" y="8556"/>
                    <a:pt x="6220" y="8556"/>
                  </a:cubicBezTo>
                  <a:cubicBezTo>
                    <a:pt x="6664" y="8556"/>
                    <a:pt x="7109" y="8454"/>
                    <a:pt x="7485" y="8215"/>
                  </a:cubicBezTo>
                  <a:cubicBezTo>
                    <a:pt x="8271" y="7736"/>
                    <a:pt x="8715" y="6848"/>
                    <a:pt x="8613" y="5925"/>
                  </a:cubicBezTo>
                  <a:cubicBezTo>
                    <a:pt x="8578" y="5788"/>
                    <a:pt x="8544" y="5652"/>
                    <a:pt x="8510" y="5515"/>
                  </a:cubicBezTo>
                  <a:lnTo>
                    <a:pt x="8510" y="5515"/>
                  </a:lnTo>
                  <a:cubicBezTo>
                    <a:pt x="8647" y="5686"/>
                    <a:pt x="8818" y="5788"/>
                    <a:pt x="9023" y="5857"/>
                  </a:cubicBezTo>
                  <a:cubicBezTo>
                    <a:pt x="9125" y="5891"/>
                    <a:pt x="9228" y="5925"/>
                    <a:pt x="9330" y="5959"/>
                  </a:cubicBezTo>
                  <a:cubicBezTo>
                    <a:pt x="9057" y="6198"/>
                    <a:pt x="8818" y="6472"/>
                    <a:pt x="8681" y="6814"/>
                  </a:cubicBezTo>
                  <a:cubicBezTo>
                    <a:pt x="8476" y="7224"/>
                    <a:pt x="8442" y="7702"/>
                    <a:pt x="8544" y="8146"/>
                  </a:cubicBezTo>
                  <a:cubicBezTo>
                    <a:pt x="8647" y="8591"/>
                    <a:pt x="8886" y="8967"/>
                    <a:pt x="9228" y="9274"/>
                  </a:cubicBezTo>
                  <a:cubicBezTo>
                    <a:pt x="9364" y="9445"/>
                    <a:pt x="9535" y="9616"/>
                    <a:pt x="9706" y="9753"/>
                  </a:cubicBezTo>
                  <a:cubicBezTo>
                    <a:pt x="9945" y="9958"/>
                    <a:pt x="10185" y="10129"/>
                    <a:pt x="10458" y="10299"/>
                  </a:cubicBezTo>
                  <a:cubicBezTo>
                    <a:pt x="10731" y="10470"/>
                    <a:pt x="11005" y="10607"/>
                    <a:pt x="11312" y="10675"/>
                  </a:cubicBezTo>
                  <a:cubicBezTo>
                    <a:pt x="11620" y="10778"/>
                    <a:pt x="11928" y="10846"/>
                    <a:pt x="12235" y="10880"/>
                  </a:cubicBezTo>
                  <a:cubicBezTo>
                    <a:pt x="12256" y="10884"/>
                    <a:pt x="12276" y="10886"/>
                    <a:pt x="12295" y="10886"/>
                  </a:cubicBezTo>
                  <a:cubicBezTo>
                    <a:pt x="12617" y="10886"/>
                    <a:pt x="12659" y="10366"/>
                    <a:pt x="12304" y="10334"/>
                  </a:cubicBezTo>
                  <a:lnTo>
                    <a:pt x="12269" y="10334"/>
                  </a:lnTo>
                  <a:cubicBezTo>
                    <a:pt x="11996" y="10299"/>
                    <a:pt x="11723" y="10265"/>
                    <a:pt x="11449" y="10197"/>
                  </a:cubicBezTo>
                  <a:cubicBezTo>
                    <a:pt x="11244" y="10129"/>
                    <a:pt x="11039" y="10060"/>
                    <a:pt x="10868" y="9958"/>
                  </a:cubicBezTo>
                  <a:lnTo>
                    <a:pt x="10868" y="9958"/>
                  </a:lnTo>
                  <a:cubicBezTo>
                    <a:pt x="10941" y="9967"/>
                    <a:pt x="11017" y="9971"/>
                    <a:pt x="11095" y="9971"/>
                  </a:cubicBezTo>
                  <a:cubicBezTo>
                    <a:pt x="11306" y="9971"/>
                    <a:pt x="11532" y="9939"/>
                    <a:pt x="11757" y="9889"/>
                  </a:cubicBezTo>
                  <a:cubicBezTo>
                    <a:pt x="12235" y="9753"/>
                    <a:pt x="12611" y="9411"/>
                    <a:pt x="12782" y="8932"/>
                  </a:cubicBezTo>
                  <a:cubicBezTo>
                    <a:pt x="12953" y="8488"/>
                    <a:pt x="12953" y="8010"/>
                    <a:pt x="12782" y="7565"/>
                  </a:cubicBezTo>
                  <a:cubicBezTo>
                    <a:pt x="12714" y="7326"/>
                    <a:pt x="12577" y="7121"/>
                    <a:pt x="12406" y="6950"/>
                  </a:cubicBezTo>
                  <a:cubicBezTo>
                    <a:pt x="12201" y="6745"/>
                    <a:pt x="11962" y="6643"/>
                    <a:pt x="11723" y="6574"/>
                  </a:cubicBezTo>
                  <a:cubicBezTo>
                    <a:pt x="11449" y="6574"/>
                    <a:pt x="11210" y="6574"/>
                    <a:pt x="10971" y="6643"/>
                  </a:cubicBezTo>
                  <a:cubicBezTo>
                    <a:pt x="10697" y="6711"/>
                    <a:pt x="10492" y="6882"/>
                    <a:pt x="10287" y="7087"/>
                  </a:cubicBezTo>
                  <a:cubicBezTo>
                    <a:pt x="10116" y="7292"/>
                    <a:pt x="10048" y="7600"/>
                    <a:pt x="10082" y="7907"/>
                  </a:cubicBezTo>
                  <a:cubicBezTo>
                    <a:pt x="10116" y="8146"/>
                    <a:pt x="10219" y="8420"/>
                    <a:pt x="10390" y="8625"/>
                  </a:cubicBezTo>
                  <a:cubicBezTo>
                    <a:pt x="10457" y="8731"/>
                    <a:pt x="10552" y="8775"/>
                    <a:pt x="10647" y="8775"/>
                  </a:cubicBezTo>
                  <a:cubicBezTo>
                    <a:pt x="10889" y="8775"/>
                    <a:pt x="11133" y="8494"/>
                    <a:pt x="10937" y="8249"/>
                  </a:cubicBezTo>
                  <a:cubicBezTo>
                    <a:pt x="10868" y="8112"/>
                    <a:pt x="10800" y="7976"/>
                    <a:pt x="10766" y="7839"/>
                  </a:cubicBezTo>
                  <a:cubicBezTo>
                    <a:pt x="10731" y="7702"/>
                    <a:pt x="10766" y="7600"/>
                    <a:pt x="10834" y="7497"/>
                  </a:cubicBezTo>
                  <a:cubicBezTo>
                    <a:pt x="11013" y="7318"/>
                    <a:pt x="11270" y="7217"/>
                    <a:pt x="11537" y="7217"/>
                  </a:cubicBezTo>
                  <a:cubicBezTo>
                    <a:pt x="11576" y="7217"/>
                    <a:pt x="11615" y="7219"/>
                    <a:pt x="11654" y="7224"/>
                  </a:cubicBezTo>
                  <a:cubicBezTo>
                    <a:pt x="11791" y="7224"/>
                    <a:pt x="11928" y="7292"/>
                    <a:pt x="12064" y="7395"/>
                  </a:cubicBezTo>
                  <a:cubicBezTo>
                    <a:pt x="12167" y="7497"/>
                    <a:pt x="12269" y="7634"/>
                    <a:pt x="12304" y="7770"/>
                  </a:cubicBezTo>
                  <a:cubicBezTo>
                    <a:pt x="12406" y="8112"/>
                    <a:pt x="12406" y="8454"/>
                    <a:pt x="12269" y="8762"/>
                  </a:cubicBezTo>
                  <a:cubicBezTo>
                    <a:pt x="12167" y="9069"/>
                    <a:pt x="11893" y="9308"/>
                    <a:pt x="11586" y="9411"/>
                  </a:cubicBezTo>
                  <a:cubicBezTo>
                    <a:pt x="11375" y="9468"/>
                    <a:pt x="11165" y="9496"/>
                    <a:pt x="10958" y="9496"/>
                  </a:cubicBezTo>
                  <a:cubicBezTo>
                    <a:pt x="10427" y="9496"/>
                    <a:pt x="9920" y="9311"/>
                    <a:pt x="9501" y="8967"/>
                  </a:cubicBezTo>
                  <a:cubicBezTo>
                    <a:pt x="9228" y="8727"/>
                    <a:pt x="9023" y="8386"/>
                    <a:pt x="8920" y="8044"/>
                  </a:cubicBezTo>
                  <a:cubicBezTo>
                    <a:pt x="8852" y="7702"/>
                    <a:pt x="8852" y="7326"/>
                    <a:pt x="9023" y="6984"/>
                  </a:cubicBezTo>
                  <a:cubicBezTo>
                    <a:pt x="9194" y="6643"/>
                    <a:pt x="9433" y="6335"/>
                    <a:pt x="9706" y="6096"/>
                  </a:cubicBezTo>
                  <a:cubicBezTo>
                    <a:pt x="10356" y="5617"/>
                    <a:pt x="11107" y="5378"/>
                    <a:pt x="11893" y="5378"/>
                  </a:cubicBezTo>
                  <a:cubicBezTo>
                    <a:pt x="12087" y="5370"/>
                    <a:pt x="12279" y="5366"/>
                    <a:pt x="12469" y="5366"/>
                  </a:cubicBezTo>
                  <a:cubicBezTo>
                    <a:pt x="13085" y="5366"/>
                    <a:pt x="13685" y="5410"/>
                    <a:pt x="14286" y="5515"/>
                  </a:cubicBezTo>
                  <a:cubicBezTo>
                    <a:pt x="14935" y="5617"/>
                    <a:pt x="15585" y="5754"/>
                    <a:pt x="16200" y="5959"/>
                  </a:cubicBezTo>
                  <a:cubicBezTo>
                    <a:pt x="15790" y="6164"/>
                    <a:pt x="15414" y="6438"/>
                    <a:pt x="15106" y="6745"/>
                  </a:cubicBezTo>
                  <a:cubicBezTo>
                    <a:pt x="14833" y="6984"/>
                    <a:pt x="14628" y="7258"/>
                    <a:pt x="14491" y="7565"/>
                  </a:cubicBezTo>
                  <a:cubicBezTo>
                    <a:pt x="14354" y="7907"/>
                    <a:pt x="14320" y="8283"/>
                    <a:pt x="14423" y="8659"/>
                  </a:cubicBezTo>
                  <a:cubicBezTo>
                    <a:pt x="14559" y="9001"/>
                    <a:pt x="14798" y="9308"/>
                    <a:pt x="15106" y="9513"/>
                  </a:cubicBezTo>
                  <a:cubicBezTo>
                    <a:pt x="15277" y="9616"/>
                    <a:pt x="15482" y="9684"/>
                    <a:pt x="15687" y="9684"/>
                  </a:cubicBezTo>
                  <a:cubicBezTo>
                    <a:pt x="15892" y="9684"/>
                    <a:pt x="16063" y="9616"/>
                    <a:pt x="16234" y="9548"/>
                  </a:cubicBezTo>
                  <a:cubicBezTo>
                    <a:pt x="16576" y="9343"/>
                    <a:pt x="16815" y="9103"/>
                    <a:pt x="17020" y="8796"/>
                  </a:cubicBezTo>
                  <a:cubicBezTo>
                    <a:pt x="17191" y="8488"/>
                    <a:pt x="17328" y="8181"/>
                    <a:pt x="17362" y="7839"/>
                  </a:cubicBezTo>
                  <a:cubicBezTo>
                    <a:pt x="17430" y="7497"/>
                    <a:pt x="17430" y="7155"/>
                    <a:pt x="17362" y="6848"/>
                  </a:cubicBezTo>
                  <a:cubicBezTo>
                    <a:pt x="17328" y="6506"/>
                    <a:pt x="17191" y="6198"/>
                    <a:pt x="17020" y="5891"/>
                  </a:cubicBezTo>
                  <a:cubicBezTo>
                    <a:pt x="17533" y="5720"/>
                    <a:pt x="18045" y="5583"/>
                    <a:pt x="18592" y="5549"/>
                  </a:cubicBezTo>
                  <a:cubicBezTo>
                    <a:pt x="18757" y="5540"/>
                    <a:pt x="18922" y="5536"/>
                    <a:pt x="19086" y="5536"/>
                  </a:cubicBezTo>
                  <a:cubicBezTo>
                    <a:pt x="19534" y="5536"/>
                    <a:pt x="19978" y="5567"/>
                    <a:pt x="20403" y="5617"/>
                  </a:cubicBezTo>
                  <a:cubicBezTo>
                    <a:pt x="20848" y="5686"/>
                    <a:pt x="21258" y="5788"/>
                    <a:pt x="21668" y="5891"/>
                  </a:cubicBezTo>
                  <a:cubicBezTo>
                    <a:pt x="21736" y="6335"/>
                    <a:pt x="22044" y="6677"/>
                    <a:pt x="22488" y="6745"/>
                  </a:cubicBezTo>
                  <a:cubicBezTo>
                    <a:pt x="22249" y="7463"/>
                    <a:pt x="21941" y="8112"/>
                    <a:pt x="21600" y="8762"/>
                  </a:cubicBezTo>
                  <a:cubicBezTo>
                    <a:pt x="21155" y="9479"/>
                    <a:pt x="20643" y="10197"/>
                    <a:pt x="19891" y="10368"/>
                  </a:cubicBezTo>
                  <a:cubicBezTo>
                    <a:pt x="19750" y="10406"/>
                    <a:pt x="19604" y="10426"/>
                    <a:pt x="19459" y="10426"/>
                  </a:cubicBezTo>
                  <a:cubicBezTo>
                    <a:pt x="19217" y="10426"/>
                    <a:pt x="18977" y="10372"/>
                    <a:pt x="18763" y="10265"/>
                  </a:cubicBezTo>
                  <a:cubicBezTo>
                    <a:pt x="18626" y="10163"/>
                    <a:pt x="18490" y="10026"/>
                    <a:pt x="18421" y="9855"/>
                  </a:cubicBezTo>
                  <a:cubicBezTo>
                    <a:pt x="18319" y="9684"/>
                    <a:pt x="18250" y="9513"/>
                    <a:pt x="18250" y="9308"/>
                  </a:cubicBezTo>
                  <a:cubicBezTo>
                    <a:pt x="18250" y="9137"/>
                    <a:pt x="18319" y="8967"/>
                    <a:pt x="18421" y="8864"/>
                  </a:cubicBezTo>
                  <a:cubicBezTo>
                    <a:pt x="18558" y="8762"/>
                    <a:pt x="18729" y="8693"/>
                    <a:pt x="18900" y="8659"/>
                  </a:cubicBezTo>
                  <a:cubicBezTo>
                    <a:pt x="19036" y="8659"/>
                    <a:pt x="19207" y="8693"/>
                    <a:pt x="19310" y="8762"/>
                  </a:cubicBezTo>
                  <a:cubicBezTo>
                    <a:pt x="19412" y="8864"/>
                    <a:pt x="19481" y="8967"/>
                    <a:pt x="19446" y="9103"/>
                  </a:cubicBezTo>
                  <a:cubicBezTo>
                    <a:pt x="19410" y="9342"/>
                    <a:pt x="19591" y="9473"/>
                    <a:pt x="19766" y="9473"/>
                  </a:cubicBezTo>
                  <a:cubicBezTo>
                    <a:pt x="19916" y="9473"/>
                    <a:pt x="20062" y="9377"/>
                    <a:pt x="20062" y="9172"/>
                  </a:cubicBezTo>
                  <a:cubicBezTo>
                    <a:pt x="20096" y="9137"/>
                    <a:pt x="20096" y="9137"/>
                    <a:pt x="20062" y="9103"/>
                  </a:cubicBezTo>
                  <a:lnTo>
                    <a:pt x="20062" y="9069"/>
                  </a:lnTo>
                  <a:cubicBezTo>
                    <a:pt x="20027" y="8762"/>
                    <a:pt x="19857" y="8488"/>
                    <a:pt x="19583" y="8351"/>
                  </a:cubicBezTo>
                  <a:cubicBezTo>
                    <a:pt x="19424" y="8260"/>
                    <a:pt x="19249" y="8215"/>
                    <a:pt x="19069" y="8215"/>
                  </a:cubicBezTo>
                  <a:cubicBezTo>
                    <a:pt x="18979" y="8215"/>
                    <a:pt x="18888" y="8226"/>
                    <a:pt x="18797" y="8249"/>
                  </a:cubicBezTo>
                  <a:cubicBezTo>
                    <a:pt x="18558" y="8283"/>
                    <a:pt x="18319" y="8420"/>
                    <a:pt x="18114" y="8591"/>
                  </a:cubicBezTo>
                  <a:cubicBezTo>
                    <a:pt x="17943" y="8796"/>
                    <a:pt x="17874" y="9069"/>
                    <a:pt x="17874" y="9343"/>
                  </a:cubicBezTo>
                  <a:cubicBezTo>
                    <a:pt x="17909" y="9582"/>
                    <a:pt x="17977" y="9821"/>
                    <a:pt x="18079" y="10026"/>
                  </a:cubicBezTo>
                  <a:cubicBezTo>
                    <a:pt x="18216" y="10231"/>
                    <a:pt x="18387" y="10402"/>
                    <a:pt x="18558" y="10573"/>
                  </a:cubicBezTo>
                  <a:cubicBezTo>
                    <a:pt x="18831" y="10720"/>
                    <a:pt x="19117" y="10790"/>
                    <a:pt x="19408" y="10790"/>
                  </a:cubicBezTo>
                  <a:cubicBezTo>
                    <a:pt x="19591" y="10790"/>
                    <a:pt x="19775" y="10762"/>
                    <a:pt x="19959" y="10710"/>
                  </a:cubicBezTo>
                  <a:cubicBezTo>
                    <a:pt x="20130" y="10675"/>
                    <a:pt x="20301" y="10607"/>
                    <a:pt x="20472" y="10539"/>
                  </a:cubicBezTo>
                  <a:lnTo>
                    <a:pt x="20472" y="10539"/>
                  </a:lnTo>
                  <a:cubicBezTo>
                    <a:pt x="20369" y="10778"/>
                    <a:pt x="20335" y="11017"/>
                    <a:pt x="20301" y="11256"/>
                  </a:cubicBezTo>
                  <a:cubicBezTo>
                    <a:pt x="20301" y="11496"/>
                    <a:pt x="20369" y="11769"/>
                    <a:pt x="20472" y="12008"/>
                  </a:cubicBezTo>
                  <a:cubicBezTo>
                    <a:pt x="20522" y="12135"/>
                    <a:pt x="20648" y="12205"/>
                    <a:pt x="20794" y="12205"/>
                  </a:cubicBezTo>
                  <a:cubicBezTo>
                    <a:pt x="20844" y="12205"/>
                    <a:pt x="20897" y="12197"/>
                    <a:pt x="20950" y="12179"/>
                  </a:cubicBezTo>
                  <a:cubicBezTo>
                    <a:pt x="21121" y="12111"/>
                    <a:pt x="21190" y="11906"/>
                    <a:pt x="21121" y="11735"/>
                  </a:cubicBezTo>
                  <a:lnTo>
                    <a:pt x="21121" y="11701"/>
                  </a:lnTo>
                  <a:cubicBezTo>
                    <a:pt x="21019" y="11564"/>
                    <a:pt x="20984" y="11427"/>
                    <a:pt x="20950" y="11256"/>
                  </a:cubicBezTo>
                  <a:cubicBezTo>
                    <a:pt x="20950" y="11086"/>
                    <a:pt x="20950" y="10915"/>
                    <a:pt x="21019" y="10744"/>
                  </a:cubicBezTo>
                  <a:cubicBezTo>
                    <a:pt x="21053" y="10539"/>
                    <a:pt x="21121" y="10368"/>
                    <a:pt x="21190" y="10197"/>
                  </a:cubicBezTo>
                  <a:cubicBezTo>
                    <a:pt x="21292" y="10060"/>
                    <a:pt x="21360" y="9924"/>
                    <a:pt x="21463" y="9787"/>
                  </a:cubicBezTo>
                  <a:cubicBezTo>
                    <a:pt x="21668" y="9548"/>
                    <a:pt x="21873" y="9308"/>
                    <a:pt x="22044" y="9035"/>
                  </a:cubicBezTo>
                  <a:cubicBezTo>
                    <a:pt x="22317" y="8625"/>
                    <a:pt x="22557" y="8181"/>
                    <a:pt x="22796" y="7702"/>
                  </a:cubicBezTo>
                  <a:cubicBezTo>
                    <a:pt x="22967" y="9753"/>
                    <a:pt x="23548" y="11735"/>
                    <a:pt x="24505" y="13512"/>
                  </a:cubicBezTo>
                  <a:lnTo>
                    <a:pt x="24676" y="13820"/>
                  </a:lnTo>
                  <a:lnTo>
                    <a:pt x="24846" y="13512"/>
                  </a:lnTo>
                  <a:cubicBezTo>
                    <a:pt x="25838" y="11735"/>
                    <a:pt x="26419" y="9753"/>
                    <a:pt x="26555" y="7702"/>
                  </a:cubicBezTo>
                  <a:cubicBezTo>
                    <a:pt x="26794" y="8181"/>
                    <a:pt x="27068" y="8625"/>
                    <a:pt x="27341" y="9035"/>
                  </a:cubicBezTo>
                  <a:cubicBezTo>
                    <a:pt x="27512" y="9308"/>
                    <a:pt x="27717" y="9548"/>
                    <a:pt x="27922" y="9787"/>
                  </a:cubicBezTo>
                  <a:cubicBezTo>
                    <a:pt x="27991" y="9924"/>
                    <a:pt x="28093" y="10060"/>
                    <a:pt x="28162" y="10197"/>
                  </a:cubicBezTo>
                  <a:cubicBezTo>
                    <a:pt x="28264" y="10368"/>
                    <a:pt x="28332" y="10539"/>
                    <a:pt x="28367" y="10744"/>
                  </a:cubicBezTo>
                  <a:cubicBezTo>
                    <a:pt x="28401" y="10915"/>
                    <a:pt x="28435" y="11086"/>
                    <a:pt x="28401" y="11256"/>
                  </a:cubicBezTo>
                  <a:cubicBezTo>
                    <a:pt x="28401" y="11427"/>
                    <a:pt x="28332" y="11564"/>
                    <a:pt x="28264" y="11701"/>
                  </a:cubicBezTo>
                  <a:lnTo>
                    <a:pt x="28264" y="11735"/>
                  </a:lnTo>
                  <a:cubicBezTo>
                    <a:pt x="28162" y="11906"/>
                    <a:pt x="28264" y="12111"/>
                    <a:pt x="28435" y="12179"/>
                  </a:cubicBezTo>
                  <a:cubicBezTo>
                    <a:pt x="28479" y="12197"/>
                    <a:pt x="28525" y="12205"/>
                    <a:pt x="28571" y="12205"/>
                  </a:cubicBezTo>
                  <a:cubicBezTo>
                    <a:pt x="28703" y="12205"/>
                    <a:pt x="28829" y="12135"/>
                    <a:pt x="28879" y="12008"/>
                  </a:cubicBezTo>
                  <a:cubicBezTo>
                    <a:pt x="28982" y="11769"/>
                    <a:pt x="29050" y="11496"/>
                    <a:pt x="29050" y="11256"/>
                  </a:cubicBezTo>
                  <a:cubicBezTo>
                    <a:pt x="29050" y="11017"/>
                    <a:pt x="28982" y="10778"/>
                    <a:pt x="28913" y="10539"/>
                  </a:cubicBezTo>
                  <a:lnTo>
                    <a:pt x="28913" y="10539"/>
                  </a:lnTo>
                  <a:cubicBezTo>
                    <a:pt x="29084" y="10607"/>
                    <a:pt x="29255" y="10675"/>
                    <a:pt x="29426" y="10710"/>
                  </a:cubicBezTo>
                  <a:cubicBezTo>
                    <a:pt x="29597" y="10762"/>
                    <a:pt x="29778" y="10790"/>
                    <a:pt x="29960" y="10790"/>
                  </a:cubicBezTo>
                  <a:cubicBezTo>
                    <a:pt x="30250" y="10790"/>
                    <a:pt x="30541" y="10720"/>
                    <a:pt x="30793" y="10573"/>
                  </a:cubicBezTo>
                  <a:cubicBezTo>
                    <a:pt x="30998" y="10402"/>
                    <a:pt x="31169" y="10231"/>
                    <a:pt x="31272" y="10026"/>
                  </a:cubicBezTo>
                  <a:cubicBezTo>
                    <a:pt x="31408" y="9821"/>
                    <a:pt x="31477" y="9582"/>
                    <a:pt x="31477" y="9343"/>
                  </a:cubicBezTo>
                  <a:cubicBezTo>
                    <a:pt x="31511" y="9069"/>
                    <a:pt x="31408" y="8796"/>
                    <a:pt x="31237" y="8591"/>
                  </a:cubicBezTo>
                  <a:cubicBezTo>
                    <a:pt x="31067" y="8420"/>
                    <a:pt x="30827" y="8283"/>
                    <a:pt x="30554" y="8249"/>
                  </a:cubicBezTo>
                  <a:cubicBezTo>
                    <a:pt x="30463" y="8226"/>
                    <a:pt x="30372" y="8215"/>
                    <a:pt x="30282" y="8215"/>
                  </a:cubicBezTo>
                  <a:cubicBezTo>
                    <a:pt x="30102" y="8215"/>
                    <a:pt x="29927" y="8260"/>
                    <a:pt x="29768" y="8351"/>
                  </a:cubicBezTo>
                  <a:cubicBezTo>
                    <a:pt x="29494" y="8488"/>
                    <a:pt x="29324" y="8762"/>
                    <a:pt x="29289" y="9069"/>
                  </a:cubicBezTo>
                  <a:lnTo>
                    <a:pt x="29289" y="9103"/>
                  </a:lnTo>
                  <a:cubicBezTo>
                    <a:pt x="29289" y="9137"/>
                    <a:pt x="29289" y="9137"/>
                    <a:pt x="29289" y="9172"/>
                  </a:cubicBezTo>
                  <a:cubicBezTo>
                    <a:pt x="29289" y="9377"/>
                    <a:pt x="29435" y="9473"/>
                    <a:pt x="29585" y="9473"/>
                  </a:cubicBezTo>
                  <a:cubicBezTo>
                    <a:pt x="29760" y="9473"/>
                    <a:pt x="29941" y="9342"/>
                    <a:pt x="29905" y="9103"/>
                  </a:cubicBezTo>
                  <a:cubicBezTo>
                    <a:pt x="29905" y="8967"/>
                    <a:pt x="29939" y="8864"/>
                    <a:pt x="30041" y="8762"/>
                  </a:cubicBezTo>
                  <a:cubicBezTo>
                    <a:pt x="30178" y="8693"/>
                    <a:pt x="30315" y="8659"/>
                    <a:pt x="30486" y="8659"/>
                  </a:cubicBezTo>
                  <a:cubicBezTo>
                    <a:pt x="30656" y="8693"/>
                    <a:pt x="30827" y="8762"/>
                    <a:pt x="30930" y="8864"/>
                  </a:cubicBezTo>
                  <a:cubicBezTo>
                    <a:pt x="31067" y="8967"/>
                    <a:pt x="31135" y="9137"/>
                    <a:pt x="31135" y="9308"/>
                  </a:cubicBezTo>
                  <a:cubicBezTo>
                    <a:pt x="31101" y="9513"/>
                    <a:pt x="31067" y="9684"/>
                    <a:pt x="30964" y="9855"/>
                  </a:cubicBezTo>
                  <a:cubicBezTo>
                    <a:pt x="30861" y="10026"/>
                    <a:pt x="30759" y="10163"/>
                    <a:pt x="30588" y="10265"/>
                  </a:cubicBezTo>
                  <a:cubicBezTo>
                    <a:pt x="30374" y="10372"/>
                    <a:pt x="30147" y="10426"/>
                    <a:pt x="29916" y="10426"/>
                  </a:cubicBezTo>
                  <a:cubicBezTo>
                    <a:pt x="29776" y="10426"/>
                    <a:pt x="29635" y="10406"/>
                    <a:pt x="29494" y="10368"/>
                  </a:cubicBezTo>
                  <a:cubicBezTo>
                    <a:pt x="28708" y="10197"/>
                    <a:pt x="28196" y="9479"/>
                    <a:pt x="27786" y="8762"/>
                  </a:cubicBezTo>
                  <a:cubicBezTo>
                    <a:pt x="27410" y="8112"/>
                    <a:pt x="27136" y="7463"/>
                    <a:pt x="26897" y="6745"/>
                  </a:cubicBezTo>
                  <a:cubicBezTo>
                    <a:pt x="27307" y="6677"/>
                    <a:pt x="27649" y="6335"/>
                    <a:pt x="27717" y="5891"/>
                  </a:cubicBezTo>
                  <a:cubicBezTo>
                    <a:pt x="28127" y="5788"/>
                    <a:pt x="28537" y="5686"/>
                    <a:pt x="28948" y="5617"/>
                  </a:cubicBezTo>
                  <a:cubicBezTo>
                    <a:pt x="29398" y="5567"/>
                    <a:pt x="29848" y="5536"/>
                    <a:pt x="30299" y="5536"/>
                  </a:cubicBezTo>
                  <a:cubicBezTo>
                    <a:pt x="30463" y="5536"/>
                    <a:pt x="30628" y="5540"/>
                    <a:pt x="30793" y="5549"/>
                  </a:cubicBezTo>
                  <a:cubicBezTo>
                    <a:pt x="31306" y="5583"/>
                    <a:pt x="31853" y="5720"/>
                    <a:pt x="32331" y="5891"/>
                  </a:cubicBezTo>
                  <a:cubicBezTo>
                    <a:pt x="32160" y="6198"/>
                    <a:pt x="32058" y="6506"/>
                    <a:pt x="31989" y="6848"/>
                  </a:cubicBezTo>
                  <a:cubicBezTo>
                    <a:pt x="31921" y="7155"/>
                    <a:pt x="31921" y="7497"/>
                    <a:pt x="31989" y="7839"/>
                  </a:cubicBezTo>
                  <a:cubicBezTo>
                    <a:pt x="32058" y="8181"/>
                    <a:pt x="32194" y="8488"/>
                    <a:pt x="32365" y="8796"/>
                  </a:cubicBezTo>
                  <a:cubicBezTo>
                    <a:pt x="32536" y="9103"/>
                    <a:pt x="32810" y="9343"/>
                    <a:pt x="33117" y="9548"/>
                  </a:cubicBezTo>
                  <a:cubicBezTo>
                    <a:pt x="33288" y="9616"/>
                    <a:pt x="33493" y="9684"/>
                    <a:pt x="33698" y="9684"/>
                  </a:cubicBezTo>
                  <a:cubicBezTo>
                    <a:pt x="33903" y="9684"/>
                    <a:pt x="34108" y="9616"/>
                    <a:pt x="34279" y="9513"/>
                  </a:cubicBezTo>
                  <a:cubicBezTo>
                    <a:pt x="34587" y="9308"/>
                    <a:pt x="34826" y="9001"/>
                    <a:pt x="34928" y="8659"/>
                  </a:cubicBezTo>
                  <a:cubicBezTo>
                    <a:pt x="35031" y="8283"/>
                    <a:pt x="35031" y="7907"/>
                    <a:pt x="34860" y="7565"/>
                  </a:cubicBezTo>
                  <a:cubicBezTo>
                    <a:pt x="34723" y="7258"/>
                    <a:pt x="34518" y="6984"/>
                    <a:pt x="34279" y="6745"/>
                  </a:cubicBezTo>
                  <a:cubicBezTo>
                    <a:pt x="33937" y="6438"/>
                    <a:pt x="33561" y="6164"/>
                    <a:pt x="33185" y="5959"/>
                  </a:cubicBezTo>
                  <a:cubicBezTo>
                    <a:pt x="33801" y="5754"/>
                    <a:pt x="34416" y="5617"/>
                    <a:pt x="35065" y="5515"/>
                  </a:cubicBezTo>
                  <a:cubicBezTo>
                    <a:pt x="35666" y="5410"/>
                    <a:pt x="36286" y="5366"/>
                    <a:pt x="36911" y="5366"/>
                  </a:cubicBezTo>
                  <a:cubicBezTo>
                    <a:pt x="37104" y="5366"/>
                    <a:pt x="37298" y="5370"/>
                    <a:pt x="37492" y="5378"/>
                  </a:cubicBezTo>
                  <a:cubicBezTo>
                    <a:pt x="38244" y="5378"/>
                    <a:pt x="38995" y="5652"/>
                    <a:pt x="39611" y="6096"/>
                  </a:cubicBezTo>
                  <a:cubicBezTo>
                    <a:pt x="39918" y="6335"/>
                    <a:pt x="40157" y="6643"/>
                    <a:pt x="40328" y="6984"/>
                  </a:cubicBezTo>
                  <a:cubicBezTo>
                    <a:pt x="40465" y="7326"/>
                    <a:pt x="40499" y="7702"/>
                    <a:pt x="40397" y="8044"/>
                  </a:cubicBezTo>
                  <a:cubicBezTo>
                    <a:pt x="40294" y="8386"/>
                    <a:pt x="40123" y="8727"/>
                    <a:pt x="39850" y="8967"/>
                  </a:cubicBezTo>
                  <a:cubicBezTo>
                    <a:pt x="39431" y="9311"/>
                    <a:pt x="38907" y="9496"/>
                    <a:pt x="38378" y="9496"/>
                  </a:cubicBezTo>
                  <a:cubicBezTo>
                    <a:pt x="38172" y="9496"/>
                    <a:pt x="37966" y="9468"/>
                    <a:pt x="37765" y="9411"/>
                  </a:cubicBezTo>
                  <a:cubicBezTo>
                    <a:pt x="37458" y="9308"/>
                    <a:pt x="37184" y="9069"/>
                    <a:pt x="37047" y="8762"/>
                  </a:cubicBezTo>
                  <a:cubicBezTo>
                    <a:pt x="36945" y="8420"/>
                    <a:pt x="36979" y="8044"/>
                    <a:pt x="37082" y="7736"/>
                  </a:cubicBezTo>
                  <a:cubicBezTo>
                    <a:pt x="37150" y="7565"/>
                    <a:pt x="37252" y="7429"/>
                    <a:pt x="37355" y="7326"/>
                  </a:cubicBezTo>
                  <a:cubicBezTo>
                    <a:pt x="37458" y="7224"/>
                    <a:pt x="37594" y="7189"/>
                    <a:pt x="37765" y="7155"/>
                  </a:cubicBezTo>
                  <a:cubicBezTo>
                    <a:pt x="37800" y="7151"/>
                    <a:pt x="37835" y="7149"/>
                    <a:pt x="37871" y="7149"/>
                  </a:cubicBezTo>
                  <a:cubicBezTo>
                    <a:pt x="38116" y="7149"/>
                    <a:pt x="38377" y="7250"/>
                    <a:pt x="38585" y="7429"/>
                  </a:cubicBezTo>
                  <a:cubicBezTo>
                    <a:pt x="38654" y="7531"/>
                    <a:pt x="38654" y="7668"/>
                    <a:pt x="38620" y="7770"/>
                  </a:cubicBezTo>
                  <a:cubicBezTo>
                    <a:pt x="38620" y="7941"/>
                    <a:pt x="38551" y="8078"/>
                    <a:pt x="38483" y="8181"/>
                  </a:cubicBezTo>
                  <a:cubicBezTo>
                    <a:pt x="38289" y="8446"/>
                    <a:pt x="38506" y="8712"/>
                    <a:pt x="38747" y="8712"/>
                  </a:cubicBezTo>
                  <a:cubicBezTo>
                    <a:pt x="38846" y="8712"/>
                    <a:pt x="38950" y="8667"/>
                    <a:pt x="39030" y="8556"/>
                  </a:cubicBezTo>
                  <a:cubicBezTo>
                    <a:pt x="39166" y="8351"/>
                    <a:pt x="39269" y="8112"/>
                    <a:pt x="39303" y="7839"/>
                  </a:cubicBezTo>
                  <a:cubicBezTo>
                    <a:pt x="39371" y="7565"/>
                    <a:pt x="39269" y="7258"/>
                    <a:pt x="39098" y="7019"/>
                  </a:cubicBezTo>
                  <a:cubicBezTo>
                    <a:pt x="38927" y="6814"/>
                    <a:pt x="38688" y="6677"/>
                    <a:pt x="38449" y="6608"/>
                  </a:cubicBezTo>
                  <a:cubicBezTo>
                    <a:pt x="38248" y="6558"/>
                    <a:pt x="38067" y="6527"/>
                    <a:pt x="37890" y="6527"/>
                  </a:cubicBezTo>
                  <a:cubicBezTo>
                    <a:pt x="37825" y="6527"/>
                    <a:pt x="37761" y="6531"/>
                    <a:pt x="37697" y="6540"/>
                  </a:cubicBezTo>
                  <a:cubicBezTo>
                    <a:pt x="37423" y="6574"/>
                    <a:pt x="37184" y="6711"/>
                    <a:pt x="37013" y="6882"/>
                  </a:cubicBezTo>
                  <a:cubicBezTo>
                    <a:pt x="36808" y="7053"/>
                    <a:pt x="36706" y="7258"/>
                    <a:pt x="36603" y="7497"/>
                  </a:cubicBezTo>
                  <a:cubicBezTo>
                    <a:pt x="36466" y="7941"/>
                    <a:pt x="36466" y="8454"/>
                    <a:pt x="36603" y="8898"/>
                  </a:cubicBezTo>
                  <a:cubicBezTo>
                    <a:pt x="36808" y="9343"/>
                    <a:pt x="37184" y="9684"/>
                    <a:pt x="37663" y="9821"/>
                  </a:cubicBezTo>
                  <a:cubicBezTo>
                    <a:pt x="37936" y="9889"/>
                    <a:pt x="38244" y="9924"/>
                    <a:pt x="38551" y="9924"/>
                  </a:cubicBezTo>
                  <a:cubicBezTo>
                    <a:pt x="38346" y="9992"/>
                    <a:pt x="38141" y="10094"/>
                    <a:pt x="37936" y="10129"/>
                  </a:cubicBezTo>
                  <a:cubicBezTo>
                    <a:pt x="37663" y="10197"/>
                    <a:pt x="37389" y="10265"/>
                    <a:pt x="37116" y="10265"/>
                  </a:cubicBezTo>
                  <a:lnTo>
                    <a:pt x="37047" y="10265"/>
                  </a:lnTo>
                  <a:cubicBezTo>
                    <a:pt x="36682" y="10299"/>
                    <a:pt x="36736" y="10848"/>
                    <a:pt x="37084" y="10848"/>
                  </a:cubicBezTo>
                  <a:cubicBezTo>
                    <a:pt x="37095" y="10848"/>
                    <a:pt x="37105" y="10847"/>
                    <a:pt x="37116" y="10846"/>
                  </a:cubicBezTo>
                  <a:cubicBezTo>
                    <a:pt x="37458" y="10812"/>
                    <a:pt x="37765" y="10744"/>
                    <a:pt x="38073" y="10641"/>
                  </a:cubicBezTo>
                  <a:cubicBezTo>
                    <a:pt x="38346" y="10539"/>
                    <a:pt x="38654" y="10402"/>
                    <a:pt x="38927" y="10265"/>
                  </a:cubicBezTo>
                  <a:cubicBezTo>
                    <a:pt x="39201" y="10094"/>
                    <a:pt x="39440" y="9924"/>
                    <a:pt x="39679" y="9718"/>
                  </a:cubicBezTo>
                  <a:cubicBezTo>
                    <a:pt x="39850" y="9548"/>
                    <a:pt x="39987" y="9411"/>
                    <a:pt x="40123" y="9240"/>
                  </a:cubicBezTo>
                  <a:cubicBezTo>
                    <a:pt x="40465" y="8932"/>
                    <a:pt x="40704" y="8522"/>
                    <a:pt x="40807" y="8078"/>
                  </a:cubicBezTo>
                  <a:cubicBezTo>
                    <a:pt x="40944" y="7634"/>
                    <a:pt x="40875" y="7155"/>
                    <a:pt x="40704" y="6745"/>
                  </a:cubicBezTo>
                  <a:cubicBezTo>
                    <a:pt x="40533" y="6438"/>
                    <a:pt x="40328" y="6130"/>
                    <a:pt x="40055" y="5891"/>
                  </a:cubicBezTo>
                  <a:cubicBezTo>
                    <a:pt x="40157" y="5891"/>
                    <a:pt x="40260" y="5857"/>
                    <a:pt x="40363" y="5822"/>
                  </a:cubicBezTo>
                  <a:cubicBezTo>
                    <a:pt x="40533" y="5720"/>
                    <a:pt x="40704" y="5617"/>
                    <a:pt x="40875" y="5481"/>
                  </a:cubicBezTo>
                  <a:lnTo>
                    <a:pt x="40875" y="5481"/>
                  </a:lnTo>
                  <a:cubicBezTo>
                    <a:pt x="40841" y="5617"/>
                    <a:pt x="40807" y="5754"/>
                    <a:pt x="40773" y="5891"/>
                  </a:cubicBezTo>
                  <a:cubicBezTo>
                    <a:pt x="40670" y="6779"/>
                    <a:pt x="41080" y="7668"/>
                    <a:pt x="41866" y="8146"/>
                  </a:cubicBezTo>
                  <a:cubicBezTo>
                    <a:pt x="42242" y="8386"/>
                    <a:pt x="42687" y="8522"/>
                    <a:pt x="43165" y="8522"/>
                  </a:cubicBezTo>
                  <a:cubicBezTo>
                    <a:pt x="43404" y="8522"/>
                    <a:pt x="43643" y="8454"/>
                    <a:pt x="43883" y="8386"/>
                  </a:cubicBezTo>
                  <a:lnTo>
                    <a:pt x="43883" y="8386"/>
                  </a:lnTo>
                  <a:cubicBezTo>
                    <a:pt x="43814" y="8556"/>
                    <a:pt x="43780" y="8727"/>
                    <a:pt x="43780" y="8932"/>
                  </a:cubicBezTo>
                  <a:cubicBezTo>
                    <a:pt x="43746" y="9308"/>
                    <a:pt x="43814" y="9684"/>
                    <a:pt x="43917" y="10026"/>
                  </a:cubicBezTo>
                  <a:cubicBezTo>
                    <a:pt x="44019" y="10402"/>
                    <a:pt x="44224" y="10744"/>
                    <a:pt x="44498" y="10983"/>
                  </a:cubicBezTo>
                  <a:cubicBezTo>
                    <a:pt x="44805" y="11222"/>
                    <a:pt x="45181" y="11393"/>
                    <a:pt x="45557" y="11427"/>
                  </a:cubicBezTo>
                  <a:lnTo>
                    <a:pt x="46138" y="11427"/>
                  </a:lnTo>
                  <a:cubicBezTo>
                    <a:pt x="46343" y="11393"/>
                    <a:pt x="46514" y="11325"/>
                    <a:pt x="46719" y="11256"/>
                  </a:cubicBezTo>
                  <a:cubicBezTo>
                    <a:pt x="47061" y="11051"/>
                    <a:pt x="47335" y="10744"/>
                    <a:pt x="47505" y="10402"/>
                  </a:cubicBezTo>
                  <a:cubicBezTo>
                    <a:pt x="47676" y="10026"/>
                    <a:pt x="47745" y="9616"/>
                    <a:pt x="47642" y="9206"/>
                  </a:cubicBezTo>
                  <a:cubicBezTo>
                    <a:pt x="47608" y="9035"/>
                    <a:pt x="47540" y="8830"/>
                    <a:pt x="47403" y="8659"/>
                  </a:cubicBezTo>
                  <a:cubicBezTo>
                    <a:pt x="47266" y="8488"/>
                    <a:pt x="47095" y="8351"/>
                    <a:pt x="46856" y="8249"/>
                  </a:cubicBezTo>
                  <a:cubicBezTo>
                    <a:pt x="46651" y="8215"/>
                    <a:pt x="46446" y="8181"/>
                    <a:pt x="46241" y="8181"/>
                  </a:cubicBezTo>
                  <a:cubicBezTo>
                    <a:pt x="46002" y="8215"/>
                    <a:pt x="45762" y="8283"/>
                    <a:pt x="45592" y="8454"/>
                  </a:cubicBezTo>
                  <a:cubicBezTo>
                    <a:pt x="45421" y="8625"/>
                    <a:pt x="45318" y="8864"/>
                    <a:pt x="45284" y="9103"/>
                  </a:cubicBezTo>
                  <a:cubicBezTo>
                    <a:pt x="45284" y="9343"/>
                    <a:pt x="45318" y="9582"/>
                    <a:pt x="45386" y="9787"/>
                  </a:cubicBezTo>
                  <a:lnTo>
                    <a:pt x="45421" y="9821"/>
                  </a:lnTo>
                  <a:cubicBezTo>
                    <a:pt x="45487" y="9942"/>
                    <a:pt x="45588" y="9992"/>
                    <a:pt x="45688" y="9992"/>
                  </a:cubicBezTo>
                  <a:cubicBezTo>
                    <a:pt x="45900" y="9992"/>
                    <a:pt x="46107" y="9769"/>
                    <a:pt x="45967" y="9513"/>
                  </a:cubicBezTo>
                  <a:cubicBezTo>
                    <a:pt x="45831" y="9308"/>
                    <a:pt x="45831" y="9035"/>
                    <a:pt x="45967" y="8830"/>
                  </a:cubicBezTo>
                  <a:cubicBezTo>
                    <a:pt x="46020" y="8725"/>
                    <a:pt x="46291" y="8681"/>
                    <a:pt x="46523" y="8681"/>
                  </a:cubicBezTo>
                  <a:cubicBezTo>
                    <a:pt x="46595" y="8681"/>
                    <a:pt x="46663" y="8685"/>
                    <a:pt x="46719" y="8693"/>
                  </a:cubicBezTo>
                  <a:cubicBezTo>
                    <a:pt x="46993" y="8796"/>
                    <a:pt x="47164" y="9035"/>
                    <a:pt x="47232" y="9308"/>
                  </a:cubicBezTo>
                  <a:cubicBezTo>
                    <a:pt x="47300" y="9616"/>
                    <a:pt x="47266" y="9924"/>
                    <a:pt x="47129" y="10231"/>
                  </a:cubicBezTo>
                  <a:cubicBezTo>
                    <a:pt x="47027" y="10505"/>
                    <a:pt x="46788" y="10744"/>
                    <a:pt x="46514" y="10915"/>
                  </a:cubicBezTo>
                  <a:cubicBezTo>
                    <a:pt x="46378" y="10983"/>
                    <a:pt x="46241" y="11051"/>
                    <a:pt x="46104" y="11051"/>
                  </a:cubicBezTo>
                  <a:cubicBezTo>
                    <a:pt x="46019" y="11068"/>
                    <a:pt x="45933" y="11077"/>
                    <a:pt x="45848" y="11077"/>
                  </a:cubicBezTo>
                  <a:cubicBezTo>
                    <a:pt x="45762" y="11077"/>
                    <a:pt x="45677" y="11068"/>
                    <a:pt x="45592" y="11051"/>
                  </a:cubicBezTo>
                  <a:cubicBezTo>
                    <a:pt x="45250" y="11051"/>
                    <a:pt x="44942" y="10915"/>
                    <a:pt x="44703" y="10710"/>
                  </a:cubicBezTo>
                  <a:cubicBezTo>
                    <a:pt x="44464" y="10505"/>
                    <a:pt x="44293" y="10197"/>
                    <a:pt x="44190" y="9889"/>
                  </a:cubicBezTo>
                  <a:cubicBezTo>
                    <a:pt x="43951" y="9308"/>
                    <a:pt x="43985" y="8693"/>
                    <a:pt x="44259" y="8146"/>
                  </a:cubicBezTo>
                  <a:lnTo>
                    <a:pt x="44430" y="8044"/>
                  </a:lnTo>
                  <a:cubicBezTo>
                    <a:pt x="44566" y="7907"/>
                    <a:pt x="44737" y="7770"/>
                    <a:pt x="44840" y="7600"/>
                  </a:cubicBezTo>
                  <a:cubicBezTo>
                    <a:pt x="45250" y="7395"/>
                    <a:pt x="45728" y="7292"/>
                    <a:pt x="46173" y="7258"/>
                  </a:cubicBezTo>
                  <a:cubicBezTo>
                    <a:pt x="46305" y="7230"/>
                    <a:pt x="46439" y="7216"/>
                    <a:pt x="46573" y="7216"/>
                  </a:cubicBezTo>
                  <a:cubicBezTo>
                    <a:pt x="47092" y="7216"/>
                    <a:pt x="47603" y="7424"/>
                    <a:pt x="47984" y="7805"/>
                  </a:cubicBezTo>
                  <a:cubicBezTo>
                    <a:pt x="48394" y="8317"/>
                    <a:pt x="48633" y="8932"/>
                    <a:pt x="48633" y="9582"/>
                  </a:cubicBezTo>
                  <a:lnTo>
                    <a:pt x="48633" y="9650"/>
                  </a:lnTo>
                  <a:cubicBezTo>
                    <a:pt x="48663" y="9813"/>
                    <a:pt x="48782" y="9886"/>
                    <a:pt x="48908" y="9886"/>
                  </a:cubicBezTo>
                  <a:cubicBezTo>
                    <a:pt x="49073" y="9886"/>
                    <a:pt x="49248" y="9761"/>
                    <a:pt x="49248" y="9548"/>
                  </a:cubicBezTo>
                  <a:cubicBezTo>
                    <a:pt x="49180" y="9172"/>
                    <a:pt x="49078" y="8796"/>
                    <a:pt x="48941" y="8454"/>
                  </a:cubicBezTo>
                  <a:cubicBezTo>
                    <a:pt x="48770" y="8112"/>
                    <a:pt x="48565" y="7770"/>
                    <a:pt x="48291" y="7497"/>
                  </a:cubicBezTo>
                  <a:cubicBezTo>
                    <a:pt x="48052" y="7292"/>
                    <a:pt x="47813" y="7121"/>
                    <a:pt x="47540" y="7019"/>
                  </a:cubicBezTo>
                  <a:cubicBezTo>
                    <a:pt x="47540" y="6745"/>
                    <a:pt x="47505" y="6438"/>
                    <a:pt x="47437" y="6164"/>
                  </a:cubicBezTo>
                  <a:cubicBezTo>
                    <a:pt x="47300" y="5754"/>
                    <a:pt x="47061" y="5344"/>
                    <a:pt x="46788" y="5002"/>
                  </a:cubicBezTo>
                  <a:cubicBezTo>
                    <a:pt x="46241" y="4353"/>
                    <a:pt x="45489" y="3909"/>
                    <a:pt x="44635" y="3703"/>
                  </a:cubicBezTo>
                  <a:cubicBezTo>
                    <a:pt x="44224" y="3601"/>
                    <a:pt x="43814" y="3533"/>
                    <a:pt x="43370" y="3533"/>
                  </a:cubicBezTo>
                  <a:cubicBezTo>
                    <a:pt x="42960" y="3533"/>
                    <a:pt x="42516" y="3601"/>
                    <a:pt x="42106" y="3738"/>
                  </a:cubicBezTo>
                  <a:cubicBezTo>
                    <a:pt x="41764" y="3909"/>
                    <a:pt x="41490" y="4148"/>
                    <a:pt x="41251" y="4455"/>
                  </a:cubicBezTo>
                  <a:cubicBezTo>
                    <a:pt x="41285" y="4319"/>
                    <a:pt x="41285" y="4182"/>
                    <a:pt x="41251" y="4045"/>
                  </a:cubicBezTo>
                  <a:cubicBezTo>
                    <a:pt x="41217" y="3703"/>
                    <a:pt x="41012" y="3362"/>
                    <a:pt x="40738" y="3157"/>
                  </a:cubicBezTo>
                  <a:cubicBezTo>
                    <a:pt x="40431" y="2986"/>
                    <a:pt x="40123" y="2849"/>
                    <a:pt x="39816" y="2781"/>
                  </a:cubicBezTo>
                  <a:cubicBezTo>
                    <a:pt x="39474" y="2747"/>
                    <a:pt x="39166" y="2712"/>
                    <a:pt x="38859" y="2712"/>
                  </a:cubicBezTo>
                  <a:cubicBezTo>
                    <a:pt x="38740" y="2706"/>
                    <a:pt x="38622" y="2703"/>
                    <a:pt x="38504" y="2703"/>
                  </a:cubicBezTo>
                  <a:cubicBezTo>
                    <a:pt x="37982" y="2703"/>
                    <a:pt x="37475" y="2759"/>
                    <a:pt x="36945" y="2815"/>
                  </a:cubicBezTo>
                  <a:cubicBezTo>
                    <a:pt x="36330" y="2952"/>
                    <a:pt x="35715" y="3122"/>
                    <a:pt x="35134" y="3328"/>
                  </a:cubicBezTo>
                  <a:cubicBezTo>
                    <a:pt x="34518" y="3601"/>
                    <a:pt x="33937" y="3977"/>
                    <a:pt x="33425" y="4421"/>
                  </a:cubicBezTo>
                  <a:cubicBezTo>
                    <a:pt x="33561" y="4216"/>
                    <a:pt x="33732" y="3977"/>
                    <a:pt x="33903" y="3772"/>
                  </a:cubicBezTo>
                  <a:cubicBezTo>
                    <a:pt x="34347" y="3225"/>
                    <a:pt x="34928" y="2781"/>
                    <a:pt x="35612" y="2507"/>
                  </a:cubicBezTo>
                  <a:cubicBezTo>
                    <a:pt x="35783" y="2405"/>
                    <a:pt x="35851" y="2200"/>
                    <a:pt x="35749" y="2029"/>
                  </a:cubicBezTo>
                  <a:cubicBezTo>
                    <a:pt x="35698" y="1902"/>
                    <a:pt x="35553" y="1832"/>
                    <a:pt x="35412" y="1832"/>
                  </a:cubicBezTo>
                  <a:cubicBezTo>
                    <a:pt x="35363" y="1832"/>
                    <a:pt x="35314" y="1840"/>
                    <a:pt x="35270" y="1858"/>
                  </a:cubicBezTo>
                  <a:cubicBezTo>
                    <a:pt x="34553" y="2234"/>
                    <a:pt x="33903" y="2781"/>
                    <a:pt x="33459" y="3464"/>
                  </a:cubicBezTo>
                  <a:cubicBezTo>
                    <a:pt x="33015" y="4079"/>
                    <a:pt x="32673" y="4763"/>
                    <a:pt x="32399" y="5481"/>
                  </a:cubicBezTo>
                  <a:cubicBezTo>
                    <a:pt x="32399" y="5515"/>
                    <a:pt x="32365" y="5515"/>
                    <a:pt x="32331" y="5549"/>
                  </a:cubicBezTo>
                  <a:cubicBezTo>
                    <a:pt x="31818" y="5378"/>
                    <a:pt x="31306" y="5276"/>
                    <a:pt x="30759" y="5207"/>
                  </a:cubicBezTo>
                  <a:cubicBezTo>
                    <a:pt x="30341" y="5167"/>
                    <a:pt x="29918" y="5148"/>
                    <a:pt x="29493" y="5148"/>
                  </a:cubicBezTo>
                  <a:cubicBezTo>
                    <a:pt x="28842" y="5148"/>
                    <a:pt x="28188" y="5193"/>
                    <a:pt x="27546" y="5276"/>
                  </a:cubicBezTo>
                  <a:cubicBezTo>
                    <a:pt x="27375" y="4900"/>
                    <a:pt x="27034" y="4695"/>
                    <a:pt x="26624" y="4660"/>
                  </a:cubicBezTo>
                  <a:lnTo>
                    <a:pt x="26589" y="4660"/>
                  </a:lnTo>
                  <a:lnTo>
                    <a:pt x="26589" y="4455"/>
                  </a:lnTo>
                  <a:cubicBezTo>
                    <a:pt x="26589" y="3806"/>
                    <a:pt x="26692" y="3122"/>
                    <a:pt x="26931" y="2473"/>
                  </a:cubicBezTo>
                  <a:cubicBezTo>
                    <a:pt x="27161" y="1726"/>
                    <a:pt x="27820" y="1323"/>
                    <a:pt x="28487" y="1323"/>
                  </a:cubicBezTo>
                  <a:cubicBezTo>
                    <a:pt x="29011" y="1323"/>
                    <a:pt x="29540" y="1571"/>
                    <a:pt x="29870" y="2097"/>
                  </a:cubicBezTo>
                  <a:cubicBezTo>
                    <a:pt x="30280" y="2644"/>
                    <a:pt x="30110" y="3464"/>
                    <a:pt x="29529" y="3806"/>
                  </a:cubicBezTo>
                  <a:cubicBezTo>
                    <a:pt x="29358" y="3948"/>
                    <a:pt x="29163" y="4020"/>
                    <a:pt x="28965" y="4020"/>
                  </a:cubicBezTo>
                  <a:cubicBezTo>
                    <a:pt x="28925" y="4020"/>
                    <a:pt x="28885" y="4017"/>
                    <a:pt x="28845" y="4011"/>
                  </a:cubicBezTo>
                  <a:cubicBezTo>
                    <a:pt x="28606" y="3909"/>
                    <a:pt x="28401" y="3738"/>
                    <a:pt x="28298" y="3498"/>
                  </a:cubicBezTo>
                  <a:cubicBezTo>
                    <a:pt x="28264" y="3328"/>
                    <a:pt x="28264" y="3157"/>
                    <a:pt x="28367" y="3020"/>
                  </a:cubicBezTo>
                  <a:cubicBezTo>
                    <a:pt x="28435" y="2883"/>
                    <a:pt x="28572" y="2781"/>
                    <a:pt x="28743" y="2747"/>
                  </a:cubicBezTo>
                  <a:cubicBezTo>
                    <a:pt x="28845" y="2747"/>
                    <a:pt x="28948" y="2678"/>
                    <a:pt x="28913" y="2541"/>
                  </a:cubicBezTo>
                  <a:cubicBezTo>
                    <a:pt x="28913" y="2453"/>
                    <a:pt x="28862" y="2364"/>
                    <a:pt x="28760" y="2364"/>
                  </a:cubicBezTo>
                  <a:cubicBezTo>
                    <a:pt x="28744" y="2364"/>
                    <a:pt x="28727" y="2366"/>
                    <a:pt x="28708" y="2371"/>
                  </a:cubicBezTo>
                  <a:cubicBezTo>
                    <a:pt x="28435" y="2405"/>
                    <a:pt x="28162" y="2576"/>
                    <a:pt x="28025" y="2815"/>
                  </a:cubicBezTo>
                  <a:cubicBezTo>
                    <a:pt x="27854" y="3054"/>
                    <a:pt x="27820" y="3362"/>
                    <a:pt x="27922" y="3635"/>
                  </a:cubicBezTo>
                  <a:cubicBezTo>
                    <a:pt x="28059" y="4011"/>
                    <a:pt x="28367" y="4284"/>
                    <a:pt x="28743" y="4387"/>
                  </a:cubicBezTo>
                  <a:cubicBezTo>
                    <a:pt x="28839" y="4413"/>
                    <a:pt x="28935" y="4426"/>
                    <a:pt x="29029" y="4426"/>
                  </a:cubicBezTo>
                  <a:cubicBezTo>
                    <a:pt x="29304" y="4426"/>
                    <a:pt x="29564" y="4317"/>
                    <a:pt x="29768" y="4114"/>
                  </a:cubicBezTo>
                  <a:cubicBezTo>
                    <a:pt x="30520" y="3669"/>
                    <a:pt x="30725" y="2644"/>
                    <a:pt x="30212" y="1926"/>
                  </a:cubicBezTo>
                  <a:cubicBezTo>
                    <a:pt x="29852" y="1337"/>
                    <a:pt x="29241" y="967"/>
                    <a:pt x="28559" y="967"/>
                  </a:cubicBezTo>
                  <a:cubicBezTo>
                    <a:pt x="28529" y="967"/>
                    <a:pt x="28499" y="968"/>
                    <a:pt x="28469" y="969"/>
                  </a:cubicBezTo>
                  <a:cubicBezTo>
                    <a:pt x="28298" y="969"/>
                    <a:pt x="28093" y="1004"/>
                    <a:pt x="27922" y="1038"/>
                  </a:cubicBezTo>
                  <a:cubicBezTo>
                    <a:pt x="27991" y="969"/>
                    <a:pt x="28127" y="901"/>
                    <a:pt x="28230" y="833"/>
                  </a:cubicBezTo>
                  <a:cubicBezTo>
                    <a:pt x="28435" y="730"/>
                    <a:pt x="28674" y="662"/>
                    <a:pt x="28913" y="628"/>
                  </a:cubicBezTo>
                  <a:cubicBezTo>
                    <a:pt x="29235" y="499"/>
                    <a:pt x="29133" y="7"/>
                    <a:pt x="28806" y="7"/>
                  </a:cubicBezTo>
                  <a:cubicBezTo>
                    <a:pt x="28786" y="7"/>
                    <a:pt x="28764" y="8"/>
                    <a:pt x="28743" y="12"/>
                  </a:cubicBezTo>
                  <a:cubicBezTo>
                    <a:pt x="28469" y="81"/>
                    <a:pt x="28196" y="217"/>
                    <a:pt x="27922" y="354"/>
                  </a:cubicBezTo>
                  <a:cubicBezTo>
                    <a:pt x="27683" y="491"/>
                    <a:pt x="27444" y="696"/>
                    <a:pt x="27273" y="901"/>
                  </a:cubicBezTo>
                  <a:cubicBezTo>
                    <a:pt x="27068" y="1140"/>
                    <a:pt x="26897" y="1379"/>
                    <a:pt x="26794" y="1619"/>
                  </a:cubicBezTo>
                  <a:cubicBezTo>
                    <a:pt x="26658" y="1858"/>
                    <a:pt x="26589" y="2131"/>
                    <a:pt x="26521" y="2405"/>
                  </a:cubicBezTo>
                  <a:cubicBezTo>
                    <a:pt x="26419" y="2678"/>
                    <a:pt x="26350" y="2952"/>
                    <a:pt x="26282" y="3225"/>
                  </a:cubicBezTo>
                  <a:cubicBezTo>
                    <a:pt x="25940" y="2200"/>
                    <a:pt x="25427" y="1243"/>
                    <a:pt x="24812" y="388"/>
                  </a:cubicBezTo>
                  <a:lnTo>
                    <a:pt x="24676" y="217"/>
                  </a:lnTo>
                  <a:lnTo>
                    <a:pt x="24505" y="388"/>
                  </a:lnTo>
                  <a:cubicBezTo>
                    <a:pt x="23889" y="1243"/>
                    <a:pt x="23377" y="2200"/>
                    <a:pt x="23035" y="3225"/>
                  </a:cubicBezTo>
                  <a:cubicBezTo>
                    <a:pt x="22967" y="2952"/>
                    <a:pt x="22898" y="2678"/>
                    <a:pt x="22796" y="2405"/>
                  </a:cubicBezTo>
                  <a:cubicBezTo>
                    <a:pt x="22727" y="2131"/>
                    <a:pt x="22659" y="1858"/>
                    <a:pt x="22522" y="1619"/>
                  </a:cubicBezTo>
                  <a:cubicBezTo>
                    <a:pt x="22386" y="1379"/>
                    <a:pt x="22249" y="1140"/>
                    <a:pt x="22044" y="901"/>
                  </a:cubicBezTo>
                  <a:cubicBezTo>
                    <a:pt x="21873" y="696"/>
                    <a:pt x="21634" y="491"/>
                    <a:pt x="21395" y="354"/>
                  </a:cubicBezTo>
                  <a:cubicBezTo>
                    <a:pt x="21121" y="217"/>
                    <a:pt x="20848" y="81"/>
                    <a:pt x="20574" y="12"/>
                  </a:cubicBezTo>
                  <a:cubicBezTo>
                    <a:pt x="20543" y="5"/>
                    <a:pt x="20513" y="1"/>
                    <a:pt x="20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7"/>
          <p:cNvGrpSpPr/>
          <p:nvPr/>
        </p:nvGrpSpPr>
        <p:grpSpPr>
          <a:xfrm>
            <a:off x="91521" y="150519"/>
            <a:ext cx="8960958" cy="4842461"/>
            <a:chOff x="91521" y="150519"/>
            <a:chExt cx="8960958" cy="4842461"/>
          </a:xfrm>
        </p:grpSpPr>
        <p:grpSp>
          <p:nvGrpSpPr>
            <p:cNvPr id="269" name="Google Shape;269;p17"/>
            <p:cNvGrpSpPr/>
            <p:nvPr/>
          </p:nvGrpSpPr>
          <p:grpSpPr>
            <a:xfrm>
              <a:off x="1132521" y="314996"/>
              <a:ext cx="6883094" cy="46226"/>
              <a:chOff x="1132521" y="314996"/>
              <a:chExt cx="6883094" cy="46226"/>
            </a:xfrm>
          </p:grpSpPr>
          <p:sp>
            <p:nvSpPr>
              <p:cNvPr id="270" name="Google Shape;270;p17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7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7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7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17"/>
            <p:cNvGrpSpPr/>
            <p:nvPr/>
          </p:nvGrpSpPr>
          <p:grpSpPr>
            <a:xfrm>
              <a:off x="277979" y="1181058"/>
              <a:ext cx="46630" cy="2791194"/>
              <a:chOff x="277979" y="1181058"/>
              <a:chExt cx="46630" cy="2791194"/>
            </a:xfrm>
          </p:grpSpPr>
          <p:sp>
            <p:nvSpPr>
              <p:cNvPr id="275" name="Google Shape;275;p17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7"/>
            <p:cNvSpPr/>
            <p:nvPr/>
          </p:nvSpPr>
          <p:spPr>
            <a:xfrm>
              <a:off x="91521" y="150519"/>
              <a:ext cx="943666" cy="929767"/>
            </a:xfrm>
            <a:custGeom>
              <a:avLst/>
              <a:gdLst/>
              <a:ahLst/>
              <a:cxnLst/>
              <a:rect l="l" t="t" r="r" b="b"/>
              <a:pathLst>
                <a:path w="30113" h="29949" extrusionOk="0">
                  <a:moveTo>
                    <a:pt x="10380" y="3282"/>
                  </a:moveTo>
                  <a:cubicBezTo>
                    <a:pt x="11173" y="3381"/>
                    <a:pt x="11801" y="3877"/>
                    <a:pt x="12065" y="4638"/>
                  </a:cubicBezTo>
                  <a:cubicBezTo>
                    <a:pt x="12264" y="5266"/>
                    <a:pt x="12065" y="5894"/>
                    <a:pt x="11801" y="6092"/>
                  </a:cubicBezTo>
                  <a:cubicBezTo>
                    <a:pt x="11573" y="6229"/>
                    <a:pt x="11329" y="6303"/>
                    <a:pt x="11080" y="6303"/>
                  </a:cubicBezTo>
                  <a:cubicBezTo>
                    <a:pt x="10968" y="6303"/>
                    <a:pt x="10856" y="6288"/>
                    <a:pt x="10743" y="6257"/>
                  </a:cubicBezTo>
                  <a:cubicBezTo>
                    <a:pt x="10314" y="6059"/>
                    <a:pt x="10016" y="5695"/>
                    <a:pt x="9917" y="5266"/>
                  </a:cubicBezTo>
                  <a:cubicBezTo>
                    <a:pt x="9752" y="4737"/>
                    <a:pt x="9785" y="4208"/>
                    <a:pt x="10049" y="3745"/>
                  </a:cubicBezTo>
                  <a:cubicBezTo>
                    <a:pt x="10148" y="3580"/>
                    <a:pt x="10248" y="3415"/>
                    <a:pt x="10380" y="3282"/>
                  </a:cubicBezTo>
                  <a:close/>
                  <a:moveTo>
                    <a:pt x="2447" y="2357"/>
                  </a:moveTo>
                  <a:lnTo>
                    <a:pt x="2447" y="2357"/>
                  </a:lnTo>
                  <a:cubicBezTo>
                    <a:pt x="3897" y="3095"/>
                    <a:pt x="5190" y="3245"/>
                    <a:pt x="6719" y="3245"/>
                  </a:cubicBezTo>
                  <a:cubicBezTo>
                    <a:pt x="7176" y="3245"/>
                    <a:pt x="7655" y="3231"/>
                    <a:pt x="8165" y="3216"/>
                  </a:cubicBezTo>
                  <a:lnTo>
                    <a:pt x="9421" y="3183"/>
                  </a:lnTo>
                  <a:lnTo>
                    <a:pt x="9586" y="3183"/>
                  </a:lnTo>
                  <a:cubicBezTo>
                    <a:pt x="9520" y="3282"/>
                    <a:pt x="9487" y="3348"/>
                    <a:pt x="9454" y="3415"/>
                  </a:cubicBezTo>
                  <a:cubicBezTo>
                    <a:pt x="9289" y="3712"/>
                    <a:pt x="9190" y="4043"/>
                    <a:pt x="9157" y="4373"/>
                  </a:cubicBezTo>
                  <a:lnTo>
                    <a:pt x="4496" y="4373"/>
                  </a:lnTo>
                  <a:lnTo>
                    <a:pt x="4496" y="9067"/>
                  </a:lnTo>
                  <a:cubicBezTo>
                    <a:pt x="4166" y="9100"/>
                    <a:pt x="3835" y="9199"/>
                    <a:pt x="3505" y="9364"/>
                  </a:cubicBezTo>
                  <a:cubicBezTo>
                    <a:pt x="3438" y="9430"/>
                    <a:pt x="3372" y="9463"/>
                    <a:pt x="3273" y="9529"/>
                  </a:cubicBezTo>
                  <a:lnTo>
                    <a:pt x="3273" y="9364"/>
                  </a:lnTo>
                  <a:cubicBezTo>
                    <a:pt x="3273" y="8901"/>
                    <a:pt x="3306" y="8472"/>
                    <a:pt x="3306" y="8075"/>
                  </a:cubicBezTo>
                  <a:cubicBezTo>
                    <a:pt x="3405" y="5861"/>
                    <a:pt x="3438" y="4241"/>
                    <a:pt x="2447" y="2357"/>
                  </a:cubicBezTo>
                  <a:close/>
                  <a:moveTo>
                    <a:pt x="25684" y="5398"/>
                  </a:moveTo>
                  <a:cubicBezTo>
                    <a:pt x="25948" y="5497"/>
                    <a:pt x="26212" y="5563"/>
                    <a:pt x="26510" y="5629"/>
                  </a:cubicBezTo>
                  <a:cubicBezTo>
                    <a:pt x="26510" y="6356"/>
                    <a:pt x="26411" y="7084"/>
                    <a:pt x="26279" y="7778"/>
                  </a:cubicBezTo>
                  <a:cubicBezTo>
                    <a:pt x="26080" y="8637"/>
                    <a:pt x="25651" y="9430"/>
                    <a:pt x="25089" y="10091"/>
                  </a:cubicBezTo>
                  <a:cubicBezTo>
                    <a:pt x="24923" y="10290"/>
                    <a:pt x="24758" y="10455"/>
                    <a:pt x="24560" y="10587"/>
                  </a:cubicBezTo>
                  <a:cubicBezTo>
                    <a:pt x="24659" y="10422"/>
                    <a:pt x="24791" y="10224"/>
                    <a:pt x="24923" y="10058"/>
                  </a:cubicBezTo>
                  <a:cubicBezTo>
                    <a:pt x="25254" y="9496"/>
                    <a:pt x="25518" y="8901"/>
                    <a:pt x="25684" y="8273"/>
                  </a:cubicBezTo>
                  <a:cubicBezTo>
                    <a:pt x="25882" y="7315"/>
                    <a:pt x="25882" y="6323"/>
                    <a:pt x="25684" y="5398"/>
                  </a:cubicBezTo>
                  <a:close/>
                  <a:moveTo>
                    <a:pt x="20626" y="11711"/>
                  </a:moveTo>
                  <a:lnTo>
                    <a:pt x="20659" y="11777"/>
                  </a:lnTo>
                  <a:cubicBezTo>
                    <a:pt x="20659" y="11744"/>
                    <a:pt x="20626" y="11711"/>
                    <a:pt x="20626" y="11711"/>
                  </a:cubicBezTo>
                  <a:close/>
                  <a:moveTo>
                    <a:pt x="4701" y="9693"/>
                  </a:moveTo>
                  <a:cubicBezTo>
                    <a:pt x="4912" y="9693"/>
                    <a:pt x="5123" y="9727"/>
                    <a:pt x="5322" y="9794"/>
                  </a:cubicBezTo>
                  <a:cubicBezTo>
                    <a:pt x="5785" y="9926"/>
                    <a:pt x="6149" y="10224"/>
                    <a:pt x="6314" y="10653"/>
                  </a:cubicBezTo>
                  <a:cubicBezTo>
                    <a:pt x="6446" y="11017"/>
                    <a:pt x="6380" y="11381"/>
                    <a:pt x="6182" y="11711"/>
                  </a:cubicBezTo>
                  <a:cubicBezTo>
                    <a:pt x="6040" y="11901"/>
                    <a:pt x="5677" y="12056"/>
                    <a:pt x="5252" y="12056"/>
                  </a:cubicBezTo>
                  <a:cubicBezTo>
                    <a:pt x="5084" y="12056"/>
                    <a:pt x="4906" y="12032"/>
                    <a:pt x="4728" y="11975"/>
                  </a:cubicBezTo>
                  <a:cubicBezTo>
                    <a:pt x="3967" y="11711"/>
                    <a:pt x="3438" y="11050"/>
                    <a:pt x="3372" y="10290"/>
                  </a:cubicBezTo>
                  <a:cubicBezTo>
                    <a:pt x="3505" y="10124"/>
                    <a:pt x="3637" y="10025"/>
                    <a:pt x="3802" y="9926"/>
                  </a:cubicBezTo>
                  <a:cubicBezTo>
                    <a:pt x="4078" y="9768"/>
                    <a:pt x="4390" y="9693"/>
                    <a:pt x="4701" y="9693"/>
                  </a:cubicBezTo>
                  <a:close/>
                  <a:moveTo>
                    <a:pt x="9190" y="5199"/>
                  </a:moveTo>
                  <a:cubicBezTo>
                    <a:pt x="9223" y="5266"/>
                    <a:pt x="9223" y="5365"/>
                    <a:pt x="9256" y="5431"/>
                  </a:cubicBezTo>
                  <a:cubicBezTo>
                    <a:pt x="9421" y="6092"/>
                    <a:pt x="9884" y="6588"/>
                    <a:pt x="10512" y="6852"/>
                  </a:cubicBezTo>
                  <a:lnTo>
                    <a:pt x="10479" y="6852"/>
                  </a:lnTo>
                  <a:cubicBezTo>
                    <a:pt x="9983" y="7117"/>
                    <a:pt x="9686" y="7612"/>
                    <a:pt x="9653" y="8174"/>
                  </a:cubicBezTo>
                  <a:cubicBezTo>
                    <a:pt x="9586" y="8769"/>
                    <a:pt x="9917" y="9298"/>
                    <a:pt x="10479" y="9563"/>
                  </a:cubicBezTo>
                  <a:cubicBezTo>
                    <a:pt x="10578" y="9596"/>
                    <a:pt x="10743" y="9662"/>
                    <a:pt x="10876" y="9695"/>
                  </a:cubicBezTo>
                  <a:cubicBezTo>
                    <a:pt x="11041" y="9695"/>
                    <a:pt x="11206" y="9695"/>
                    <a:pt x="11371" y="9629"/>
                  </a:cubicBezTo>
                  <a:cubicBezTo>
                    <a:pt x="11537" y="9563"/>
                    <a:pt x="11702" y="9463"/>
                    <a:pt x="11801" y="9298"/>
                  </a:cubicBezTo>
                  <a:cubicBezTo>
                    <a:pt x="11867" y="9133"/>
                    <a:pt x="11900" y="9001"/>
                    <a:pt x="11933" y="8835"/>
                  </a:cubicBezTo>
                  <a:cubicBezTo>
                    <a:pt x="11970" y="8613"/>
                    <a:pt x="11799" y="8484"/>
                    <a:pt x="11624" y="8484"/>
                  </a:cubicBezTo>
                  <a:cubicBezTo>
                    <a:pt x="11488" y="8484"/>
                    <a:pt x="11349" y="8562"/>
                    <a:pt x="11305" y="8736"/>
                  </a:cubicBezTo>
                  <a:cubicBezTo>
                    <a:pt x="11305" y="8835"/>
                    <a:pt x="11272" y="8901"/>
                    <a:pt x="11239" y="8968"/>
                  </a:cubicBezTo>
                  <a:cubicBezTo>
                    <a:pt x="11239" y="9001"/>
                    <a:pt x="11206" y="9034"/>
                    <a:pt x="11173" y="9034"/>
                  </a:cubicBezTo>
                  <a:lnTo>
                    <a:pt x="10975" y="9034"/>
                  </a:lnTo>
                  <a:cubicBezTo>
                    <a:pt x="10909" y="9034"/>
                    <a:pt x="10842" y="9001"/>
                    <a:pt x="10743" y="8968"/>
                  </a:cubicBezTo>
                  <a:cubicBezTo>
                    <a:pt x="10479" y="8835"/>
                    <a:pt x="10281" y="8538"/>
                    <a:pt x="10314" y="8207"/>
                  </a:cubicBezTo>
                  <a:cubicBezTo>
                    <a:pt x="10347" y="7877"/>
                    <a:pt x="10545" y="7579"/>
                    <a:pt x="10842" y="7414"/>
                  </a:cubicBezTo>
                  <a:cubicBezTo>
                    <a:pt x="11054" y="7287"/>
                    <a:pt x="11283" y="7228"/>
                    <a:pt x="11508" y="7228"/>
                  </a:cubicBezTo>
                  <a:cubicBezTo>
                    <a:pt x="11986" y="7228"/>
                    <a:pt x="12446" y="7494"/>
                    <a:pt x="12693" y="7943"/>
                  </a:cubicBezTo>
                  <a:cubicBezTo>
                    <a:pt x="12925" y="8240"/>
                    <a:pt x="13024" y="8604"/>
                    <a:pt x="13057" y="9001"/>
                  </a:cubicBezTo>
                  <a:cubicBezTo>
                    <a:pt x="13024" y="9166"/>
                    <a:pt x="12991" y="9364"/>
                    <a:pt x="12925" y="9529"/>
                  </a:cubicBezTo>
                  <a:cubicBezTo>
                    <a:pt x="12826" y="9728"/>
                    <a:pt x="12760" y="9959"/>
                    <a:pt x="12693" y="10191"/>
                  </a:cubicBezTo>
                  <a:cubicBezTo>
                    <a:pt x="12495" y="11017"/>
                    <a:pt x="12528" y="11876"/>
                    <a:pt x="12793" y="12670"/>
                  </a:cubicBezTo>
                  <a:cubicBezTo>
                    <a:pt x="12498" y="12611"/>
                    <a:pt x="12198" y="12581"/>
                    <a:pt x="11899" y="12581"/>
                  </a:cubicBezTo>
                  <a:cubicBezTo>
                    <a:pt x="11361" y="12581"/>
                    <a:pt x="10824" y="12677"/>
                    <a:pt x="10314" y="12868"/>
                  </a:cubicBezTo>
                  <a:cubicBezTo>
                    <a:pt x="10082" y="12934"/>
                    <a:pt x="9884" y="13033"/>
                    <a:pt x="9653" y="13165"/>
                  </a:cubicBezTo>
                  <a:cubicBezTo>
                    <a:pt x="9520" y="13265"/>
                    <a:pt x="9355" y="13331"/>
                    <a:pt x="9190" y="13331"/>
                  </a:cubicBezTo>
                  <a:cubicBezTo>
                    <a:pt x="9105" y="13345"/>
                    <a:pt x="9022" y="13351"/>
                    <a:pt x="8940" y="13351"/>
                  </a:cubicBezTo>
                  <a:cubicBezTo>
                    <a:pt x="8639" y="13351"/>
                    <a:pt x="8359" y="13262"/>
                    <a:pt x="8099" y="13132"/>
                  </a:cubicBezTo>
                  <a:cubicBezTo>
                    <a:pt x="7372" y="12835"/>
                    <a:pt x="7041" y="12042"/>
                    <a:pt x="7339" y="11347"/>
                  </a:cubicBezTo>
                  <a:cubicBezTo>
                    <a:pt x="7471" y="11017"/>
                    <a:pt x="7735" y="10786"/>
                    <a:pt x="8066" y="10719"/>
                  </a:cubicBezTo>
                  <a:cubicBezTo>
                    <a:pt x="8099" y="10716"/>
                    <a:pt x="8132" y="10714"/>
                    <a:pt x="8165" y="10714"/>
                  </a:cubicBezTo>
                  <a:cubicBezTo>
                    <a:pt x="8455" y="10714"/>
                    <a:pt x="8711" y="10845"/>
                    <a:pt x="8859" y="11083"/>
                  </a:cubicBezTo>
                  <a:cubicBezTo>
                    <a:pt x="8925" y="11149"/>
                    <a:pt x="8958" y="11215"/>
                    <a:pt x="8958" y="11281"/>
                  </a:cubicBezTo>
                  <a:cubicBezTo>
                    <a:pt x="8991" y="11347"/>
                    <a:pt x="8991" y="11414"/>
                    <a:pt x="8958" y="11480"/>
                  </a:cubicBezTo>
                  <a:cubicBezTo>
                    <a:pt x="8958" y="11513"/>
                    <a:pt x="8958" y="11546"/>
                    <a:pt x="8925" y="11579"/>
                  </a:cubicBezTo>
                  <a:cubicBezTo>
                    <a:pt x="8859" y="11612"/>
                    <a:pt x="8793" y="11645"/>
                    <a:pt x="8727" y="11645"/>
                  </a:cubicBezTo>
                  <a:lnTo>
                    <a:pt x="8694" y="11645"/>
                  </a:lnTo>
                  <a:cubicBezTo>
                    <a:pt x="8329" y="11797"/>
                    <a:pt x="8468" y="12285"/>
                    <a:pt x="8775" y="12285"/>
                  </a:cubicBezTo>
                  <a:cubicBezTo>
                    <a:pt x="8802" y="12285"/>
                    <a:pt x="8830" y="12281"/>
                    <a:pt x="8859" y="12273"/>
                  </a:cubicBezTo>
                  <a:cubicBezTo>
                    <a:pt x="9025" y="12207"/>
                    <a:pt x="9157" y="12141"/>
                    <a:pt x="9289" y="12075"/>
                  </a:cubicBezTo>
                  <a:cubicBezTo>
                    <a:pt x="9454" y="11942"/>
                    <a:pt x="9553" y="11777"/>
                    <a:pt x="9586" y="11612"/>
                  </a:cubicBezTo>
                  <a:cubicBezTo>
                    <a:pt x="9619" y="11447"/>
                    <a:pt x="9619" y="11248"/>
                    <a:pt x="9586" y="11116"/>
                  </a:cubicBezTo>
                  <a:cubicBezTo>
                    <a:pt x="9520" y="10951"/>
                    <a:pt x="9454" y="10819"/>
                    <a:pt x="9388" y="10719"/>
                  </a:cubicBezTo>
                  <a:cubicBezTo>
                    <a:pt x="9136" y="10270"/>
                    <a:pt x="8669" y="10036"/>
                    <a:pt x="8190" y="10036"/>
                  </a:cubicBezTo>
                  <a:cubicBezTo>
                    <a:pt x="8104" y="10036"/>
                    <a:pt x="8019" y="10043"/>
                    <a:pt x="7934" y="10058"/>
                  </a:cubicBezTo>
                  <a:cubicBezTo>
                    <a:pt x="7537" y="10124"/>
                    <a:pt x="7174" y="10323"/>
                    <a:pt x="6942" y="10653"/>
                  </a:cubicBezTo>
                  <a:cubicBezTo>
                    <a:pt x="6942" y="10554"/>
                    <a:pt x="6909" y="10488"/>
                    <a:pt x="6909" y="10422"/>
                  </a:cubicBezTo>
                  <a:cubicBezTo>
                    <a:pt x="6645" y="9794"/>
                    <a:pt x="6116" y="9331"/>
                    <a:pt x="5488" y="9166"/>
                  </a:cubicBezTo>
                  <a:cubicBezTo>
                    <a:pt x="5422" y="9133"/>
                    <a:pt x="5356" y="9133"/>
                    <a:pt x="5289" y="9133"/>
                  </a:cubicBezTo>
                  <a:lnTo>
                    <a:pt x="5289" y="5199"/>
                  </a:lnTo>
                  <a:close/>
                  <a:moveTo>
                    <a:pt x="10677" y="24437"/>
                  </a:moveTo>
                  <a:cubicBezTo>
                    <a:pt x="10545" y="24635"/>
                    <a:pt x="10380" y="24833"/>
                    <a:pt x="10181" y="24999"/>
                  </a:cubicBezTo>
                  <a:cubicBezTo>
                    <a:pt x="9520" y="25561"/>
                    <a:pt x="8727" y="25957"/>
                    <a:pt x="7868" y="26156"/>
                  </a:cubicBezTo>
                  <a:cubicBezTo>
                    <a:pt x="7174" y="26321"/>
                    <a:pt x="6446" y="26387"/>
                    <a:pt x="5719" y="26387"/>
                  </a:cubicBezTo>
                  <a:cubicBezTo>
                    <a:pt x="5653" y="26122"/>
                    <a:pt x="5587" y="25825"/>
                    <a:pt x="5488" y="25561"/>
                  </a:cubicBezTo>
                  <a:lnTo>
                    <a:pt x="5488" y="25561"/>
                  </a:lnTo>
                  <a:cubicBezTo>
                    <a:pt x="5951" y="25676"/>
                    <a:pt x="6430" y="25734"/>
                    <a:pt x="6909" y="25734"/>
                  </a:cubicBezTo>
                  <a:cubicBezTo>
                    <a:pt x="7388" y="25734"/>
                    <a:pt x="7868" y="25676"/>
                    <a:pt x="8330" y="25561"/>
                  </a:cubicBezTo>
                  <a:cubicBezTo>
                    <a:pt x="8991" y="25395"/>
                    <a:pt x="9586" y="25131"/>
                    <a:pt x="10115" y="24800"/>
                  </a:cubicBezTo>
                  <a:cubicBezTo>
                    <a:pt x="10314" y="24701"/>
                    <a:pt x="10512" y="24569"/>
                    <a:pt x="10677" y="24437"/>
                  </a:cubicBezTo>
                  <a:close/>
                  <a:moveTo>
                    <a:pt x="27372" y="1"/>
                  </a:moveTo>
                  <a:cubicBezTo>
                    <a:pt x="26831" y="1"/>
                    <a:pt x="26309" y="211"/>
                    <a:pt x="25915" y="605"/>
                  </a:cubicBezTo>
                  <a:cubicBezTo>
                    <a:pt x="25684" y="803"/>
                    <a:pt x="25452" y="1101"/>
                    <a:pt x="25320" y="1398"/>
                  </a:cubicBezTo>
                  <a:cubicBezTo>
                    <a:pt x="25155" y="1729"/>
                    <a:pt x="25122" y="2092"/>
                    <a:pt x="25188" y="2456"/>
                  </a:cubicBezTo>
                  <a:cubicBezTo>
                    <a:pt x="25287" y="2820"/>
                    <a:pt x="25518" y="3150"/>
                    <a:pt x="25849" y="3348"/>
                  </a:cubicBezTo>
                  <a:cubicBezTo>
                    <a:pt x="26015" y="3424"/>
                    <a:pt x="26189" y="3465"/>
                    <a:pt x="26360" y="3465"/>
                  </a:cubicBezTo>
                  <a:cubicBezTo>
                    <a:pt x="26562" y="3465"/>
                    <a:pt x="26761" y="3408"/>
                    <a:pt x="26940" y="3282"/>
                  </a:cubicBezTo>
                  <a:cubicBezTo>
                    <a:pt x="27120" y="3162"/>
                    <a:pt x="26999" y="2877"/>
                    <a:pt x="26802" y="2877"/>
                  </a:cubicBezTo>
                  <a:cubicBezTo>
                    <a:pt x="26782" y="2877"/>
                    <a:pt x="26762" y="2880"/>
                    <a:pt x="26741" y="2886"/>
                  </a:cubicBezTo>
                  <a:cubicBezTo>
                    <a:pt x="26671" y="2909"/>
                    <a:pt x="26601" y="2920"/>
                    <a:pt x="26532" y="2920"/>
                  </a:cubicBezTo>
                  <a:cubicBezTo>
                    <a:pt x="26407" y="2920"/>
                    <a:pt x="26286" y="2884"/>
                    <a:pt x="26179" y="2820"/>
                  </a:cubicBezTo>
                  <a:cubicBezTo>
                    <a:pt x="26047" y="2687"/>
                    <a:pt x="25948" y="2522"/>
                    <a:pt x="25915" y="2324"/>
                  </a:cubicBezTo>
                  <a:cubicBezTo>
                    <a:pt x="25882" y="2125"/>
                    <a:pt x="25948" y="1927"/>
                    <a:pt x="26047" y="1762"/>
                  </a:cubicBezTo>
                  <a:cubicBezTo>
                    <a:pt x="26179" y="1564"/>
                    <a:pt x="26312" y="1398"/>
                    <a:pt x="26510" y="1266"/>
                  </a:cubicBezTo>
                  <a:cubicBezTo>
                    <a:pt x="26719" y="1081"/>
                    <a:pt x="26992" y="976"/>
                    <a:pt x="27274" y="976"/>
                  </a:cubicBezTo>
                  <a:cubicBezTo>
                    <a:pt x="27394" y="976"/>
                    <a:pt x="27515" y="995"/>
                    <a:pt x="27634" y="1035"/>
                  </a:cubicBezTo>
                  <a:cubicBezTo>
                    <a:pt x="28064" y="1200"/>
                    <a:pt x="28427" y="1464"/>
                    <a:pt x="28692" y="1861"/>
                  </a:cubicBezTo>
                  <a:cubicBezTo>
                    <a:pt x="28956" y="2225"/>
                    <a:pt x="29055" y="2654"/>
                    <a:pt x="29022" y="3084"/>
                  </a:cubicBezTo>
                  <a:cubicBezTo>
                    <a:pt x="28923" y="3580"/>
                    <a:pt x="28725" y="4010"/>
                    <a:pt x="28427" y="4373"/>
                  </a:cubicBezTo>
                  <a:cubicBezTo>
                    <a:pt x="28163" y="4770"/>
                    <a:pt x="27733" y="4968"/>
                    <a:pt x="27270" y="5001"/>
                  </a:cubicBezTo>
                  <a:cubicBezTo>
                    <a:pt x="27203" y="5005"/>
                    <a:pt x="27136" y="5007"/>
                    <a:pt x="27070" y="5007"/>
                  </a:cubicBezTo>
                  <a:cubicBezTo>
                    <a:pt x="26615" y="5007"/>
                    <a:pt x="26183" y="4910"/>
                    <a:pt x="25750" y="4737"/>
                  </a:cubicBezTo>
                  <a:cubicBezTo>
                    <a:pt x="25651" y="4704"/>
                    <a:pt x="25551" y="4671"/>
                    <a:pt x="25452" y="4638"/>
                  </a:cubicBezTo>
                  <a:cubicBezTo>
                    <a:pt x="25452" y="4538"/>
                    <a:pt x="25419" y="4472"/>
                    <a:pt x="25386" y="4406"/>
                  </a:cubicBezTo>
                  <a:cubicBezTo>
                    <a:pt x="24956" y="3216"/>
                    <a:pt x="24328" y="2092"/>
                    <a:pt x="23502" y="1101"/>
                  </a:cubicBezTo>
                  <a:cubicBezTo>
                    <a:pt x="23391" y="997"/>
                    <a:pt x="23266" y="953"/>
                    <a:pt x="23146" y="953"/>
                  </a:cubicBezTo>
                  <a:cubicBezTo>
                    <a:pt x="22767" y="953"/>
                    <a:pt x="22433" y="1393"/>
                    <a:pt x="22709" y="1795"/>
                  </a:cubicBezTo>
                  <a:lnTo>
                    <a:pt x="22709" y="1828"/>
                  </a:lnTo>
                  <a:cubicBezTo>
                    <a:pt x="23271" y="2456"/>
                    <a:pt x="23767" y="3150"/>
                    <a:pt x="24163" y="3910"/>
                  </a:cubicBezTo>
                  <a:cubicBezTo>
                    <a:pt x="23733" y="3646"/>
                    <a:pt x="23337" y="3348"/>
                    <a:pt x="22940" y="3051"/>
                  </a:cubicBezTo>
                  <a:cubicBezTo>
                    <a:pt x="22742" y="2853"/>
                    <a:pt x="22544" y="2687"/>
                    <a:pt x="22345" y="2489"/>
                  </a:cubicBezTo>
                  <a:cubicBezTo>
                    <a:pt x="22114" y="2258"/>
                    <a:pt x="21849" y="2059"/>
                    <a:pt x="21585" y="1927"/>
                  </a:cubicBezTo>
                  <a:cubicBezTo>
                    <a:pt x="21225" y="1737"/>
                    <a:pt x="20832" y="1646"/>
                    <a:pt x="20437" y="1646"/>
                  </a:cubicBezTo>
                  <a:cubicBezTo>
                    <a:pt x="20144" y="1646"/>
                    <a:pt x="19850" y="1696"/>
                    <a:pt x="19569" y="1795"/>
                  </a:cubicBezTo>
                  <a:cubicBezTo>
                    <a:pt x="19238" y="1927"/>
                    <a:pt x="18941" y="2092"/>
                    <a:pt x="18676" y="2324"/>
                  </a:cubicBezTo>
                  <a:cubicBezTo>
                    <a:pt x="18379" y="2588"/>
                    <a:pt x="18180" y="2952"/>
                    <a:pt x="18114" y="3348"/>
                  </a:cubicBezTo>
                  <a:cubicBezTo>
                    <a:pt x="17949" y="4076"/>
                    <a:pt x="18213" y="4836"/>
                    <a:pt x="18808" y="5332"/>
                  </a:cubicBezTo>
                  <a:cubicBezTo>
                    <a:pt x="19106" y="5563"/>
                    <a:pt x="19470" y="5662"/>
                    <a:pt x="19833" y="5695"/>
                  </a:cubicBezTo>
                  <a:cubicBezTo>
                    <a:pt x="20230" y="5695"/>
                    <a:pt x="20626" y="5497"/>
                    <a:pt x="20858" y="5199"/>
                  </a:cubicBezTo>
                  <a:cubicBezTo>
                    <a:pt x="20957" y="5067"/>
                    <a:pt x="21056" y="4902"/>
                    <a:pt x="21122" y="4704"/>
                  </a:cubicBezTo>
                  <a:cubicBezTo>
                    <a:pt x="21122" y="4638"/>
                    <a:pt x="21155" y="4538"/>
                    <a:pt x="21155" y="4439"/>
                  </a:cubicBezTo>
                  <a:cubicBezTo>
                    <a:pt x="21188" y="4340"/>
                    <a:pt x="21188" y="4241"/>
                    <a:pt x="21155" y="4142"/>
                  </a:cubicBezTo>
                  <a:cubicBezTo>
                    <a:pt x="21056" y="3778"/>
                    <a:pt x="20891" y="3448"/>
                    <a:pt x="20626" y="3183"/>
                  </a:cubicBezTo>
                  <a:cubicBezTo>
                    <a:pt x="20593" y="3150"/>
                    <a:pt x="20560" y="3117"/>
                    <a:pt x="20494" y="3084"/>
                  </a:cubicBezTo>
                  <a:cubicBezTo>
                    <a:pt x="20457" y="3076"/>
                    <a:pt x="20422" y="3072"/>
                    <a:pt x="20388" y="3072"/>
                  </a:cubicBezTo>
                  <a:cubicBezTo>
                    <a:pt x="19994" y="3072"/>
                    <a:pt x="19799" y="3568"/>
                    <a:pt x="20164" y="3811"/>
                  </a:cubicBezTo>
                  <a:cubicBezTo>
                    <a:pt x="20362" y="3910"/>
                    <a:pt x="20494" y="4076"/>
                    <a:pt x="20560" y="4274"/>
                  </a:cubicBezTo>
                  <a:cubicBezTo>
                    <a:pt x="20560" y="4307"/>
                    <a:pt x="20560" y="4340"/>
                    <a:pt x="20560" y="4373"/>
                  </a:cubicBezTo>
                  <a:cubicBezTo>
                    <a:pt x="20560" y="4439"/>
                    <a:pt x="20527" y="4472"/>
                    <a:pt x="20527" y="4538"/>
                  </a:cubicBezTo>
                  <a:cubicBezTo>
                    <a:pt x="20461" y="4604"/>
                    <a:pt x="20395" y="4671"/>
                    <a:pt x="20329" y="4737"/>
                  </a:cubicBezTo>
                  <a:cubicBezTo>
                    <a:pt x="20230" y="4869"/>
                    <a:pt x="20031" y="4935"/>
                    <a:pt x="19866" y="4935"/>
                  </a:cubicBezTo>
                  <a:cubicBezTo>
                    <a:pt x="19668" y="4869"/>
                    <a:pt x="19503" y="4803"/>
                    <a:pt x="19337" y="4638"/>
                  </a:cubicBezTo>
                  <a:cubicBezTo>
                    <a:pt x="19073" y="4340"/>
                    <a:pt x="19007" y="3943"/>
                    <a:pt x="19106" y="3547"/>
                  </a:cubicBezTo>
                  <a:cubicBezTo>
                    <a:pt x="19139" y="3381"/>
                    <a:pt x="19205" y="3216"/>
                    <a:pt x="19337" y="3084"/>
                  </a:cubicBezTo>
                  <a:cubicBezTo>
                    <a:pt x="19503" y="2952"/>
                    <a:pt x="19701" y="2820"/>
                    <a:pt x="19932" y="2753"/>
                  </a:cubicBezTo>
                  <a:cubicBezTo>
                    <a:pt x="20142" y="2666"/>
                    <a:pt x="20369" y="2625"/>
                    <a:pt x="20596" y="2625"/>
                  </a:cubicBezTo>
                  <a:cubicBezTo>
                    <a:pt x="20799" y="2625"/>
                    <a:pt x="21001" y="2658"/>
                    <a:pt x="21188" y="2720"/>
                  </a:cubicBezTo>
                  <a:cubicBezTo>
                    <a:pt x="21420" y="2820"/>
                    <a:pt x="21618" y="2952"/>
                    <a:pt x="21816" y="3117"/>
                  </a:cubicBezTo>
                  <a:cubicBezTo>
                    <a:pt x="22048" y="3282"/>
                    <a:pt x="22279" y="3448"/>
                    <a:pt x="22510" y="3613"/>
                  </a:cubicBezTo>
                  <a:cubicBezTo>
                    <a:pt x="23172" y="4076"/>
                    <a:pt x="23866" y="4505"/>
                    <a:pt x="24593" y="4869"/>
                  </a:cubicBezTo>
                  <a:cubicBezTo>
                    <a:pt x="24990" y="5894"/>
                    <a:pt x="25089" y="6984"/>
                    <a:pt x="24890" y="8042"/>
                  </a:cubicBezTo>
                  <a:cubicBezTo>
                    <a:pt x="24758" y="8604"/>
                    <a:pt x="24527" y="9133"/>
                    <a:pt x="24262" y="9629"/>
                  </a:cubicBezTo>
                  <a:cubicBezTo>
                    <a:pt x="23998" y="10124"/>
                    <a:pt x="23634" y="10587"/>
                    <a:pt x="23172" y="10951"/>
                  </a:cubicBezTo>
                  <a:cubicBezTo>
                    <a:pt x="22874" y="11182"/>
                    <a:pt x="22510" y="11347"/>
                    <a:pt x="22114" y="11414"/>
                  </a:cubicBezTo>
                  <a:cubicBezTo>
                    <a:pt x="22054" y="11417"/>
                    <a:pt x="21995" y="11419"/>
                    <a:pt x="21935" y="11419"/>
                  </a:cubicBezTo>
                  <a:cubicBezTo>
                    <a:pt x="21401" y="11419"/>
                    <a:pt x="20871" y="11285"/>
                    <a:pt x="20395" y="11017"/>
                  </a:cubicBezTo>
                  <a:cubicBezTo>
                    <a:pt x="19701" y="10620"/>
                    <a:pt x="19271" y="9860"/>
                    <a:pt x="19271" y="9067"/>
                  </a:cubicBezTo>
                  <a:cubicBezTo>
                    <a:pt x="19271" y="8273"/>
                    <a:pt x="19701" y="7513"/>
                    <a:pt x="20362" y="7084"/>
                  </a:cubicBezTo>
                  <a:cubicBezTo>
                    <a:pt x="20585" y="6935"/>
                    <a:pt x="20864" y="6860"/>
                    <a:pt x="21143" y="6860"/>
                  </a:cubicBezTo>
                  <a:cubicBezTo>
                    <a:pt x="21236" y="6860"/>
                    <a:pt x="21329" y="6869"/>
                    <a:pt x="21420" y="6885"/>
                  </a:cubicBezTo>
                  <a:cubicBezTo>
                    <a:pt x="21750" y="6951"/>
                    <a:pt x="22048" y="7216"/>
                    <a:pt x="22180" y="7546"/>
                  </a:cubicBezTo>
                  <a:cubicBezTo>
                    <a:pt x="22246" y="7910"/>
                    <a:pt x="22180" y="8273"/>
                    <a:pt x="21949" y="8538"/>
                  </a:cubicBezTo>
                  <a:cubicBezTo>
                    <a:pt x="21681" y="8776"/>
                    <a:pt x="21334" y="8906"/>
                    <a:pt x="20978" y="8906"/>
                  </a:cubicBezTo>
                  <a:cubicBezTo>
                    <a:pt x="20938" y="8906"/>
                    <a:pt x="20898" y="8905"/>
                    <a:pt x="20858" y="8901"/>
                  </a:cubicBezTo>
                  <a:cubicBezTo>
                    <a:pt x="20759" y="8901"/>
                    <a:pt x="20659" y="8968"/>
                    <a:pt x="20659" y="9067"/>
                  </a:cubicBezTo>
                  <a:cubicBezTo>
                    <a:pt x="20626" y="9166"/>
                    <a:pt x="20693" y="9265"/>
                    <a:pt x="20792" y="9265"/>
                  </a:cubicBezTo>
                  <a:cubicBezTo>
                    <a:pt x="20914" y="9296"/>
                    <a:pt x="21038" y="9310"/>
                    <a:pt x="21162" y="9310"/>
                  </a:cubicBezTo>
                  <a:cubicBezTo>
                    <a:pt x="21573" y="9310"/>
                    <a:pt x="21982" y="9148"/>
                    <a:pt x="22312" y="8868"/>
                  </a:cubicBezTo>
                  <a:cubicBezTo>
                    <a:pt x="22709" y="8472"/>
                    <a:pt x="22874" y="7910"/>
                    <a:pt x="22775" y="7348"/>
                  </a:cubicBezTo>
                  <a:cubicBezTo>
                    <a:pt x="22610" y="6786"/>
                    <a:pt x="22147" y="6356"/>
                    <a:pt x="21585" y="6191"/>
                  </a:cubicBezTo>
                  <a:cubicBezTo>
                    <a:pt x="21413" y="6148"/>
                    <a:pt x="21235" y="6126"/>
                    <a:pt x="21056" y="6126"/>
                  </a:cubicBezTo>
                  <a:cubicBezTo>
                    <a:pt x="20684" y="6126"/>
                    <a:pt x="20311" y="6222"/>
                    <a:pt x="19998" y="6422"/>
                  </a:cubicBezTo>
                  <a:cubicBezTo>
                    <a:pt x="19734" y="6555"/>
                    <a:pt x="19503" y="6753"/>
                    <a:pt x="19304" y="6984"/>
                  </a:cubicBezTo>
                  <a:cubicBezTo>
                    <a:pt x="18941" y="6918"/>
                    <a:pt x="18048" y="6687"/>
                    <a:pt x="17189" y="5596"/>
                  </a:cubicBezTo>
                  <a:cubicBezTo>
                    <a:pt x="16049" y="4156"/>
                    <a:pt x="14174" y="1818"/>
                    <a:pt x="12256" y="1818"/>
                  </a:cubicBezTo>
                  <a:cubicBezTo>
                    <a:pt x="12060" y="1818"/>
                    <a:pt x="11864" y="1842"/>
                    <a:pt x="11669" y="1894"/>
                  </a:cubicBezTo>
                  <a:cubicBezTo>
                    <a:pt x="11140" y="1993"/>
                    <a:pt x="10611" y="2258"/>
                    <a:pt x="10181" y="2588"/>
                  </a:cubicBezTo>
                  <a:cubicBezTo>
                    <a:pt x="9917" y="2555"/>
                    <a:pt x="9686" y="2555"/>
                    <a:pt x="9421" y="2555"/>
                  </a:cubicBezTo>
                  <a:lnTo>
                    <a:pt x="8165" y="2588"/>
                  </a:lnTo>
                  <a:cubicBezTo>
                    <a:pt x="7668" y="2601"/>
                    <a:pt x="7209" y="2612"/>
                    <a:pt x="6775" y="2612"/>
                  </a:cubicBezTo>
                  <a:cubicBezTo>
                    <a:pt x="4902" y="2612"/>
                    <a:pt x="3518" y="2402"/>
                    <a:pt x="1720" y="1167"/>
                  </a:cubicBezTo>
                  <a:lnTo>
                    <a:pt x="298" y="208"/>
                  </a:lnTo>
                  <a:lnTo>
                    <a:pt x="1257" y="1630"/>
                  </a:lnTo>
                  <a:cubicBezTo>
                    <a:pt x="2810" y="3844"/>
                    <a:pt x="2744" y="5431"/>
                    <a:pt x="2678" y="8075"/>
                  </a:cubicBezTo>
                  <a:cubicBezTo>
                    <a:pt x="2678" y="8505"/>
                    <a:pt x="2645" y="8901"/>
                    <a:pt x="2645" y="9364"/>
                  </a:cubicBezTo>
                  <a:cubicBezTo>
                    <a:pt x="2645" y="9596"/>
                    <a:pt x="2645" y="9827"/>
                    <a:pt x="2678" y="10091"/>
                  </a:cubicBezTo>
                  <a:cubicBezTo>
                    <a:pt x="2348" y="10521"/>
                    <a:pt x="2116" y="11050"/>
                    <a:pt x="1984" y="11579"/>
                  </a:cubicBezTo>
                  <a:cubicBezTo>
                    <a:pt x="1455" y="13694"/>
                    <a:pt x="4133" y="15843"/>
                    <a:pt x="5686" y="17099"/>
                  </a:cubicBezTo>
                  <a:cubicBezTo>
                    <a:pt x="6810" y="17958"/>
                    <a:pt x="7041" y="18851"/>
                    <a:pt x="7107" y="19214"/>
                  </a:cubicBezTo>
                  <a:cubicBezTo>
                    <a:pt x="6876" y="19413"/>
                    <a:pt x="6678" y="19644"/>
                    <a:pt x="6545" y="19908"/>
                  </a:cubicBezTo>
                  <a:cubicBezTo>
                    <a:pt x="6248" y="20404"/>
                    <a:pt x="6182" y="20966"/>
                    <a:pt x="6314" y="21495"/>
                  </a:cubicBezTo>
                  <a:cubicBezTo>
                    <a:pt x="6500" y="22281"/>
                    <a:pt x="7178" y="22730"/>
                    <a:pt x="7861" y="22730"/>
                  </a:cubicBezTo>
                  <a:cubicBezTo>
                    <a:pt x="8270" y="22730"/>
                    <a:pt x="8682" y="22569"/>
                    <a:pt x="8991" y="22222"/>
                  </a:cubicBezTo>
                  <a:cubicBezTo>
                    <a:pt x="9355" y="21792"/>
                    <a:pt x="9487" y="21231"/>
                    <a:pt x="9355" y="20735"/>
                  </a:cubicBezTo>
                  <a:cubicBezTo>
                    <a:pt x="9355" y="20636"/>
                    <a:pt x="9256" y="20569"/>
                    <a:pt x="9157" y="20569"/>
                  </a:cubicBezTo>
                  <a:cubicBezTo>
                    <a:pt x="9058" y="20569"/>
                    <a:pt x="8991" y="20669"/>
                    <a:pt x="8991" y="20768"/>
                  </a:cubicBezTo>
                  <a:cubicBezTo>
                    <a:pt x="9025" y="21164"/>
                    <a:pt x="8892" y="21561"/>
                    <a:pt x="8628" y="21859"/>
                  </a:cubicBezTo>
                  <a:cubicBezTo>
                    <a:pt x="8433" y="22029"/>
                    <a:pt x="8183" y="22128"/>
                    <a:pt x="7920" y="22128"/>
                  </a:cubicBezTo>
                  <a:cubicBezTo>
                    <a:pt x="7826" y="22128"/>
                    <a:pt x="7731" y="22116"/>
                    <a:pt x="7636" y="22090"/>
                  </a:cubicBezTo>
                  <a:cubicBezTo>
                    <a:pt x="7306" y="21958"/>
                    <a:pt x="7041" y="21693"/>
                    <a:pt x="6975" y="21330"/>
                  </a:cubicBezTo>
                  <a:cubicBezTo>
                    <a:pt x="6909" y="20966"/>
                    <a:pt x="6975" y="20603"/>
                    <a:pt x="7174" y="20272"/>
                  </a:cubicBezTo>
                  <a:cubicBezTo>
                    <a:pt x="7603" y="19611"/>
                    <a:pt x="8330" y="19214"/>
                    <a:pt x="9157" y="19181"/>
                  </a:cubicBezTo>
                  <a:cubicBezTo>
                    <a:pt x="9950" y="19181"/>
                    <a:pt x="10710" y="19611"/>
                    <a:pt x="11107" y="20305"/>
                  </a:cubicBezTo>
                  <a:cubicBezTo>
                    <a:pt x="11404" y="20834"/>
                    <a:pt x="11537" y="21429"/>
                    <a:pt x="11504" y="22057"/>
                  </a:cubicBezTo>
                  <a:cubicBezTo>
                    <a:pt x="11437" y="22420"/>
                    <a:pt x="11272" y="22784"/>
                    <a:pt x="11041" y="23115"/>
                  </a:cubicBezTo>
                  <a:cubicBezTo>
                    <a:pt x="10677" y="23544"/>
                    <a:pt x="10248" y="23875"/>
                    <a:pt x="9752" y="24139"/>
                  </a:cubicBezTo>
                  <a:cubicBezTo>
                    <a:pt x="9256" y="24437"/>
                    <a:pt x="8727" y="24635"/>
                    <a:pt x="8165" y="24767"/>
                  </a:cubicBezTo>
                  <a:cubicBezTo>
                    <a:pt x="7795" y="24835"/>
                    <a:pt x="7424" y="24868"/>
                    <a:pt x="7056" y="24868"/>
                  </a:cubicBezTo>
                  <a:cubicBezTo>
                    <a:pt x="6341" y="24868"/>
                    <a:pt x="5635" y="24743"/>
                    <a:pt x="4959" y="24503"/>
                  </a:cubicBezTo>
                  <a:cubicBezTo>
                    <a:pt x="4595" y="23776"/>
                    <a:pt x="4199" y="23082"/>
                    <a:pt x="3736" y="22420"/>
                  </a:cubicBezTo>
                  <a:cubicBezTo>
                    <a:pt x="3571" y="22189"/>
                    <a:pt x="3405" y="21958"/>
                    <a:pt x="3207" y="21726"/>
                  </a:cubicBezTo>
                  <a:cubicBezTo>
                    <a:pt x="3075" y="21528"/>
                    <a:pt x="2943" y="21330"/>
                    <a:pt x="2843" y="21098"/>
                  </a:cubicBezTo>
                  <a:cubicBezTo>
                    <a:pt x="2612" y="20470"/>
                    <a:pt x="2777" y="19776"/>
                    <a:pt x="3207" y="19280"/>
                  </a:cubicBezTo>
                  <a:cubicBezTo>
                    <a:pt x="3339" y="19148"/>
                    <a:pt x="3471" y="19049"/>
                    <a:pt x="3670" y="19016"/>
                  </a:cubicBezTo>
                  <a:cubicBezTo>
                    <a:pt x="3776" y="18987"/>
                    <a:pt x="3887" y="18972"/>
                    <a:pt x="4001" y="18972"/>
                  </a:cubicBezTo>
                  <a:cubicBezTo>
                    <a:pt x="4275" y="18972"/>
                    <a:pt x="4559" y="19060"/>
                    <a:pt x="4794" y="19247"/>
                  </a:cubicBezTo>
                  <a:cubicBezTo>
                    <a:pt x="4926" y="19380"/>
                    <a:pt x="4992" y="19578"/>
                    <a:pt x="5058" y="19776"/>
                  </a:cubicBezTo>
                  <a:cubicBezTo>
                    <a:pt x="5091" y="19941"/>
                    <a:pt x="5025" y="20107"/>
                    <a:pt x="4893" y="20239"/>
                  </a:cubicBezTo>
                  <a:cubicBezTo>
                    <a:pt x="4794" y="20305"/>
                    <a:pt x="4728" y="20338"/>
                    <a:pt x="4628" y="20404"/>
                  </a:cubicBezTo>
                  <a:lnTo>
                    <a:pt x="4496" y="20437"/>
                  </a:lnTo>
                  <a:lnTo>
                    <a:pt x="4364" y="20437"/>
                  </a:lnTo>
                  <a:cubicBezTo>
                    <a:pt x="4166" y="20371"/>
                    <a:pt x="4000" y="20206"/>
                    <a:pt x="3934" y="20008"/>
                  </a:cubicBezTo>
                  <a:cubicBezTo>
                    <a:pt x="3901" y="19974"/>
                    <a:pt x="3868" y="19908"/>
                    <a:pt x="3802" y="19875"/>
                  </a:cubicBezTo>
                  <a:cubicBezTo>
                    <a:pt x="3728" y="19816"/>
                    <a:pt x="3633" y="19783"/>
                    <a:pt x="3540" y="19783"/>
                  </a:cubicBezTo>
                  <a:cubicBezTo>
                    <a:pt x="3426" y="19783"/>
                    <a:pt x="3313" y="19832"/>
                    <a:pt x="3240" y="19941"/>
                  </a:cubicBezTo>
                  <a:cubicBezTo>
                    <a:pt x="3108" y="20107"/>
                    <a:pt x="3141" y="20371"/>
                    <a:pt x="3306" y="20503"/>
                  </a:cubicBezTo>
                  <a:cubicBezTo>
                    <a:pt x="3571" y="20768"/>
                    <a:pt x="3868" y="20933"/>
                    <a:pt x="4232" y="21032"/>
                  </a:cubicBezTo>
                  <a:cubicBezTo>
                    <a:pt x="4281" y="21049"/>
                    <a:pt x="4331" y="21057"/>
                    <a:pt x="4380" y="21057"/>
                  </a:cubicBezTo>
                  <a:cubicBezTo>
                    <a:pt x="4430" y="21057"/>
                    <a:pt x="4480" y="21049"/>
                    <a:pt x="4529" y="21032"/>
                  </a:cubicBezTo>
                  <a:cubicBezTo>
                    <a:pt x="4628" y="21032"/>
                    <a:pt x="4728" y="20999"/>
                    <a:pt x="4794" y="20999"/>
                  </a:cubicBezTo>
                  <a:cubicBezTo>
                    <a:pt x="4992" y="20933"/>
                    <a:pt x="5157" y="20867"/>
                    <a:pt x="5289" y="20735"/>
                  </a:cubicBezTo>
                  <a:cubicBezTo>
                    <a:pt x="5587" y="20503"/>
                    <a:pt x="5785" y="20107"/>
                    <a:pt x="5785" y="19710"/>
                  </a:cubicBezTo>
                  <a:cubicBezTo>
                    <a:pt x="5752" y="19346"/>
                    <a:pt x="5653" y="18983"/>
                    <a:pt x="5422" y="18685"/>
                  </a:cubicBezTo>
                  <a:cubicBezTo>
                    <a:pt x="5023" y="18207"/>
                    <a:pt x="4455" y="17943"/>
                    <a:pt x="3869" y="17943"/>
                  </a:cubicBezTo>
                  <a:cubicBezTo>
                    <a:pt x="3726" y="17943"/>
                    <a:pt x="3582" y="17959"/>
                    <a:pt x="3438" y="17991"/>
                  </a:cubicBezTo>
                  <a:cubicBezTo>
                    <a:pt x="3042" y="18057"/>
                    <a:pt x="2678" y="18256"/>
                    <a:pt x="2414" y="18553"/>
                  </a:cubicBezTo>
                  <a:cubicBezTo>
                    <a:pt x="2182" y="18818"/>
                    <a:pt x="2017" y="19115"/>
                    <a:pt x="1885" y="19446"/>
                  </a:cubicBezTo>
                  <a:cubicBezTo>
                    <a:pt x="1654" y="20107"/>
                    <a:pt x="1687" y="20834"/>
                    <a:pt x="1984" y="21462"/>
                  </a:cubicBezTo>
                  <a:cubicBezTo>
                    <a:pt x="2149" y="21726"/>
                    <a:pt x="2348" y="21991"/>
                    <a:pt x="2579" y="22255"/>
                  </a:cubicBezTo>
                  <a:cubicBezTo>
                    <a:pt x="2744" y="22420"/>
                    <a:pt x="2943" y="22652"/>
                    <a:pt x="3108" y="22850"/>
                  </a:cubicBezTo>
                  <a:cubicBezTo>
                    <a:pt x="3438" y="23247"/>
                    <a:pt x="3736" y="23643"/>
                    <a:pt x="4000" y="24073"/>
                  </a:cubicBezTo>
                  <a:cubicBezTo>
                    <a:pt x="3240" y="23677"/>
                    <a:pt x="2513" y="23214"/>
                    <a:pt x="1852" y="22652"/>
                  </a:cubicBezTo>
                  <a:lnTo>
                    <a:pt x="1819" y="22619"/>
                  </a:lnTo>
                  <a:cubicBezTo>
                    <a:pt x="1715" y="22534"/>
                    <a:pt x="1606" y="22498"/>
                    <a:pt x="1502" y="22498"/>
                  </a:cubicBezTo>
                  <a:cubicBezTo>
                    <a:pt x="1076" y="22498"/>
                    <a:pt x="733" y="23100"/>
                    <a:pt x="1158" y="23445"/>
                  </a:cubicBezTo>
                  <a:cubicBezTo>
                    <a:pt x="2149" y="24271"/>
                    <a:pt x="3273" y="24899"/>
                    <a:pt x="4496" y="25329"/>
                  </a:cubicBezTo>
                  <a:lnTo>
                    <a:pt x="4694" y="25395"/>
                  </a:lnTo>
                  <a:cubicBezTo>
                    <a:pt x="4728" y="25494"/>
                    <a:pt x="4794" y="25594"/>
                    <a:pt x="4827" y="25693"/>
                  </a:cubicBezTo>
                  <a:cubicBezTo>
                    <a:pt x="5025" y="26189"/>
                    <a:pt x="5091" y="26684"/>
                    <a:pt x="5091" y="27213"/>
                  </a:cubicBezTo>
                  <a:cubicBezTo>
                    <a:pt x="5058" y="27676"/>
                    <a:pt x="4827" y="28106"/>
                    <a:pt x="4463" y="28370"/>
                  </a:cubicBezTo>
                  <a:cubicBezTo>
                    <a:pt x="4100" y="28668"/>
                    <a:pt x="3637" y="28866"/>
                    <a:pt x="3174" y="28965"/>
                  </a:cubicBezTo>
                  <a:cubicBezTo>
                    <a:pt x="3121" y="28969"/>
                    <a:pt x="3068" y="28971"/>
                    <a:pt x="3014" y="28971"/>
                  </a:cubicBezTo>
                  <a:cubicBezTo>
                    <a:pt x="2632" y="28971"/>
                    <a:pt x="2241" y="28866"/>
                    <a:pt x="1951" y="28635"/>
                  </a:cubicBezTo>
                  <a:cubicBezTo>
                    <a:pt x="1554" y="28370"/>
                    <a:pt x="1257" y="28007"/>
                    <a:pt x="1125" y="27577"/>
                  </a:cubicBezTo>
                  <a:cubicBezTo>
                    <a:pt x="959" y="27180"/>
                    <a:pt x="1059" y="26717"/>
                    <a:pt x="1323" y="26387"/>
                  </a:cubicBezTo>
                  <a:cubicBezTo>
                    <a:pt x="1455" y="26222"/>
                    <a:pt x="1620" y="26056"/>
                    <a:pt x="1819" y="25924"/>
                  </a:cubicBezTo>
                  <a:cubicBezTo>
                    <a:pt x="1968" y="25850"/>
                    <a:pt x="2116" y="25813"/>
                    <a:pt x="2265" y="25813"/>
                  </a:cubicBezTo>
                  <a:cubicBezTo>
                    <a:pt x="2315" y="25813"/>
                    <a:pt x="2364" y="25817"/>
                    <a:pt x="2414" y="25825"/>
                  </a:cubicBezTo>
                  <a:cubicBezTo>
                    <a:pt x="2612" y="25825"/>
                    <a:pt x="2777" y="25924"/>
                    <a:pt x="2910" y="26089"/>
                  </a:cubicBezTo>
                  <a:cubicBezTo>
                    <a:pt x="3009" y="26255"/>
                    <a:pt x="3042" y="26453"/>
                    <a:pt x="2976" y="26618"/>
                  </a:cubicBezTo>
                  <a:cubicBezTo>
                    <a:pt x="2953" y="26777"/>
                    <a:pt x="3086" y="26905"/>
                    <a:pt x="3226" y="26905"/>
                  </a:cubicBezTo>
                  <a:cubicBezTo>
                    <a:pt x="3289" y="26905"/>
                    <a:pt x="3354" y="26879"/>
                    <a:pt x="3405" y="26817"/>
                  </a:cubicBezTo>
                  <a:cubicBezTo>
                    <a:pt x="3604" y="26519"/>
                    <a:pt x="3604" y="26089"/>
                    <a:pt x="3438" y="25759"/>
                  </a:cubicBezTo>
                  <a:cubicBezTo>
                    <a:pt x="3240" y="25428"/>
                    <a:pt x="2943" y="25197"/>
                    <a:pt x="2579" y="25098"/>
                  </a:cubicBezTo>
                  <a:cubicBezTo>
                    <a:pt x="2464" y="25077"/>
                    <a:pt x="2345" y="25066"/>
                    <a:pt x="2227" y="25066"/>
                  </a:cubicBezTo>
                  <a:cubicBezTo>
                    <a:pt x="1971" y="25066"/>
                    <a:pt x="1714" y="25117"/>
                    <a:pt x="1488" y="25230"/>
                  </a:cubicBezTo>
                  <a:cubicBezTo>
                    <a:pt x="1191" y="25362"/>
                    <a:pt x="926" y="25561"/>
                    <a:pt x="695" y="25825"/>
                  </a:cubicBezTo>
                  <a:cubicBezTo>
                    <a:pt x="166" y="26354"/>
                    <a:pt x="1" y="27114"/>
                    <a:pt x="199" y="27808"/>
                  </a:cubicBezTo>
                  <a:cubicBezTo>
                    <a:pt x="397" y="28469"/>
                    <a:pt x="794" y="29031"/>
                    <a:pt x="1356" y="29428"/>
                  </a:cubicBezTo>
                  <a:cubicBezTo>
                    <a:pt x="1822" y="29756"/>
                    <a:pt x="2400" y="29949"/>
                    <a:pt x="2980" y="29949"/>
                  </a:cubicBezTo>
                  <a:cubicBezTo>
                    <a:pt x="3100" y="29949"/>
                    <a:pt x="3220" y="29941"/>
                    <a:pt x="3339" y="29924"/>
                  </a:cubicBezTo>
                  <a:cubicBezTo>
                    <a:pt x="3967" y="29791"/>
                    <a:pt x="4562" y="29461"/>
                    <a:pt x="5058" y="29031"/>
                  </a:cubicBezTo>
                  <a:cubicBezTo>
                    <a:pt x="5289" y="28800"/>
                    <a:pt x="5521" y="28502"/>
                    <a:pt x="5653" y="28205"/>
                  </a:cubicBezTo>
                  <a:cubicBezTo>
                    <a:pt x="5785" y="27874"/>
                    <a:pt x="5851" y="27544"/>
                    <a:pt x="5851" y="27213"/>
                  </a:cubicBezTo>
                  <a:lnTo>
                    <a:pt x="5851" y="27147"/>
                  </a:lnTo>
                  <a:cubicBezTo>
                    <a:pt x="6579" y="27114"/>
                    <a:pt x="7339" y="26982"/>
                    <a:pt x="8033" y="26784"/>
                  </a:cubicBezTo>
                  <a:cubicBezTo>
                    <a:pt x="8958" y="26519"/>
                    <a:pt x="9818" y="26056"/>
                    <a:pt x="10545" y="25395"/>
                  </a:cubicBezTo>
                  <a:cubicBezTo>
                    <a:pt x="11999" y="24040"/>
                    <a:pt x="12429" y="21859"/>
                    <a:pt x="11603" y="20041"/>
                  </a:cubicBezTo>
                  <a:cubicBezTo>
                    <a:pt x="11206" y="19148"/>
                    <a:pt x="10380" y="18553"/>
                    <a:pt x="9421" y="18421"/>
                  </a:cubicBezTo>
                  <a:cubicBezTo>
                    <a:pt x="9454" y="18024"/>
                    <a:pt x="9388" y="17661"/>
                    <a:pt x="9256" y="17297"/>
                  </a:cubicBezTo>
                  <a:cubicBezTo>
                    <a:pt x="9091" y="16801"/>
                    <a:pt x="8793" y="16339"/>
                    <a:pt x="8397" y="15975"/>
                  </a:cubicBezTo>
                  <a:cubicBezTo>
                    <a:pt x="8033" y="15611"/>
                    <a:pt x="7702" y="15314"/>
                    <a:pt x="7339" y="15016"/>
                  </a:cubicBezTo>
                  <a:cubicBezTo>
                    <a:pt x="6975" y="14686"/>
                    <a:pt x="6612" y="14388"/>
                    <a:pt x="6314" y="14091"/>
                  </a:cubicBezTo>
                  <a:lnTo>
                    <a:pt x="6281" y="14058"/>
                  </a:lnTo>
                  <a:cubicBezTo>
                    <a:pt x="6186" y="13979"/>
                    <a:pt x="6069" y="13938"/>
                    <a:pt x="5951" y="13938"/>
                  </a:cubicBezTo>
                  <a:cubicBezTo>
                    <a:pt x="5821" y="13938"/>
                    <a:pt x="5691" y="13987"/>
                    <a:pt x="5587" y="14091"/>
                  </a:cubicBezTo>
                  <a:cubicBezTo>
                    <a:pt x="5422" y="14289"/>
                    <a:pt x="5455" y="14620"/>
                    <a:pt x="5653" y="14785"/>
                  </a:cubicBezTo>
                  <a:cubicBezTo>
                    <a:pt x="6017" y="15149"/>
                    <a:pt x="6413" y="15413"/>
                    <a:pt x="6777" y="15677"/>
                  </a:cubicBezTo>
                  <a:cubicBezTo>
                    <a:pt x="7174" y="15975"/>
                    <a:pt x="7537" y="16272"/>
                    <a:pt x="7868" y="16537"/>
                  </a:cubicBezTo>
                  <a:cubicBezTo>
                    <a:pt x="8198" y="16801"/>
                    <a:pt x="8463" y="17165"/>
                    <a:pt x="8628" y="17529"/>
                  </a:cubicBezTo>
                  <a:cubicBezTo>
                    <a:pt x="8760" y="17826"/>
                    <a:pt x="8793" y="18123"/>
                    <a:pt x="8793" y="18421"/>
                  </a:cubicBezTo>
                  <a:cubicBezTo>
                    <a:pt x="8397" y="18487"/>
                    <a:pt x="8000" y="18619"/>
                    <a:pt x="7669" y="18818"/>
                  </a:cubicBezTo>
                  <a:cubicBezTo>
                    <a:pt x="7405" y="17925"/>
                    <a:pt x="6843" y="17165"/>
                    <a:pt x="6116" y="16636"/>
                  </a:cubicBezTo>
                  <a:cubicBezTo>
                    <a:pt x="4728" y="15479"/>
                    <a:pt x="2149" y="13463"/>
                    <a:pt x="2579" y="11744"/>
                  </a:cubicBezTo>
                  <a:cubicBezTo>
                    <a:pt x="2645" y="11447"/>
                    <a:pt x="2744" y="11182"/>
                    <a:pt x="2877" y="10951"/>
                  </a:cubicBezTo>
                  <a:cubicBezTo>
                    <a:pt x="3141" y="11744"/>
                    <a:pt x="3736" y="12339"/>
                    <a:pt x="4529" y="12603"/>
                  </a:cubicBezTo>
                  <a:cubicBezTo>
                    <a:pt x="4757" y="12676"/>
                    <a:pt x="4992" y="12713"/>
                    <a:pt x="5224" y="12713"/>
                  </a:cubicBezTo>
                  <a:cubicBezTo>
                    <a:pt x="5731" y="12713"/>
                    <a:pt x="6226" y="12537"/>
                    <a:pt x="6612" y="12174"/>
                  </a:cubicBezTo>
                  <a:cubicBezTo>
                    <a:pt x="6645" y="12339"/>
                    <a:pt x="6678" y="12471"/>
                    <a:pt x="6744" y="12603"/>
                  </a:cubicBezTo>
                  <a:cubicBezTo>
                    <a:pt x="6942" y="13066"/>
                    <a:pt x="7339" y="13430"/>
                    <a:pt x="7802" y="13661"/>
                  </a:cubicBezTo>
                  <a:cubicBezTo>
                    <a:pt x="8143" y="13832"/>
                    <a:pt x="8503" y="13931"/>
                    <a:pt x="8868" y="13931"/>
                  </a:cubicBezTo>
                  <a:cubicBezTo>
                    <a:pt x="8997" y="13931"/>
                    <a:pt x="9126" y="13919"/>
                    <a:pt x="9256" y="13893"/>
                  </a:cubicBezTo>
                  <a:cubicBezTo>
                    <a:pt x="9520" y="13860"/>
                    <a:pt x="9785" y="13760"/>
                    <a:pt x="10016" y="13628"/>
                  </a:cubicBezTo>
                  <a:cubicBezTo>
                    <a:pt x="10181" y="13529"/>
                    <a:pt x="10347" y="13430"/>
                    <a:pt x="10545" y="13331"/>
                  </a:cubicBezTo>
                  <a:cubicBezTo>
                    <a:pt x="11130" y="13111"/>
                    <a:pt x="11732" y="12982"/>
                    <a:pt x="12353" y="12982"/>
                  </a:cubicBezTo>
                  <a:cubicBezTo>
                    <a:pt x="12574" y="12982"/>
                    <a:pt x="12798" y="12998"/>
                    <a:pt x="13024" y="13033"/>
                  </a:cubicBezTo>
                  <a:lnTo>
                    <a:pt x="13090" y="13033"/>
                  </a:lnTo>
                  <a:cubicBezTo>
                    <a:pt x="13189" y="13000"/>
                    <a:pt x="13222" y="12901"/>
                    <a:pt x="13222" y="12802"/>
                  </a:cubicBezTo>
                  <a:cubicBezTo>
                    <a:pt x="12991" y="12009"/>
                    <a:pt x="12991" y="11149"/>
                    <a:pt x="13222" y="10323"/>
                  </a:cubicBezTo>
                  <a:cubicBezTo>
                    <a:pt x="13255" y="10124"/>
                    <a:pt x="13355" y="9959"/>
                    <a:pt x="13421" y="9761"/>
                  </a:cubicBezTo>
                  <a:cubicBezTo>
                    <a:pt x="13553" y="9529"/>
                    <a:pt x="13619" y="9298"/>
                    <a:pt x="13652" y="9034"/>
                  </a:cubicBezTo>
                  <a:cubicBezTo>
                    <a:pt x="13652" y="8505"/>
                    <a:pt x="13520" y="8009"/>
                    <a:pt x="13222" y="7612"/>
                  </a:cubicBezTo>
                  <a:cubicBezTo>
                    <a:pt x="12958" y="7150"/>
                    <a:pt x="12528" y="6819"/>
                    <a:pt x="12032" y="6687"/>
                  </a:cubicBezTo>
                  <a:cubicBezTo>
                    <a:pt x="12065" y="6654"/>
                    <a:pt x="12099" y="6654"/>
                    <a:pt x="12165" y="6621"/>
                  </a:cubicBezTo>
                  <a:cubicBezTo>
                    <a:pt x="12693" y="6257"/>
                    <a:pt x="12958" y="5299"/>
                    <a:pt x="12693" y="4439"/>
                  </a:cubicBezTo>
                  <a:cubicBezTo>
                    <a:pt x="12429" y="3646"/>
                    <a:pt x="11834" y="3051"/>
                    <a:pt x="11041" y="2787"/>
                  </a:cubicBezTo>
                  <a:cubicBezTo>
                    <a:pt x="11272" y="2687"/>
                    <a:pt x="11570" y="2588"/>
                    <a:pt x="11834" y="2522"/>
                  </a:cubicBezTo>
                  <a:cubicBezTo>
                    <a:pt x="11965" y="2489"/>
                    <a:pt x="12098" y="2474"/>
                    <a:pt x="12233" y="2474"/>
                  </a:cubicBezTo>
                  <a:cubicBezTo>
                    <a:pt x="13860" y="2474"/>
                    <a:pt x="15685" y="4743"/>
                    <a:pt x="16693" y="6026"/>
                  </a:cubicBezTo>
                  <a:cubicBezTo>
                    <a:pt x="17255" y="6753"/>
                    <a:pt x="18015" y="7282"/>
                    <a:pt x="18875" y="7546"/>
                  </a:cubicBezTo>
                  <a:cubicBezTo>
                    <a:pt x="18676" y="7910"/>
                    <a:pt x="18544" y="8307"/>
                    <a:pt x="18511" y="8703"/>
                  </a:cubicBezTo>
                  <a:cubicBezTo>
                    <a:pt x="18213" y="8703"/>
                    <a:pt x="17883" y="8637"/>
                    <a:pt x="17619" y="8538"/>
                  </a:cubicBezTo>
                  <a:cubicBezTo>
                    <a:pt x="17222" y="8373"/>
                    <a:pt x="16891" y="8108"/>
                    <a:pt x="16627" y="7778"/>
                  </a:cubicBezTo>
                  <a:cubicBezTo>
                    <a:pt x="16329" y="7447"/>
                    <a:pt x="16065" y="7050"/>
                    <a:pt x="15767" y="6687"/>
                  </a:cubicBezTo>
                  <a:cubicBezTo>
                    <a:pt x="15503" y="6323"/>
                    <a:pt x="15206" y="5927"/>
                    <a:pt x="14875" y="5563"/>
                  </a:cubicBezTo>
                  <a:lnTo>
                    <a:pt x="14842" y="5530"/>
                  </a:lnTo>
                  <a:cubicBezTo>
                    <a:pt x="14734" y="5422"/>
                    <a:pt x="14614" y="5377"/>
                    <a:pt x="14499" y="5377"/>
                  </a:cubicBezTo>
                  <a:cubicBezTo>
                    <a:pt x="14119" y="5377"/>
                    <a:pt x="13793" y="5869"/>
                    <a:pt x="14148" y="6224"/>
                  </a:cubicBezTo>
                  <a:cubicBezTo>
                    <a:pt x="14478" y="6522"/>
                    <a:pt x="14776" y="6885"/>
                    <a:pt x="15073" y="7249"/>
                  </a:cubicBezTo>
                  <a:cubicBezTo>
                    <a:pt x="15404" y="7612"/>
                    <a:pt x="15701" y="7943"/>
                    <a:pt x="16065" y="8307"/>
                  </a:cubicBezTo>
                  <a:cubicBezTo>
                    <a:pt x="16429" y="8703"/>
                    <a:pt x="16858" y="9001"/>
                    <a:pt x="17354" y="9166"/>
                  </a:cubicBezTo>
                  <a:cubicBezTo>
                    <a:pt x="17655" y="9275"/>
                    <a:pt x="17979" y="9340"/>
                    <a:pt x="18307" y="9340"/>
                  </a:cubicBezTo>
                  <a:cubicBezTo>
                    <a:pt x="18375" y="9340"/>
                    <a:pt x="18443" y="9337"/>
                    <a:pt x="18511" y="9331"/>
                  </a:cubicBezTo>
                  <a:cubicBezTo>
                    <a:pt x="18643" y="10290"/>
                    <a:pt x="19238" y="11116"/>
                    <a:pt x="20131" y="11513"/>
                  </a:cubicBezTo>
                  <a:cubicBezTo>
                    <a:pt x="20296" y="11612"/>
                    <a:pt x="20461" y="11645"/>
                    <a:pt x="20626" y="11711"/>
                  </a:cubicBezTo>
                  <a:lnTo>
                    <a:pt x="20693" y="11711"/>
                  </a:lnTo>
                  <a:cubicBezTo>
                    <a:pt x="20759" y="11744"/>
                    <a:pt x="20825" y="11777"/>
                    <a:pt x="20891" y="11777"/>
                  </a:cubicBezTo>
                  <a:lnTo>
                    <a:pt x="20990" y="11777"/>
                  </a:lnTo>
                  <a:cubicBezTo>
                    <a:pt x="21347" y="11865"/>
                    <a:pt x="21709" y="11907"/>
                    <a:pt x="22068" y="11907"/>
                  </a:cubicBezTo>
                  <a:cubicBezTo>
                    <a:pt x="23340" y="11907"/>
                    <a:pt x="24583" y="11375"/>
                    <a:pt x="25485" y="10422"/>
                  </a:cubicBezTo>
                  <a:cubicBezTo>
                    <a:pt x="26146" y="9695"/>
                    <a:pt x="26609" y="8835"/>
                    <a:pt x="26874" y="7910"/>
                  </a:cubicBezTo>
                  <a:cubicBezTo>
                    <a:pt x="27072" y="7183"/>
                    <a:pt x="27204" y="6455"/>
                    <a:pt x="27237" y="5695"/>
                  </a:cubicBezTo>
                  <a:lnTo>
                    <a:pt x="27303" y="5695"/>
                  </a:lnTo>
                  <a:cubicBezTo>
                    <a:pt x="27360" y="5701"/>
                    <a:pt x="27417" y="5704"/>
                    <a:pt x="27473" y="5704"/>
                  </a:cubicBezTo>
                  <a:cubicBezTo>
                    <a:pt x="27747" y="5704"/>
                    <a:pt x="28021" y="5640"/>
                    <a:pt x="28295" y="5530"/>
                  </a:cubicBezTo>
                  <a:cubicBezTo>
                    <a:pt x="28592" y="5365"/>
                    <a:pt x="28890" y="5166"/>
                    <a:pt x="29121" y="4902"/>
                  </a:cubicBezTo>
                  <a:cubicBezTo>
                    <a:pt x="29584" y="4439"/>
                    <a:pt x="29881" y="3844"/>
                    <a:pt x="30014" y="3216"/>
                  </a:cubicBezTo>
                  <a:cubicBezTo>
                    <a:pt x="30113" y="2522"/>
                    <a:pt x="29948" y="1828"/>
                    <a:pt x="29518" y="1266"/>
                  </a:cubicBezTo>
                  <a:cubicBezTo>
                    <a:pt x="29121" y="704"/>
                    <a:pt x="28559" y="307"/>
                    <a:pt x="27931" y="76"/>
                  </a:cubicBezTo>
                  <a:cubicBezTo>
                    <a:pt x="27746" y="25"/>
                    <a:pt x="27558" y="1"/>
                    <a:pt x="2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91521" y="4063183"/>
              <a:ext cx="943666" cy="929363"/>
            </a:xfrm>
            <a:custGeom>
              <a:avLst/>
              <a:gdLst/>
              <a:ahLst/>
              <a:cxnLst/>
              <a:rect l="l" t="t" r="r" b="b"/>
              <a:pathLst>
                <a:path w="30113" h="29936" extrusionOk="0">
                  <a:moveTo>
                    <a:pt x="5719" y="3549"/>
                  </a:moveTo>
                  <a:cubicBezTo>
                    <a:pt x="6446" y="3549"/>
                    <a:pt x="7174" y="3615"/>
                    <a:pt x="7868" y="3780"/>
                  </a:cubicBezTo>
                  <a:lnTo>
                    <a:pt x="7901" y="3780"/>
                  </a:lnTo>
                  <a:cubicBezTo>
                    <a:pt x="8727" y="3979"/>
                    <a:pt x="9520" y="4375"/>
                    <a:pt x="10214" y="4937"/>
                  </a:cubicBezTo>
                  <a:cubicBezTo>
                    <a:pt x="10380" y="5102"/>
                    <a:pt x="10545" y="5301"/>
                    <a:pt x="10710" y="5499"/>
                  </a:cubicBezTo>
                  <a:cubicBezTo>
                    <a:pt x="10512" y="5367"/>
                    <a:pt x="10347" y="5235"/>
                    <a:pt x="10148" y="5135"/>
                  </a:cubicBezTo>
                  <a:cubicBezTo>
                    <a:pt x="9586" y="4772"/>
                    <a:pt x="8991" y="4540"/>
                    <a:pt x="8363" y="4375"/>
                  </a:cubicBezTo>
                  <a:cubicBezTo>
                    <a:pt x="7884" y="4259"/>
                    <a:pt x="7397" y="4202"/>
                    <a:pt x="6913" y="4202"/>
                  </a:cubicBezTo>
                  <a:cubicBezTo>
                    <a:pt x="6430" y="4202"/>
                    <a:pt x="5951" y="4259"/>
                    <a:pt x="5488" y="4375"/>
                  </a:cubicBezTo>
                  <a:cubicBezTo>
                    <a:pt x="5587" y="4111"/>
                    <a:pt x="5653" y="3813"/>
                    <a:pt x="5719" y="3549"/>
                  </a:cubicBezTo>
                  <a:close/>
                  <a:moveTo>
                    <a:pt x="5237" y="17895"/>
                  </a:moveTo>
                  <a:cubicBezTo>
                    <a:pt x="5679" y="17895"/>
                    <a:pt x="6062" y="18041"/>
                    <a:pt x="6182" y="18258"/>
                  </a:cubicBezTo>
                  <a:cubicBezTo>
                    <a:pt x="6413" y="18555"/>
                    <a:pt x="6479" y="18952"/>
                    <a:pt x="6347" y="19282"/>
                  </a:cubicBezTo>
                  <a:cubicBezTo>
                    <a:pt x="6182" y="19712"/>
                    <a:pt x="5818" y="20043"/>
                    <a:pt x="5356" y="20142"/>
                  </a:cubicBezTo>
                  <a:cubicBezTo>
                    <a:pt x="5160" y="20220"/>
                    <a:pt x="4949" y="20257"/>
                    <a:pt x="4737" y="20257"/>
                  </a:cubicBezTo>
                  <a:cubicBezTo>
                    <a:pt x="4411" y="20257"/>
                    <a:pt x="4082" y="20170"/>
                    <a:pt x="3802" y="20010"/>
                  </a:cubicBezTo>
                  <a:cubicBezTo>
                    <a:pt x="3637" y="19943"/>
                    <a:pt x="3471" y="19811"/>
                    <a:pt x="3339" y="19679"/>
                  </a:cubicBezTo>
                  <a:cubicBezTo>
                    <a:pt x="3438" y="18886"/>
                    <a:pt x="3967" y="18225"/>
                    <a:pt x="4728" y="17960"/>
                  </a:cubicBezTo>
                  <a:cubicBezTo>
                    <a:pt x="4898" y="17915"/>
                    <a:pt x="5072" y="17895"/>
                    <a:pt x="5237" y="17895"/>
                  </a:cubicBezTo>
                  <a:close/>
                  <a:moveTo>
                    <a:pt x="24560" y="19349"/>
                  </a:moveTo>
                  <a:cubicBezTo>
                    <a:pt x="24758" y="19514"/>
                    <a:pt x="24923" y="19679"/>
                    <a:pt x="25089" y="19877"/>
                  </a:cubicBezTo>
                  <a:lnTo>
                    <a:pt x="25122" y="19877"/>
                  </a:lnTo>
                  <a:cubicBezTo>
                    <a:pt x="25684" y="20538"/>
                    <a:pt x="26080" y="21332"/>
                    <a:pt x="26279" y="22158"/>
                  </a:cubicBezTo>
                  <a:cubicBezTo>
                    <a:pt x="26444" y="22885"/>
                    <a:pt x="26510" y="23579"/>
                    <a:pt x="26510" y="24307"/>
                  </a:cubicBezTo>
                  <a:cubicBezTo>
                    <a:pt x="26246" y="24373"/>
                    <a:pt x="25948" y="24472"/>
                    <a:pt x="25684" y="24571"/>
                  </a:cubicBezTo>
                  <a:cubicBezTo>
                    <a:pt x="25915" y="23612"/>
                    <a:pt x="25915" y="22654"/>
                    <a:pt x="25684" y="21695"/>
                  </a:cubicBezTo>
                  <a:cubicBezTo>
                    <a:pt x="25518" y="21067"/>
                    <a:pt x="25254" y="20472"/>
                    <a:pt x="24923" y="19910"/>
                  </a:cubicBezTo>
                  <a:cubicBezTo>
                    <a:pt x="24791" y="19712"/>
                    <a:pt x="24692" y="19547"/>
                    <a:pt x="24560" y="19349"/>
                  </a:cubicBezTo>
                  <a:close/>
                  <a:moveTo>
                    <a:pt x="9091" y="17002"/>
                  </a:moveTo>
                  <a:cubicBezTo>
                    <a:pt x="9289" y="17002"/>
                    <a:pt x="9454" y="17035"/>
                    <a:pt x="9619" y="17101"/>
                  </a:cubicBezTo>
                  <a:cubicBezTo>
                    <a:pt x="9851" y="17200"/>
                    <a:pt x="10082" y="17299"/>
                    <a:pt x="10314" y="17332"/>
                  </a:cubicBezTo>
                  <a:cubicBezTo>
                    <a:pt x="10665" y="17420"/>
                    <a:pt x="11029" y="17462"/>
                    <a:pt x="11397" y="17462"/>
                  </a:cubicBezTo>
                  <a:cubicBezTo>
                    <a:pt x="11861" y="17462"/>
                    <a:pt x="12332" y="17395"/>
                    <a:pt x="12793" y="17266"/>
                  </a:cubicBezTo>
                  <a:lnTo>
                    <a:pt x="12793" y="17266"/>
                  </a:lnTo>
                  <a:cubicBezTo>
                    <a:pt x="12627" y="18092"/>
                    <a:pt x="12693" y="18952"/>
                    <a:pt x="12958" y="19745"/>
                  </a:cubicBezTo>
                  <a:cubicBezTo>
                    <a:pt x="13057" y="19943"/>
                    <a:pt x="13156" y="20175"/>
                    <a:pt x="13288" y="20373"/>
                  </a:cubicBezTo>
                  <a:cubicBezTo>
                    <a:pt x="13388" y="20538"/>
                    <a:pt x="13454" y="20704"/>
                    <a:pt x="13454" y="20869"/>
                  </a:cubicBezTo>
                  <a:cubicBezTo>
                    <a:pt x="13520" y="21266"/>
                    <a:pt x="13421" y="21629"/>
                    <a:pt x="13255" y="21960"/>
                  </a:cubicBezTo>
                  <a:cubicBezTo>
                    <a:pt x="13032" y="22506"/>
                    <a:pt x="12528" y="22829"/>
                    <a:pt x="11997" y="22829"/>
                  </a:cubicBezTo>
                  <a:cubicBezTo>
                    <a:pt x="11821" y="22829"/>
                    <a:pt x="11643" y="22794"/>
                    <a:pt x="11471" y="22720"/>
                  </a:cubicBezTo>
                  <a:cubicBezTo>
                    <a:pt x="11140" y="22588"/>
                    <a:pt x="10876" y="22323"/>
                    <a:pt x="10842" y="21960"/>
                  </a:cubicBezTo>
                  <a:cubicBezTo>
                    <a:pt x="10776" y="21662"/>
                    <a:pt x="10909" y="21332"/>
                    <a:pt x="11173" y="21166"/>
                  </a:cubicBezTo>
                  <a:cubicBezTo>
                    <a:pt x="11239" y="21133"/>
                    <a:pt x="11305" y="21100"/>
                    <a:pt x="11404" y="21067"/>
                  </a:cubicBezTo>
                  <a:lnTo>
                    <a:pt x="11570" y="21067"/>
                  </a:lnTo>
                  <a:cubicBezTo>
                    <a:pt x="11603" y="21067"/>
                    <a:pt x="11636" y="21100"/>
                    <a:pt x="11669" y="21133"/>
                  </a:cubicBezTo>
                  <a:cubicBezTo>
                    <a:pt x="11702" y="21200"/>
                    <a:pt x="11735" y="21266"/>
                    <a:pt x="11768" y="21332"/>
                  </a:cubicBezTo>
                  <a:lnTo>
                    <a:pt x="11768" y="21365"/>
                  </a:lnTo>
                  <a:cubicBezTo>
                    <a:pt x="11806" y="21516"/>
                    <a:pt x="11921" y="21581"/>
                    <a:pt x="12041" y="21581"/>
                  </a:cubicBezTo>
                  <a:cubicBezTo>
                    <a:pt x="12236" y="21581"/>
                    <a:pt x="12445" y="21412"/>
                    <a:pt x="12363" y="21166"/>
                  </a:cubicBezTo>
                  <a:cubicBezTo>
                    <a:pt x="12330" y="21034"/>
                    <a:pt x="12264" y="20869"/>
                    <a:pt x="12165" y="20770"/>
                  </a:cubicBezTo>
                  <a:cubicBezTo>
                    <a:pt x="12065" y="20605"/>
                    <a:pt x="11900" y="20472"/>
                    <a:pt x="11702" y="20439"/>
                  </a:cubicBezTo>
                  <a:cubicBezTo>
                    <a:pt x="11619" y="20423"/>
                    <a:pt x="11545" y="20415"/>
                    <a:pt x="11471" y="20415"/>
                  </a:cubicBezTo>
                  <a:cubicBezTo>
                    <a:pt x="11396" y="20415"/>
                    <a:pt x="11322" y="20423"/>
                    <a:pt x="11239" y="20439"/>
                  </a:cubicBezTo>
                  <a:cubicBezTo>
                    <a:pt x="11107" y="20472"/>
                    <a:pt x="10942" y="20538"/>
                    <a:pt x="10842" y="20605"/>
                  </a:cubicBezTo>
                  <a:cubicBezTo>
                    <a:pt x="10314" y="20935"/>
                    <a:pt x="10049" y="21497"/>
                    <a:pt x="10181" y="22092"/>
                  </a:cubicBezTo>
                  <a:cubicBezTo>
                    <a:pt x="10248" y="22489"/>
                    <a:pt x="10446" y="22819"/>
                    <a:pt x="10776" y="23084"/>
                  </a:cubicBezTo>
                  <a:cubicBezTo>
                    <a:pt x="10677" y="23084"/>
                    <a:pt x="10611" y="23084"/>
                    <a:pt x="10545" y="23117"/>
                  </a:cubicBezTo>
                  <a:cubicBezTo>
                    <a:pt x="9917" y="23348"/>
                    <a:pt x="9454" y="23877"/>
                    <a:pt x="9289" y="24505"/>
                  </a:cubicBezTo>
                  <a:cubicBezTo>
                    <a:pt x="9289" y="24604"/>
                    <a:pt x="9256" y="24670"/>
                    <a:pt x="9256" y="24736"/>
                  </a:cubicBezTo>
                  <a:lnTo>
                    <a:pt x="5289" y="24736"/>
                  </a:lnTo>
                  <a:lnTo>
                    <a:pt x="5289" y="20803"/>
                  </a:lnTo>
                  <a:cubicBezTo>
                    <a:pt x="5356" y="20803"/>
                    <a:pt x="5455" y="20770"/>
                    <a:pt x="5521" y="20770"/>
                  </a:cubicBezTo>
                  <a:cubicBezTo>
                    <a:pt x="6182" y="20572"/>
                    <a:pt x="6678" y="20142"/>
                    <a:pt x="6942" y="19514"/>
                  </a:cubicBezTo>
                  <a:lnTo>
                    <a:pt x="6942" y="19547"/>
                  </a:lnTo>
                  <a:cubicBezTo>
                    <a:pt x="7207" y="20043"/>
                    <a:pt x="7702" y="20340"/>
                    <a:pt x="8264" y="20373"/>
                  </a:cubicBezTo>
                  <a:cubicBezTo>
                    <a:pt x="8292" y="20375"/>
                    <a:pt x="8319" y="20375"/>
                    <a:pt x="8346" y="20375"/>
                  </a:cubicBezTo>
                  <a:cubicBezTo>
                    <a:pt x="8907" y="20375"/>
                    <a:pt x="9400" y="20051"/>
                    <a:pt x="9653" y="19547"/>
                  </a:cubicBezTo>
                  <a:cubicBezTo>
                    <a:pt x="9686" y="19415"/>
                    <a:pt x="9752" y="19282"/>
                    <a:pt x="9785" y="19150"/>
                  </a:cubicBezTo>
                  <a:cubicBezTo>
                    <a:pt x="9785" y="18952"/>
                    <a:pt x="9785" y="18787"/>
                    <a:pt x="9719" y="18621"/>
                  </a:cubicBezTo>
                  <a:cubicBezTo>
                    <a:pt x="9653" y="18456"/>
                    <a:pt x="9553" y="18324"/>
                    <a:pt x="9355" y="18225"/>
                  </a:cubicBezTo>
                  <a:cubicBezTo>
                    <a:pt x="9223" y="18159"/>
                    <a:pt x="9091" y="18092"/>
                    <a:pt x="8925" y="18092"/>
                  </a:cubicBezTo>
                  <a:cubicBezTo>
                    <a:pt x="8896" y="18085"/>
                    <a:pt x="8869" y="18082"/>
                    <a:pt x="8843" y="18082"/>
                  </a:cubicBezTo>
                  <a:cubicBezTo>
                    <a:pt x="8512" y="18082"/>
                    <a:pt x="8428" y="18626"/>
                    <a:pt x="8826" y="18687"/>
                  </a:cubicBezTo>
                  <a:cubicBezTo>
                    <a:pt x="8925" y="18721"/>
                    <a:pt x="8991" y="18721"/>
                    <a:pt x="9058" y="18787"/>
                  </a:cubicBezTo>
                  <a:cubicBezTo>
                    <a:pt x="9091" y="18787"/>
                    <a:pt x="9124" y="18820"/>
                    <a:pt x="9124" y="18853"/>
                  </a:cubicBezTo>
                  <a:cubicBezTo>
                    <a:pt x="9157" y="18919"/>
                    <a:pt x="9157" y="18985"/>
                    <a:pt x="9124" y="19051"/>
                  </a:cubicBezTo>
                  <a:cubicBezTo>
                    <a:pt x="9124" y="19117"/>
                    <a:pt x="9091" y="19183"/>
                    <a:pt x="9058" y="19249"/>
                  </a:cubicBezTo>
                  <a:cubicBezTo>
                    <a:pt x="8925" y="19547"/>
                    <a:pt x="8628" y="19712"/>
                    <a:pt x="8297" y="19712"/>
                  </a:cubicBezTo>
                  <a:cubicBezTo>
                    <a:pt x="7967" y="19679"/>
                    <a:pt x="7669" y="19481"/>
                    <a:pt x="7504" y="19183"/>
                  </a:cubicBezTo>
                  <a:cubicBezTo>
                    <a:pt x="7140" y="18522"/>
                    <a:pt x="7372" y="17729"/>
                    <a:pt x="8033" y="17365"/>
                  </a:cubicBezTo>
                  <a:lnTo>
                    <a:pt x="8033" y="17332"/>
                  </a:lnTo>
                  <a:cubicBezTo>
                    <a:pt x="8363" y="17101"/>
                    <a:pt x="8727" y="17002"/>
                    <a:pt x="9091" y="17002"/>
                  </a:cubicBezTo>
                  <a:close/>
                  <a:moveTo>
                    <a:pt x="11070" y="23634"/>
                  </a:moveTo>
                  <a:cubicBezTo>
                    <a:pt x="11322" y="23634"/>
                    <a:pt x="11570" y="23715"/>
                    <a:pt x="11801" y="23877"/>
                  </a:cubicBezTo>
                  <a:cubicBezTo>
                    <a:pt x="12099" y="24042"/>
                    <a:pt x="12264" y="24703"/>
                    <a:pt x="12065" y="25331"/>
                  </a:cubicBezTo>
                  <a:cubicBezTo>
                    <a:pt x="11834" y="26058"/>
                    <a:pt x="11173" y="26587"/>
                    <a:pt x="10380" y="26686"/>
                  </a:cubicBezTo>
                  <a:cubicBezTo>
                    <a:pt x="9851" y="26158"/>
                    <a:pt x="9686" y="25397"/>
                    <a:pt x="9917" y="24703"/>
                  </a:cubicBezTo>
                  <a:cubicBezTo>
                    <a:pt x="10016" y="24240"/>
                    <a:pt x="10314" y="23877"/>
                    <a:pt x="10743" y="23679"/>
                  </a:cubicBezTo>
                  <a:cubicBezTo>
                    <a:pt x="10852" y="23649"/>
                    <a:pt x="10961" y="23634"/>
                    <a:pt x="11070" y="23634"/>
                  </a:cubicBezTo>
                  <a:close/>
                  <a:moveTo>
                    <a:pt x="3306" y="20439"/>
                  </a:moveTo>
                  <a:cubicBezTo>
                    <a:pt x="3372" y="20505"/>
                    <a:pt x="3438" y="20538"/>
                    <a:pt x="3538" y="20572"/>
                  </a:cubicBezTo>
                  <a:cubicBezTo>
                    <a:pt x="3835" y="20737"/>
                    <a:pt x="4133" y="20836"/>
                    <a:pt x="4496" y="20869"/>
                  </a:cubicBezTo>
                  <a:lnTo>
                    <a:pt x="4496" y="25563"/>
                  </a:lnTo>
                  <a:lnTo>
                    <a:pt x="9190" y="25563"/>
                  </a:lnTo>
                  <a:cubicBezTo>
                    <a:pt x="9223" y="25893"/>
                    <a:pt x="9322" y="26224"/>
                    <a:pt x="9487" y="26521"/>
                  </a:cubicBezTo>
                  <a:cubicBezTo>
                    <a:pt x="9520" y="26620"/>
                    <a:pt x="9553" y="26686"/>
                    <a:pt x="9619" y="26753"/>
                  </a:cubicBezTo>
                  <a:lnTo>
                    <a:pt x="8198" y="26753"/>
                  </a:lnTo>
                  <a:cubicBezTo>
                    <a:pt x="7606" y="26726"/>
                    <a:pt x="7057" y="26705"/>
                    <a:pt x="6535" y="26705"/>
                  </a:cubicBezTo>
                  <a:cubicBezTo>
                    <a:pt x="5094" y="26705"/>
                    <a:pt x="3861" y="26869"/>
                    <a:pt x="2491" y="27556"/>
                  </a:cubicBezTo>
                  <a:lnTo>
                    <a:pt x="2491" y="27556"/>
                  </a:lnTo>
                  <a:cubicBezTo>
                    <a:pt x="3438" y="25682"/>
                    <a:pt x="3405" y="24099"/>
                    <a:pt x="3306" y="21861"/>
                  </a:cubicBezTo>
                  <a:cubicBezTo>
                    <a:pt x="3306" y="21431"/>
                    <a:pt x="3306" y="21034"/>
                    <a:pt x="3306" y="20605"/>
                  </a:cubicBezTo>
                  <a:lnTo>
                    <a:pt x="3306" y="20439"/>
                  </a:lnTo>
                  <a:close/>
                  <a:moveTo>
                    <a:pt x="2868" y="1"/>
                  </a:moveTo>
                  <a:cubicBezTo>
                    <a:pt x="2326" y="1"/>
                    <a:pt x="1792" y="175"/>
                    <a:pt x="1356" y="508"/>
                  </a:cubicBezTo>
                  <a:cubicBezTo>
                    <a:pt x="827" y="905"/>
                    <a:pt x="397" y="1466"/>
                    <a:pt x="199" y="2128"/>
                  </a:cubicBezTo>
                  <a:cubicBezTo>
                    <a:pt x="1" y="2822"/>
                    <a:pt x="199" y="3582"/>
                    <a:pt x="695" y="4111"/>
                  </a:cubicBezTo>
                  <a:cubicBezTo>
                    <a:pt x="926" y="4375"/>
                    <a:pt x="1191" y="4573"/>
                    <a:pt x="1488" y="4739"/>
                  </a:cubicBezTo>
                  <a:cubicBezTo>
                    <a:pt x="1695" y="4842"/>
                    <a:pt x="1914" y="4894"/>
                    <a:pt x="2139" y="4894"/>
                  </a:cubicBezTo>
                  <a:cubicBezTo>
                    <a:pt x="2273" y="4894"/>
                    <a:pt x="2410" y="4875"/>
                    <a:pt x="2546" y="4838"/>
                  </a:cubicBezTo>
                  <a:cubicBezTo>
                    <a:pt x="2910" y="4739"/>
                    <a:pt x="3240" y="4507"/>
                    <a:pt x="3438" y="4177"/>
                  </a:cubicBezTo>
                  <a:cubicBezTo>
                    <a:pt x="3604" y="3846"/>
                    <a:pt x="3604" y="3450"/>
                    <a:pt x="3405" y="3119"/>
                  </a:cubicBezTo>
                  <a:cubicBezTo>
                    <a:pt x="3356" y="3045"/>
                    <a:pt x="3269" y="3008"/>
                    <a:pt x="3187" y="3008"/>
                  </a:cubicBezTo>
                  <a:cubicBezTo>
                    <a:pt x="3160" y="3008"/>
                    <a:pt x="3133" y="3012"/>
                    <a:pt x="3108" y="3020"/>
                  </a:cubicBezTo>
                  <a:cubicBezTo>
                    <a:pt x="2976" y="3053"/>
                    <a:pt x="2910" y="3185"/>
                    <a:pt x="2976" y="3317"/>
                  </a:cubicBezTo>
                  <a:cubicBezTo>
                    <a:pt x="3042" y="3516"/>
                    <a:pt x="3009" y="3714"/>
                    <a:pt x="2910" y="3879"/>
                  </a:cubicBezTo>
                  <a:cubicBezTo>
                    <a:pt x="2777" y="4012"/>
                    <a:pt x="2612" y="4111"/>
                    <a:pt x="2414" y="4144"/>
                  </a:cubicBezTo>
                  <a:cubicBezTo>
                    <a:pt x="2215" y="4144"/>
                    <a:pt x="2017" y="4111"/>
                    <a:pt x="1852" y="4012"/>
                  </a:cubicBezTo>
                  <a:cubicBezTo>
                    <a:pt x="1654" y="3879"/>
                    <a:pt x="1455" y="3747"/>
                    <a:pt x="1323" y="3549"/>
                  </a:cubicBezTo>
                  <a:cubicBezTo>
                    <a:pt x="1059" y="3218"/>
                    <a:pt x="959" y="2789"/>
                    <a:pt x="1092" y="2392"/>
                  </a:cubicBezTo>
                  <a:cubicBezTo>
                    <a:pt x="1257" y="1962"/>
                    <a:pt x="1554" y="1599"/>
                    <a:pt x="1918" y="1334"/>
                  </a:cubicBezTo>
                  <a:cubicBezTo>
                    <a:pt x="2237" y="1102"/>
                    <a:pt x="2606" y="998"/>
                    <a:pt x="3005" y="998"/>
                  </a:cubicBezTo>
                  <a:cubicBezTo>
                    <a:pt x="3061" y="998"/>
                    <a:pt x="3117" y="1000"/>
                    <a:pt x="3174" y="1004"/>
                  </a:cubicBezTo>
                  <a:cubicBezTo>
                    <a:pt x="3637" y="1103"/>
                    <a:pt x="4066" y="1301"/>
                    <a:pt x="4463" y="1599"/>
                  </a:cubicBezTo>
                  <a:cubicBezTo>
                    <a:pt x="4827" y="1863"/>
                    <a:pt x="5058" y="2293"/>
                    <a:pt x="5058" y="2756"/>
                  </a:cubicBezTo>
                  <a:cubicBezTo>
                    <a:pt x="5091" y="3284"/>
                    <a:pt x="4992" y="3780"/>
                    <a:pt x="4827" y="4276"/>
                  </a:cubicBezTo>
                  <a:cubicBezTo>
                    <a:pt x="4761" y="4375"/>
                    <a:pt x="4728" y="4474"/>
                    <a:pt x="4694" y="4573"/>
                  </a:cubicBezTo>
                  <a:lnTo>
                    <a:pt x="4496" y="4640"/>
                  </a:lnTo>
                  <a:cubicBezTo>
                    <a:pt x="3273" y="5069"/>
                    <a:pt x="2149" y="5730"/>
                    <a:pt x="1191" y="6524"/>
                  </a:cubicBezTo>
                  <a:cubicBezTo>
                    <a:pt x="774" y="6888"/>
                    <a:pt x="1116" y="7457"/>
                    <a:pt x="1522" y="7457"/>
                  </a:cubicBezTo>
                  <a:cubicBezTo>
                    <a:pt x="1632" y="7457"/>
                    <a:pt x="1746" y="7415"/>
                    <a:pt x="1852" y="7317"/>
                  </a:cubicBezTo>
                  <a:lnTo>
                    <a:pt x="1885" y="7317"/>
                  </a:lnTo>
                  <a:cubicBezTo>
                    <a:pt x="2546" y="6755"/>
                    <a:pt x="3273" y="6292"/>
                    <a:pt x="4033" y="5896"/>
                  </a:cubicBezTo>
                  <a:lnTo>
                    <a:pt x="4033" y="5896"/>
                  </a:lnTo>
                  <a:cubicBezTo>
                    <a:pt x="3769" y="6325"/>
                    <a:pt x="3471" y="6722"/>
                    <a:pt x="3141" y="7119"/>
                  </a:cubicBezTo>
                  <a:cubicBezTo>
                    <a:pt x="2976" y="7317"/>
                    <a:pt x="2777" y="7515"/>
                    <a:pt x="2612" y="7714"/>
                  </a:cubicBezTo>
                  <a:cubicBezTo>
                    <a:pt x="2381" y="7945"/>
                    <a:pt x="2182" y="8209"/>
                    <a:pt x="2017" y="8507"/>
                  </a:cubicBezTo>
                  <a:cubicBezTo>
                    <a:pt x="1720" y="9135"/>
                    <a:pt x="1654" y="9862"/>
                    <a:pt x="1918" y="10523"/>
                  </a:cubicBezTo>
                  <a:cubicBezTo>
                    <a:pt x="2017" y="10854"/>
                    <a:pt x="2215" y="11151"/>
                    <a:pt x="2447" y="11416"/>
                  </a:cubicBezTo>
                  <a:cubicBezTo>
                    <a:pt x="2711" y="11680"/>
                    <a:pt x="3075" y="11878"/>
                    <a:pt x="3438" y="11944"/>
                  </a:cubicBezTo>
                  <a:cubicBezTo>
                    <a:pt x="3588" y="11977"/>
                    <a:pt x="3738" y="11993"/>
                    <a:pt x="3885" y="11993"/>
                  </a:cubicBezTo>
                  <a:cubicBezTo>
                    <a:pt x="4486" y="11993"/>
                    <a:pt x="5050" y="11728"/>
                    <a:pt x="5422" y="11250"/>
                  </a:cubicBezTo>
                  <a:cubicBezTo>
                    <a:pt x="5653" y="10953"/>
                    <a:pt x="5785" y="10622"/>
                    <a:pt x="5785" y="10226"/>
                  </a:cubicBezTo>
                  <a:cubicBezTo>
                    <a:pt x="5785" y="9829"/>
                    <a:pt x="5620" y="9465"/>
                    <a:pt x="5322" y="9201"/>
                  </a:cubicBezTo>
                  <a:cubicBezTo>
                    <a:pt x="5157" y="9102"/>
                    <a:pt x="4992" y="9003"/>
                    <a:pt x="4827" y="8970"/>
                  </a:cubicBezTo>
                  <a:cubicBezTo>
                    <a:pt x="4728" y="8937"/>
                    <a:pt x="4661" y="8904"/>
                    <a:pt x="4562" y="8904"/>
                  </a:cubicBezTo>
                  <a:cubicBezTo>
                    <a:pt x="4513" y="8887"/>
                    <a:pt x="4455" y="8879"/>
                    <a:pt x="4397" y="8879"/>
                  </a:cubicBezTo>
                  <a:cubicBezTo>
                    <a:pt x="4339" y="8879"/>
                    <a:pt x="4281" y="8887"/>
                    <a:pt x="4232" y="8904"/>
                  </a:cubicBezTo>
                  <a:cubicBezTo>
                    <a:pt x="3901" y="9003"/>
                    <a:pt x="3571" y="9168"/>
                    <a:pt x="3306" y="9432"/>
                  </a:cubicBezTo>
                  <a:cubicBezTo>
                    <a:pt x="3273" y="9465"/>
                    <a:pt x="3207" y="9499"/>
                    <a:pt x="3207" y="9565"/>
                  </a:cubicBezTo>
                  <a:cubicBezTo>
                    <a:pt x="3005" y="9834"/>
                    <a:pt x="3352" y="10104"/>
                    <a:pt x="3637" y="10104"/>
                  </a:cubicBezTo>
                  <a:cubicBezTo>
                    <a:pt x="3771" y="10104"/>
                    <a:pt x="3892" y="10044"/>
                    <a:pt x="3934" y="9895"/>
                  </a:cubicBezTo>
                  <a:cubicBezTo>
                    <a:pt x="4033" y="9730"/>
                    <a:pt x="4166" y="9565"/>
                    <a:pt x="4397" y="9499"/>
                  </a:cubicBezTo>
                  <a:lnTo>
                    <a:pt x="4496" y="9499"/>
                  </a:lnTo>
                  <a:cubicBezTo>
                    <a:pt x="4529" y="9499"/>
                    <a:pt x="4595" y="9532"/>
                    <a:pt x="4628" y="9532"/>
                  </a:cubicBezTo>
                  <a:cubicBezTo>
                    <a:pt x="4728" y="9565"/>
                    <a:pt x="4827" y="9631"/>
                    <a:pt x="4893" y="9697"/>
                  </a:cubicBezTo>
                  <a:cubicBezTo>
                    <a:pt x="5025" y="9829"/>
                    <a:pt x="5091" y="9994"/>
                    <a:pt x="5058" y="10160"/>
                  </a:cubicBezTo>
                  <a:cubicBezTo>
                    <a:pt x="5025" y="10358"/>
                    <a:pt x="4926" y="10556"/>
                    <a:pt x="4794" y="10688"/>
                  </a:cubicBezTo>
                  <a:cubicBezTo>
                    <a:pt x="4559" y="10876"/>
                    <a:pt x="4292" y="10964"/>
                    <a:pt x="4015" y="10964"/>
                  </a:cubicBezTo>
                  <a:cubicBezTo>
                    <a:pt x="3901" y="10964"/>
                    <a:pt x="3785" y="10949"/>
                    <a:pt x="3670" y="10920"/>
                  </a:cubicBezTo>
                  <a:cubicBezTo>
                    <a:pt x="3505" y="10887"/>
                    <a:pt x="3339" y="10788"/>
                    <a:pt x="3207" y="10655"/>
                  </a:cubicBezTo>
                  <a:cubicBezTo>
                    <a:pt x="3075" y="10523"/>
                    <a:pt x="2943" y="10325"/>
                    <a:pt x="2877" y="10127"/>
                  </a:cubicBezTo>
                  <a:cubicBezTo>
                    <a:pt x="2711" y="9697"/>
                    <a:pt x="2678" y="9267"/>
                    <a:pt x="2843" y="8837"/>
                  </a:cubicBezTo>
                  <a:cubicBezTo>
                    <a:pt x="2943" y="8606"/>
                    <a:pt x="3075" y="8408"/>
                    <a:pt x="3240" y="8209"/>
                  </a:cubicBezTo>
                  <a:cubicBezTo>
                    <a:pt x="3405" y="7978"/>
                    <a:pt x="3571" y="7747"/>
                    <a:pt x="3736" y="7515"/>
                  </a:cubicBezTo>
                  <a:cubicBezTo>
                    <a:pt x="4199" y="6854"/>
                    <a:pt x="4628" y="6160"/>
                    <a:pt x="4992" y="5466"/>
                  </a:cubicBezTo>
                  <a:cubicBezTo>
                    <a:pt x="5653" y="5202"/>
                    <a:pt x="6373" y="5069"/>
                    <a:pt x="7093" y="5069"/>
                  </a:cubicBezTo>
                  <a:cubicBezTo>
                    <a:pt x="7453" y="5069"/>
                    <a:pt x="7813" y="5102"/>
                    <a:pt x="8165" y="5168"/>
                  </a:cubicBezTo>
                  <a:cubicBezTo>
                    <a:pt x="8727" y="5301"/>
                    <a:pt x="9256" y="5499"/>
                    <a:pt x="9752" y="5796"/>
                  </a:cubicBezTo>
                  <a:cubicBezTo>
                    <a:pt x="10248" y="6061"/>
                    <a:pt x="10677" y="6425"/>
                    <a:pt x="11041" y="6821"/>
                  </a:cubicBezTo>
                  <a:cubicBezTo>
                    <a:pt x="11305" y="7152"/>
                    <a:pt x="11471" y="7515"/>
                    <a:pt x="11537" y="7912"/>
                  </a:cubicBezTo>
                  <a:cubicBezTo>
                    <a:pt x="11570" y="8507"/>
                    <a:pt x="11404" y="9102"/>
                    <a:pt x="11107" y="9631"/>
                  </a:cubicBezTo>
                  <a:cubicBezTo>
                    <a:pt x="10710" y="10325"/>
                    <a:pt x="9950" y="10755"/>
                    <a:pt x="9157" y="10755"/>
                  </a:cubicBezTo>
                  <a:cubicBezTo>
                    <a:pt x="8363" y="10755"/>
                    <a:pt x="7603" y="10358"/>
                    <a:pt x="7140" y="9697"/>
                  </a:cubicBezTo>
                  <a:cubicBezTo>
                    <a:pt x="6975" y="9366"/>
                    <a:pt x="6909" y="9003"/>
                    <a:pt x="6975" y="8639"/>
                  </a:cubicBezTo>
                  <a:cubicBezTo>
                    <a:pt x="7041" y="8276"/>
                    <a:pt x="7273" y="8011"/>
                    <a:pt x="7603" y="7879"/>
                  </a:cubicBezTo>
                  <a:cubicBezTo>
                    <a:pt x="7698" y="7853"/>
                    <a:pt x="7796" y="7841"/>
                    <a:pt x="7892" y="7841"/>
                  </a:cubicBezTo>
                  <a:cubicBezTo>
                    <a:pt x="8165" y="7841"/>
                    <a:pt x="8433" y="7939"/>
                    <a:pt x="8628" y="8110"/>
                  </a:cubicBezTo>
                  <a:cubicBezTo>
                    <a:pt x="8892" y="8408"/>
                    <a:pt x="9025" y="8804"/>
                    <a:pt x="8991" y="9201"/>
                  </a:cubicBezTo>
                  <a:cubicBezTo>
                    <a:pt x="8991" y="9267"/>
                    <a:pt x="9025" y="9366"/>
                    <a:pt x="9124" y="9399"/>
                  </a:cubicBezTo>
                  <a:cubicBezTo>
                    <a:pt x="9223" y="9399"/>
                    <a:pt x="9322" y="9333"/>
                    <a:pt x="9355" y="9234"/>
                  </a:cubicBezTo>
                  <a:cubicBezTo>
                    <a:pt x="9454" y="8705"/>
                    <a:pt x="9322" y="8143"/>
                    <a:pt x="8991" y="7747"/>
                  </a:cubicBezTo>
                  <a:cubicBezTo>
                    <a:pt x="8684" y="7414"/>
                    <a:pt x="8258" y="7239"/>
                    <a:pt x="7835" y="7239"/>
                  </a:cubicBezTo>
                  <a:cubicBezTo>
                    <a:pt x="7712" y="7239"/>
                    <a:pt x="7590" y="7254"/>
                    <a:pt x="7471" y="7284"/>
                  </a:cubicBezTo>
                  <a:cubicBezTo>
                    <a:pt x="6909" y="7449"/>
                    <a:pt x="6446" y="7879"/>
                    <a:pt x="6314" y="8441"/>
                  </a:cubicBezTo>
                  <a:cubicBezTo>
                    <a:pt x="6149" y="9003"/>
                    <a:pt x="6248" y="9565"/>
                    <a:pt x="6512" y="10060"/>
                  </a:cubicBezTo>
                  <a:cubicBezTo>
                    <a:pt x="6678" y="10325"/>
                    <a:pt x="6876" y="10556"/>
                    <a:pt x="7107" y="10755"/>
                  </a:cubicBezTo>
                  <a:cubicBezTo>
                    <a:pt x="7041" y="11118"/>
                    <a:pt x="6810" y="11978"/>
                    <a:pt x="5719" y="12837"/>
                  </a:cubicBezTo>
                  <a:cubicBezTo>
                    <a:pt x="4133" y="14126"/>
                    <a:pt x="1455" y="16275"/>
                    <a:pt x="1984" y="18390"/>
                  </a:cubicBezTo>
                  <a:cubicBezTo>
                    <a:pt x="2116" y="18919"/>
                    <a:pt x="2348" y="19415"/>
                    <a:pt x="2711" y="19877"/>
                  </a:cubicBezTo>
                  <a:cubicBezTo>
                    <a:pt x="2678" y="20109"/>
                    <a:pt x="2645" y="20373"/>
                    <a:pt x="2678" y="20605"/>
                  </a:cubicBezTo>
                  <a:cubicBezTo>
                    <a:pt x="2678" y="21067"/>
                    <a:pt x="2678" y="21497"/>
                    <a:pt x="2711" y="21894"/>
                  </a:cubicBezTo>
                  <a:cubicBezTo>
                    <a:pt x="2777" y="24538"/>
                    <a:pt x="2810" y="26125"/>
                    <a:pt x="1290" y="28339"/>
                  </a:cubicBezTo>
                  <a:lnTo>
                    <a:pt x="298" y="29760"/>
                  </a:lnTo>
                  <a:lnTo>
                    <a:pt x="298" y="29760"/>
                  </a:lnTo>
                  <a:lnTo>
                    <a:pt x="1720" y="28769"/>
                  </a:lnTo>
                  <a:cubicBezTo>
                    <a:pt x="3518" y="27534"/>
                    <a:pt x="4924" y="27324"/>
                    <a:pt x="6788" y="27324"/>
                  </a:cubicBezTo>
                  <a:cubicBezTo>
                    <a:pt x="7219" y="27324"/>
                    <a:pt x="7674" y="27335"/>
                    <a:pt x="8165" y="27348"/>
                  </a:cubicBezTo>
                  <a:lnTo>
                    <a:pt x="9454" y="27381"/>
                  </a:lnTo>
                  <a:cubicBezTo>
                    <a:pt x="9522" y="27390"/>
                    <a:pt x="9593" y="27394"/>
                    <a:pt x="9664" y="27394"/>
                  </a:cubicBezTo>
                  <a:cubicBezTo>
                    <a:pt x="9838" y="27394"/>
                    <a:pt x="10018" y="27371"/>
                    <a:pt x="10181" y="27348"/>
                  </a:cubicBezTo>
                  <a:cubicBezTo>
                    <a:pt x="10611" y="27678"/>
                    <a:pt x="11107" y="27943"/>
                    <a:pt x="11669" y="28075"/>
                  </a:cubicBezTo>
                  <a:cubicBezTo>
                    <a:pt x="11854" y="28121"/>
                    <a:pt x="12040" y="28143"/>
                    <a:pt x="12224" y="28143"/>
                  </a:cubicBezTo>
                  <a:cubicBezTo>
                    <a:pt x="14149" y="28143"/>
                    <a:pt x="16013" y="25787"/>
                    <a:pt x="17189" y="24340"/>
                  </a:cubicBezTo>
                  <a:cubicBezTo>
                    <a:pt x="18048" y="23249"/>
                    <a:pt x="18908" y="23017"/>
                    <a:pt x="19271" y="22951"/>
                  </a:cubicBezTo>
                  <a:cubicBezTo>
                    <a:pt x="19470" y="23183"/>
                    <a:pt x="19701" y="23381"/>
                    <a:pt x="19965" y="23546"/>
                  </a:cubicBezTo>
                  <a:cubicBezTo>
                    <a:pt x="20296" y="23723"/>
                    <a:pt x="20656" y="23825"/>
                    <a:pt x="21025" y="23825"/>
                  </a:cubicBezTo>
                  <a:cubicBezTo>
                    <a:pt x="21210" y="23825"/>
                    <a:pt x="21398" y="23800"/>
                    <a:pt x="21585" y="23745"/>
                  </a:cubicBezTo>
                  <a:cubicBezTo>
                    <a:pt x="22147" y="23612"/>
                    <a:pt x="22577" y="23150"/>
                    <a:pt x="22742" y="22588"/>
                  </a:cubicBezTo>
                  <a:cubicBezTo>
                    <a:pt x="22874" y="22059"/>
                    <a:pt x="22709" y="21464"/>
                    <a:pt x="22279" y="21067"/>
                  </a:cubicBezTo>
                  <a:cubicBezTo>
                    <a:pt x="21943" y="20809"/>
                    <a:pt x="21546" y="20672"/>
                    <a:pt x="21136" y="20672"/>
                  </a:cubicBezTo>
                  <a:cubicBezTo>
                    <a:pt x="21022" y="20672"/>
                    <a:pt x="20907" y="20682"/>
                    <a:pt x="20792" y="20704"/>
                  </a:cubicBezTo>
                  <a:cubicBezTo>
                    <a:pt x="20693" y="20737"/>
                    <a:pt x="20626" y="20803"/>
                    <a:pt x="20626" y="20902"/>
                  </a:cubicBezTo>
                  <a:cubicBezTo>
                    <a:pt x="20626" y="20988"/>
                    <a:pt x="20701" y="21074"/>
                    <a:pt x="20785" y="21074"/>
                  </a:cubicBezTo>
                  <a:cubicBezTo>
                    <a:pt x="20798" y="21074"/>
                    <a:pt x="20811" y="21072"/>
                    <a:pt x="20825" y="21067"/>
                  </a:cubicBezTo>
                  <a:lnTo>
                    <a:pt x="20858" y="21067"/>
                  </a:lnTo>
                  <a:cubicBezTo>
                    <a:pt x="20898" y="21064"/>
                    <a:pt x="20938" y="21062"/>
                    <a:pt x="20977" y="21062"/>
                  </a:cubicBezTo>
                  <a:cubicBezTo>
                    <a:pt x="21327" y="21062"/>
                    <a:pt x="21648" y="21193"/>
                    <a:pt x="21916" y="21431"/>
                  </a:cubicBezTo>
                  <a:cubicBezTo>
                    <a:pt x="22147" y="21695"/>
                    <a:pt x="22246" y="22092"/>
                    <a:pt x="22147" y="22456"/>
                  </a:cubicBezTo>
                  <a:cubicBezTo>
                    <a:pt x="22048" y="22786"/>
                    <a:pt x="21750" y="23017"/>
                    <a:pt x="21387" y="23084"/>
                  </a:cubicBezTo>
                  <a:cubicBezTo>
                    <a:pt x="21296" y="23100"/>
                    <a:pt x="21205" y="23108"/>
                    <a:pt x="21114" y="23108"/>
                  </a:cubicBezTo>
                  <a:cubicBezTo>
                    <a:pt x="20843" y="23108"/>
                    <a:pt x="20577" y="23034"/>
                    <a:pt x="20329" y="22885"/>
                  </a:cubicBezTo>
                  <a:cubicBezTo>
                    <a:pt x="19668" y="22456"/>
                    <a:pt x="19271" y="21728"/>
                    <a:pt x="19271" y="20935"/>
                  </a:cubicBezTo>
                  <a:cubicBezTo>
                    <a:pt x="19271" y="20109"/>
                    <a:pt x="19668" y="19382"/>
                    <a:pt x="20395" y="18952"/>
                  </a:cubicBezTo>
                  <a:cubicBezTo>
                    <a:pt x="20841" y="18684"/>
                    <a:pt x="21395" y="18550"/>
                    <a:pt x="21935" y="18550"/>
                  </a:cubicBezTo>
                  <a:cubicBezTo>
                    <a:pt x="21994" y="18550"/>
                    <a:pt x="22054" y="18552"/>
                    <a:pt x="22114" y="18555"/>
                  </a:cubicBezTo>
                  <a:cubicBezTo>
                    <a:pt x="22510" y="18621"/>
                    <a:pt x="22874" y="18787"/>
                    <a:pt x="23172" y="19018"/>
                  </a:cubicBezTo>
                  <a:cubicBezTo>
                    <a:pt x="23601" y="19382"/>
                    <a:pt x="23965" y="19844"/>
                    <a:pt x="24229" y="20340"/>
                  </a:cubicBezTo>
                  <a:cubicBezTo>
                    <a:pt x="24494" y="20803"/>
                    <a:pt x="24725" y="21332"/>
                    <a:pt x="24890" y="21894"/>
                  </a:cubicBezTo>
                  <a:cubicBezTo>
                    <a:pt x="25089" y="22951"/>
                    <a:pt x="24990" y="24042"/>
                    <a:pt x="24593" y="25067"/>
                  </a:cubicBezTo>
                  <a:cubicBezTo>
                    <a:pt x="23866" y="25430"/>
                    <a:pt x="23172" y="25860"/>
                    <a:pt x="22510" y="26323"/>
                  </a:cubicBezTo>
                  <a:cubicBezTo>
                    <a:pt x="22279" y="26488"/>
                    <a:pt x="22048" y="26653"/>
                    <a:pt x="21816" y="26819"/>
                  </a:cubicBezTo>
                  <a:cubicBezTo>
                    <a:pt x="21651" y="26984"/>
                    <a:pt x="21420" y="27116"/>
                    <a:pt x="21188" y="27215"/>
                  </a:cubicBezTo>
                  <a:cubicBezTo>
                    <a:pt x="20997" y="27276"/>
                    <a:pt x="20800" y="27305"/>
                    <a:pt x="20603" y="27305"/>
                  </a:cubicBezTo>
                  <a:cubicBezTo>
                    <a:pt x="20156" y="27305"/>
                    <a:pt x="19715" y="27151"/>
                    <a:pt x="19370" y="26852"/>
                  </a:cubicBezTo>
                  <a:cubicBezTo>
                    <a:pt x="19238" y="26720"/>
                    <a:pt x="19139" y="26554"/>
                    <a:pt x="19106" y="26389"/>
                  </a:cubicBezTo>
                  <a:cubicBezTo>
                    <a:pt x="19007" y="25992"/>
                    <a:pt x="19106" y="25563"/>
                    <a:pt x="19370" y="25265"/>
                  </a:cubicBezTo>
                  <a:cubicBezTo>
                    <a:pt x="19503" y="25133"/>
                    <a:pt x="19668" y="25034"/>
                    <a:pt x="19866" y="25001"/>
                  </a:cubicBezTo>
                  <a:cubicBezTo>
                    <a:pt x="19900" y="24995"/>
                    <a:pt x="19933" y="24992"/>
                    <a:pt x="19965" y="24992"/>
                  </a:cubicBezTo>
                  <a:cubicBezTo>
                    <a:pt x="20119" y="24992"/>
                    <a:pt x="20247" y="25056"/>
                    <a:pt x="20329" y="25166"/>
                  </a:cubicBezTo>
                  <a:cubicBezTo>
                    <a:pt x="20395" y="25232"/>
                    <a:pt x="20461" y="25331"/>
                    <a:pt x="20494" y="25430"/>
                  </a:cubicBezTo>
                  <a:cubicBezTo>
                    <a:pt x="20527" y="25463"/>
                    <a:pt x="20527" y="25530"/>
                    <a:pt x="20527" y="25563"/>
                  </a:cubicBezTo>
                  <a:cubicBezTo>
                    <a:pt x="20560" y="25596"/>
                    <a:pt x="20560" y="25629"/>
                    <a:pt x="20527" y="25662"/>
                  </a:cubicBezTo>
                  <a:cubicBezTo>
                    <a:pt x="20461" y="25860"/>
                    <a:pt x="20329" y="26025"/>
                    <a:pt x="20131" y="26125"/>
                  </a:cubicBezTo>
                  <a:cubicBezTo>
                    <a:pt x="20064" y="26158"/>
                    <a:pt x="20031" y="26191"/>
                    <a:pt x="19998" y="26224"/>
                  </a:cubicBezTo>
                  <a:cubicBezTo>
                    <a:pt x="19697" y="26475"/>
                    <a:pt x="20083" y="26898"/>
                    <a:pt x="20387" y="26898"/>
                  </a:cubicBezTo>
                  <a:cubicBezTo>
                    <a:pt x="20483" y="26898"/>
                    <a:pt x="20571" y="26856"/>
                    <a:pt x="20626" y="26753"/>
                  </a:cubicBezTo>
                  <a:cubicBezTo>
                    <a:pt x="20858" y="26488"/>
                    <a:pt x="21056" y="26158"/>
                    <a:pt x="21122" y="25794"/>
                  </a:cubicBezTo>
                  <a:cubicBezTo>
                    <a:pt x="21155" y="25695"/>
                    <a:pt x="21155" y="25596"/>
                    <a:pt x="21122" y="25497"/>
                  </a:cubicBezTo>
                  <a:cubicBezTo>
                    <a:pt x="21122" y="25397"/>
                    <a:pt x="21089" y="25298"/>
                    <a:pt x="21089" y="25232"/>
                  </a:cubicBezTo>
                  <a:cubicBezTo>
                    <a:pt x="21023" y="25034"/>
                    <a:pt x="20957" y="24902"/>
                    <a:pt x="20825" y="24736"/>
                  </a:cubicBezTo>
                  <a:cubicBezTo>
                    <a:pt x="20593" y="24439"/>
                    <a:pt x="20197" y="24240"/>
                    <a:pt x="19800" y="24240"/>
                  </a:cubicBezTo>
                  <a:cubicBezTo>
                    <a:pt x="19436" y="24274"/>
                    <a:pt x="19073" y="24373"/>
                    <a:pt x="18775" y="24604"/>
                  </a:cubicBezTo>
                  <a:cubicBezTo>
                    <a:pt x="18213" y="25100"/>
                    <a:pt x="17949" y="25860"/>
                    <a:pt x="18081" y="26587"/>
                  </a:cubicBezTo>
                  <a:cubicBezTo>
                    <a:pt x="18147" y="26984"/>
                    <a:pt x="18346" y="27348"/>
                    <a:pt x="18643" y="27612"/>
                  </a:cubicBezTo>
                  <a:cubicBezTo>
                    <a:pt x="18908" y="27843"/>
                    <a:pt x="19205" y="28009"/>
                    <a:pt x="19536" y="28141"/>
                  </a:cubicBezTo>
                  <a:cubicBezTo>
                    <a:pt x="19825" y="28242"/>
                    <a:pt x="20127" y="28293"/>
                    <a:pt x="20427" y="28293"/>
                  </a:cubicBezTo>
                  <a:cubicBezTo>
                    <a:pt x="20814" y="28293"/>
                    <a:pt x="21199" y="28209"/>
                    <a:pt x="21552" y="28042"/>
                  </a:cubicBezTo>
                  <a:cubicBezTo>
                    <a:pt x="21849" y="27876"/>
                    <a:pt x="22114" y="27678"/>
                    <a:pt x="22345" y="27447"/>
                  </a:cubicBezTo>
                  <a:cubicBezTo>
                    <a:pt x="22544" y="27281"/>
                    <a:pt x="22742" y="27083"/>
                    <a:pt x="22940" y="26918"/>
                  </a:cubicBezTo>
                  <a:cubicBezTo>
                    <a:pt x="23337" y="26587"/>
                    <a:pt x="23733" y="26290"/>
                    <a:pt x="24163" y="26025"/>
                  </a:cubicBezTo>
                  <a:lnTo>
                    <a:pt x="24163" y="26025"/>
                  </a:lnTo>
                  <a:cubicBezTo>
                    <a:pt x="23767" y="26786"/>
                    <a:pt x="23304" y="27513"/>
                    <a:pt x="22742" y="28174"/>
                  </a:cubicBezTo>
                  <a:lnTo>
                    <a:pt x="22742" y="28207"/>
                  </a:lnTo>
                  <a:cubicBezTo>
                    <a:pt x="22399" y="28598"/>
                    <a:pt x="22763" y="29062"/>
                    <a:pt x="23163" y="29062"/>
                  </a:cubicBezTo>
                  <a:cubicBezTo>
                    <a:pt x="23303" y="29062"/>
                    <a:pt x="23448" y="29005"/>
                    <a:pt x="23568" y="28868"/>
                  </a:cubicBezTo>
                  <a:cubicBezTo>
                    <a:pt x="24361" y="27876"/>
                    <a:pt x="25023" y="26753"/>
                    <a:pt x="25452" y="25563"/>
                  </a:cubicBezTo>
                  <a:cubicBezTo>
                    <a:pt x="25485" y="25497"/>
                    <a:pt x="25485" y="25430"/>
                    <a:pt x="25518" y="25364"/>
                  </a:cubicBezTo>
                  <a:cubicBezTo>
                    <a:pt x="25618" y="25298"/>
                    <a:pt x="25717" y="25265"/>
                    <a:pt x="25816" y="25232"/>
                  </a:cubicBezTo>
                  <a:cubicBezTo>
                    <a:pt x="26220" y="25059"/>
                    <a:pt x="26674" y="24961"/>
                    <a:pt x="27135" y="24961"/>
                  </a:cubicBezTo>
                  <a:cubicBezTo>
                    <a:pt x="27202" y="24961"/>
                    <a:pt x="27269" y="24963"/>
                    <a:pt x="27336" y="24968"/>
                  </a:cubicBezTo>
                  <a:cubicBezTo>
                    <a:pt x="27799" y="25001"/>
                    <a:pt x="28229" y="25199"/>
                    <a:pt x="28493" y="25596"/>
                  </a:cubicBezTo>
                  <a:cubicBezTo>
                    <a:pt x="28758" y="25959"/>
                    <a:pt x="28956" y="26389"/>
                    <a:pt x="29022" y="26852"/>
                  </a:cubicBezTo>
                  <a:cubicBezTo>
                    <a:pt x="29055" y="27314"/>
                    <a:pt x="28956" y="27744"/>
                    <a:pt x="28692" y="28108"/>
                  </a:cubicBezTo>
                  <a:cubicBezTo>
                    <a:pt x="28427" y="28471"/>
                    <a:pt x="28064" y="28769"/>
                    <a:pt x="27634" y="28934"/>
                  </a:cubicBezTo>
                  <a:cubicBezTo>
                    <a:pt x="27515" y="28974"/>
                    <a:pt x="27394" y="28992"/>
                    <a:pt x="27273" y="28992"/>
                  </a:cubicBezTo>
                  <a:cubicBezTo>
                    <a:pt x="26990" y="28992"/>
                    <a:pt x="26709" y="28888"/>
                    <a:pt x="26477" y="28703"/>
                  </a:cubicBezTo>
                  <a:cubicBezTo>
                    <a:pt x="26279" y="28571"/>
                    <a:pt x="26146" y="28405"/>
                    <a:pt x="26014" y="28207"/>
                  </a:cubicBezTo>
                  <a:cubicBezTo>
                    <a:pt x="25915" y="28042"/>
                    <a:pt x="25849" y="27843"/>
                    <a:pt x="25882" y="27645"/>
                  </a:cubicBezTo>
                  <a:cubicBezTo>
                    <a:pt x="25915" y="27447"/>
                    <a:pt x="26014" y="27248"/>
                    <a:pt x="26146" y="27149"/>
                  </a:cubicBezTo>
                  <a:cubicBezTo>
                    <a:pt x="26246" y="27069"/>
                    <a:pt x="26359" y="27025"/>
                    <a:pt x="26476" y="27025"/>
                  </a:cubicBezTo>
                  <a:cubicBezTo>
                    <a:pt x="26552" y="27025"/>
                    <a:pt x="26630" y="27044"/>
                    <a:pt x="26708" y="27083"/>
                  </a:cubicBezTo>
                  <a:cubicBezTo>
                    <a:pt x="26733" y="27091"/>
                    <a:pt x="26758" y="27096"/>
                    <a:pt x="26782" y="27096"/>
                  </a:cubicBezTo>
                  <a:cubicBezTo>
                    <a:pt x="26855" y="27096"/>
                    <a:pt x="26923" y="27058"/>
                    <a:pt x="26973" y="26984"/>
                  </a:cubicBezTo>
                  <a:cubicBezTo>
                    <a:pt x="27039" y="26885"/>
                    <a:pt x="27006" y="26720"/>
                    <a:pt x="26907" y="26653"/>
                  </a:cubicBezTo>
                  <a:cubicBezTo>
                    <a:pt x="26734" y="26550"/>
                    <a:pt x="26543" y="26500"/>
                    <a:pt x="26353" y="26500"/>
                  </a:cubicBezTo>
                  <a:cubicBezTo>
                    <a:pt x="26179" y="26500"/>
                    <a:pt x="26007" y="26541"/>
                    <a:pt x="25849" y="26620"/>
                  </a:cubicBezTo>
                  <a:cubicBezTo>
                    <a:pt x="25518" y="26786"/>
                    <a:pt x="25287" y="27116"/>
                    <a:pt x="25188" y="27480"/>
                  </a:cubicBezTo>
                  <a:cubicBezTo>
                    <a:pt x="25089" y="27843"/>
                    <a:pt x="25155" y="28207"/>
                    <a:pt x="25287" y="28571"/>
                  </a:cubicBezTo>
                  <a:cubicBezTo>
                    <a:pt x="25452" y="28868"/>
                    <a:pt x="25651" y="29132"/>
                    <a:pt x="25915" y="29364"/>
                  </a:cubicBezTo>
                  <a:cubicBezTo>
                    <a:pt x="26307" y="29732"/>
                    <a:pt x="26827" y="29936"/>
                    <a:pt x="27352" y="29936"/>
                  </a:cubicBezTo>
                  <a:cubicBezTo>
                    <a:pt x="27535" y="29936"/>
                    <a:pt x="27719" y="29911"/>
                    <a:pt x="27898" y="29860"/>
                  </a:cubicBezTo>
                  <a:cubicBezTo>
                    <a:pt x="28559" y="29661"/>
                    <a:pt x="29121" y="29265"/>
                    <a:pt x="29518" y="28703"/>
                  </a:cubicBezTo>
                  <a:cubicBezTo>
                    <a:pt x="29948" y="28141"/>
                    <a:pt x="30113" y="27414"/>
                    <a:pt x="30014" y="26720"/>
                  </a:cubicBezTo>
                  <a:cubicBezTo>
                    <a:pt x="29881" y="26092"/>
                    <a:pt x="29584" y="25497"/>
                    <a:pt x="29121" y="25034"/>
                  </a:cubicBezTo>
                  <a:cubicBezTo>
                    <a:pt x="28890" y="24769"/>
                    <a:pt x="28592" y="24571"/>
                    <a:pt x="28295" y="24406"/>
                  </a:cubicBezTo>
                  <a:cubicBezTo>
                    <a:pt x="28021" y="24296"/>
                    <a:pt x="27747" y="24232"/>
                    <a:pt x="27473" y="24232"/>
                  </a:cubicBezTo>
                  <a:cubicBezTo>
                    <a:pt x="27417" y="24232"/>
                    <a:pt x="27360" y="24235"/>
                    <a:pt x="27303" y="24240"/>
                  </a:cubicBezTo>
                  <a:lnTo>
                    <a:pt x="27270" y="24240"/>
                  </a:lnTo>
                  <a:cubicBezTo>
                    <a:pt x="27204" y="23480"/>
                    <a:pt x="27072" y="22753"/>
                    <a:pt x="26874" y="22026"/>
                  </a:cubicBezTo>
                  <a:cubicBezTo>
                    <a:pt x="26609" y="21100"/>
                    <a:pt x="26146" y="20241"/>
                    <a:pt x="25485" y="19514"/>
                  </a:cubicBezTo>
                  <a:cubicBezTo>
                    <a:pt x="24560" y="18544"/>
                    <a:pt x="23296" y="18030"/>
                    <a:pt x="22018" y="18030"/>
                  </a:cubicBezTo>
                  <a:cubicBezTo>
                    <a:pt x="21379" y="18030"/>
                    <a:pt x="20737" y="18159"/>
                    <a:pt x="20131" y="18423"/>
                  </a:cubicBezTo>
                  <a:cubicBezTo>
                    <a:pt x="19238" y="18853"/>
                    <a:pt x="18643" y="19679"/>
                    <a:pt x="18511" y="20638"/>
                  </a:cubicBezTo>
                  <a:cubicBezTo>
                    <a:pt x="18443" y="20632"/>
                    <a:pt x="18376" y="20629"/>
                    <a:pt x="18310" y="20629"/>
                  </a:cubicBezTo>
                  <a:cubicBezTo>
                    <a:pt x="17990" y="20629"/>
                    <a:pt x="17688" y="20693"/>
                    <a:pt x="17387" y="20803"/>
                  </a:cubicBezTo>
                  <a:cubicBezTo>
                    <a:pt x="16891" y="20968"/>
                    <a:pt x="16429" y="21266"/>
                    <a:pt x="16065" y="21629"/>
                  </a:cubicBezTo>
                  <a:cubicBezTo>
                    <a:pt x="15701" y="21993"/>
                    <a:pt x="15404" y="22356"/>
                    <a:pt x="15106" y="22720"/>
                  </a:cubicBezTo>
                  <a:cubicBezTo>
                    <a:pt x="14776" y="23084"/>
                    <a:pt x="14478" y="23447"/>
                    <a:pt x="14181" y="23745"/>
                  </a:cubicBezTo>
                  <a:lnTo>
                    <a:pt x="14148" y="23745"/>
                  </a:lnTo>
                  <a:cubicBezTo>
                    <a:pt x="13755" y="24113"/>
                    <a:pt x="14110" y="24609"/>
                    <a:pt x="14495" y="24609"/>
                  </a:cubicBezTo>
                  <a:cubicBezTo>
                    <a:pt x="14628" y="24609"/>
                    <a:pt x="14765" y="24550"/>
                    <a:pt x="14875" y="24406"/>
                  </a:cubicBezTo>
                  <a:cubicBezTo>
                    <a:pt x="15206" y="24009"/>
                    <a:pt x="15470" y="23612"/>
                    <a:pt x="15767" y="23249"/>
                  </a:cubicBezTo>
                  <a:cubicBezTo>
                    <a:pt x="16065" y="22885"/>
                    <a:pt x="16329" y="22489"/>
                    <a:pt x="16627" y="22158"/>
                  </a:cubicBezTo>
                  <a:cubicBezTo>
                    <a:pt x="16891" y="21828"/>
                    <a:pt x="17222" y="21596"/>
                    <a:pt x="17619" y="21431"/>
                  </a:cubicBezTo>
                  <a:cubicBezTo>
                    <a:pt x="17883" y="21299"/>
                    <a:pt x="18180" y="21233"/>
                    <a:pt x="18511" y="21233"/>
                  </a:cubicBezTo>
                  <a:cubicBezTo>
                    <a:pt x="18544" y="21662"/>
                    <a:pt x="18676" y="22026"/>
                    <a:pt x="18875" y="22389"/>
                  </a:cubicBezTo>
                  <a:cubicBezTo>
                    <a:pt x="18015" y="22654"/>
                    <a:pt x="17222" y="23183"/>
                    <a:pt x="16693" y="23943"/>
                  </a:cubicBezTo>
                  <a:cubicBezTo>
                    <a:pt x="15685" y="25225"/>
                    <a:pt x="13832" y="27495"/>
                    <a:pt x="12226" y="27495"/>
                  </a:cubicBezTo>
                  <a:cubicBezTo>
                    <a:pt x="12094" y="27495"/>
                    <a:pt x="11963" y="27479"/>
                    <a:pt x="11834" y="27447"/>
                  </a:cubicBezTo>
                  <a:cubicBezTo>
                    <a:pt x="11537" y="27381"/>
                    <a:pt x="11272" y="27281"/>
                    <a:pt x="11008" y="27149"/>
                  </a:cubicBezTo>
                  <a:cubicBezTo>
                    <a:pt x="11801" y="26918"/>
                    <a:pt x="12429" y="26290"/>
                    <a:pt x="12660" y="25497"/>
                  </a:cubicBezTo>
                  <a:cubicBezTo>
                    <a:pt x="12925" y="24802"/>
                    <a:pt x="12760" y="24009"/>
                    <a:pt x="12264" y="23447"/>
                  </a:cubicBezTo>
                  <a:cubicBezTo>
                    <a:pt x="12429" y="23414"/>
                    <a:pt x="12594" y="23381"/>
                    <a:pt x="12727" y="23315"/>
                  </a:cubicBezTo>
                  <a:cubicBezTo>
                    <a:pt x="13189" y="23084"/>
                    <a:pt x="13586" y="22720"/>
                    <a:pt x="13784" y="22257"/>
                  </a:cubicBezTo>
                  <a:cubicBezTo>
                    <a:pt x="14016" y="21795"/>
                    <a:pt x="14115" y="21266"/>
                    <a:pt x="14016" y="20770"/>
                  </a:cubicBezTo>
                  <a:cubicBezTo>
                    <a:pt x="13983" y="20505"/>
                    <a:pt x="13883" y="20274"/>
                    <a:pt x="13751" y="20076"/>
                  </a:cubicBezTo>
                  <a:cubicBezTo>
                    <a:pt x="13619" y="19877"/>
                    <a:pt x="13520" y="19712"/>
                    <a:pt x="13454" y="19514"/>
                  </a:cubicBezTo>
                  <a:cubicBezTo>
                    <a:pt x="13123" y="18754"/>
                    <a:pt x="13024" y="17894"/>
                    <a:pt x="13156" y="17035"/>
                  </a:cubicBezTo>
                  <a:cubicBezTo>
                    <a:pt x="13156" y="17035"/>
                    <a:pt x="13156" y="17002"/>
                    <a:pt x="13156" y="16969"/>
                  </a:cubicBezTo>
                  <a:cubicBezTo>
                    <a:pt x="13123" y="16869"/>
                    <a:pt x="13024" y="16836"/>
                    <a:pt x="12925" y="16836"/>
                  </a:cubicBezTo>
                  <a:cubicBezTo>
                    <a:pt x="12512" y="16952"/>
                    <a:pt x="12099" y="17010"/>
                    <a:pt x="11685" y="17010"/>
                  </a:cubicBezTo>
                  <a:cubicBezTo>
                    <a:pt x="11272" y="17010"/>
                    <a:pt x="10859" y="16952"/>
                    <a:pt x="10446" y="16836"/>
                  </a:cubicBezTo>
                  <a:cubicBezTo>
                    <a:pt x="10248" y="16803"/>
                    <a:pt x="10049" y="16704"/>
                    <a:pt x="9884" y="16605"/>
                  </a:cubicBezTo>
                  <a:cubicBezTo>
                    <a:pt x="9653" y="16506"/>
                    <a:pt x="9388" y="16440"/>
                    <a:pt x="9157" y="16407"/>
                  </a:cubicBezTo>
                  <a:cubicBezTo>
                    <a:pt x="8628" y="16407"/>
                    <a:pt x="8132" y="16539"/>
                    <a:pt x="7702" y="16836"/>
                  </a:cubicBezTo>
                  <a:cubicBezTo>
                    <a:pt x="7273" y="17101"/>
                    <a:pt x="6942" y="17531"/>
                    <a:pt x="6777" y="18026"/>
                  </a:cubicBezTo>
                  <a:cubicBezTo>
                    <a:pt x="6777" y="17993"/>
                    <a:pt x="6744" y="17927"/>
                    <a:pt x="6744" y="17894"/>
                  </a:cubicBezTo>
                  <a:cubicBezTo>
                    <a:pt x="6482" y="17489"/>
                    <a:pt x="5911" y="17256"/>
                    <a:pt x="5291" y="17256"/>
                  </a:cubicBezTo>
                  <a:cubicBezTo>
                    <a:pt x="5051" y="17256"/>
                    <a:pt x="4803" y="17291"/>
                    <a:pt x="4562" y="17365"/>
                  </a:cubicBezTo>
                  <a:cubicBezTo>
                    <a:pt x="3769" y="17597"/>
                    <a:pt x="3141" y="18225"/>
                    <a:pt x="2910" y="19018"/>
                  </a:cubicBezTo>
                  <a:cubicBezTo>
                    <a:pt x="2777" y="18754"/>
                    <a:pt x="2678" y="18489"/>
                    <a:pt x="2612" y="18225"/>
                  </a:cubicBezTo>
                  <a:cubicBezTo>
                    <a:pt x="2215" y="16506"/>
                    <a:pt x="4761" y="14457"/>
                    <a:pt x="6116" y="13333"/>
                  </a:cubicBezTo>
                  <a:cubicBezTo>
                    <a:pt x="6876" y="12804"/>
                    <a:pt x="7405" y="12044"/>
                    <a:pt x="7669" y="11151"/>
                  </a:cubicBezTo>
                  <a:cubicBezTo>
                    <a:pt x="8033" y="11350"/>
                    <a:pt x="8430" y="11482"/>
                    <a:pt x="8826" y="11548"/>
                  </a:cubicBezTo>
                  <a:cubicBezTo>
                    <a:pt x="8826" y="11845"/>
                    <a:pt x="8760" y="12143"/>
                    <a:pt x="8628" y="12440"/>
                  </a:cubicBezTo>
                  <a:cubicBezTo>
                    <a:pt x="8463" y="12804"/>
                    <a:pt x="8231" y="13167"/>
                    <a:pt x="7901" y="13432"/>
                  </a:cubicBezTo>
                  <a:cubicBezTo>
                    <a:pt x="7570" y="13696"/>
                    <a:pt x="7174" y="13994"/>
                    <a:pt x="6810" y="14258"/>
                  </a:cubicBezTo>
                  <a:cubicBezTo>
                    <a:pt x="6446" y="14556"/>
                    <a:pt x="6050" y="14820"/>
                    <a:pt x="5653" y="15184"/>
                  </a:cubicBezTo>
                  <a:lnTo>
                    <a:pt x="5620" y="15184"/>
                  </a:lnTo>
                  <a:cubicBezTo>
                    <a:pt x="5257" y="15443"/>
                    <a:pt x="5688" y="16028"/>
                    <a:pt x="6050" y="16028"/>
                  </a:cubicBezTo>
                  <a:cubicBezTo>
                    <a:pt x="6149" y="16028"/>
                    <a:pt x="6243" y="15985"/>
                    <a:pt x="6314" y="15878"/>
                  </a:cubicBezTo>
                  <a:cubicBezTo>
                    <a:pt x="6612" y="15580"/>
                    <a:pt x="6975" y="15283"/>
                    <a:pt x="7339" y="14985"/>
                  </a:cubicBezTo>
                  <a:cubicBezTo>
                    <a:pt x="7702" y="14655"/>
                    <a:pt x="8033" y="14357"/>
                    <a:pt x="8397" y="13994"/>
                  </a:cubicBezTo>
                  <a:cubicBezTo>
                    <a:pt x="8793" y="13630"/>
                    <a:pt x="9091" y="13201"/>
                    <a:pt x="9256" y="12705"/>
                  </a:cubicBezTo>
                  <a:cubicBezTo>
                    <a:pt x="9388" y="12308"/>
                    <a:pt x="9454" y="11944"/>
                    <a:pt x="9421" y="11548"/>
                  </a:cubicBezTo>
                  <a:cubicBezTo>
                    <a:pt x="10380" y="11416"/>
                    <a:pt x="11206" y="10821"/>
                    <a:pt x="11603" y="9928"/>
                  </a:cubicBezTo>
                  <a:cubicBezTo>
                    <a:pt x="11702" y="9763"/>
                    <a:pt x="11735" y="9598"/>
                    <a:pt x="11801" y="9432"/>
                  </a:cubicBezTo>
                  <a:cubicBezTo>
                    <a:pt x="11801" y="9399"/>
                    <a:pt x="11801" y="9399"/>
                    <a:pt x="11801" y="9366"/>
                  </a:cubicBezTo>
                  <a:cubicBezTo>
                    <a:pt x="11834" y="9300"/>
                    <a:pt x="11867" y="9234"/>
                    <a:pt x="11867" y="9135"/>
                  </a:cubicBezTo>
                  <a:lnTo>
                    <a:pt x="11867" y="9069"/>
                  </a:lnTo>
                  <a:cubicBezTo>
                    <a:pt x="12264" y="7449"/>
                    <a:pt x="11735" y="5730"/>
                    <a:pt x="10512" y="4540"/>
                  </a:cubicBezTo>
                  <a:cubicBezTo>
                    <a:pt x="9785" y="3912"/>
                    <a:pt x="8925" y="3450"/>
                    <a:pt x="8000" y="3185"/>
                  </a:cubicBezTo>
                  <a:cubicBezTo>
                    <a:pt x="7273" y="2987"/>
                    <a:pt x="6545" y="2855"/>
                    <a:pt x="5785" y="2789"/>
                  </a:cubicBezTo>
                  <a:lnTo>
                    <a:pt x="5785" y="2756"/>
                  </a:lnTo>
                  <a:cubicBezTo>
                    <a:pt x="5818" y="2061"/>
                    <a:pt x="5554" y="1400"/>
                    <a:pt x="5058" y="938"/>
                  </a:cubicBezTo>
                  <a:cubicBezTo>
                    <a:pt x="4562" y="475"/>
                    <a:pt x="3967" y="144"/>
                    <a:pt x="3339" y="45"/>
                  </a:cubicBezTo>
                  <a:cubicBezTo>
                    <a:pt x="3183" y="15"/>
                    <a:pt x="3025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17"/>
            <p:cNvGrpSpPr/>
            <p:nvPr/>
          </p:nvGrpSpPr>
          <p:grpSpPr>
            <a:xfrm>
              <a:off x="8817291" y="1181058"/>
              <a:ext cx="46662" cy="2791194"/>
              <a:chOff x="8817291" y="1181058"/>
              <a:chExt cx="46662" cy="2791194"/>
            </a:xfrm>
          </p:grpSpPr>
          <p:sp>
            <p:nvSpPr>
              <p:cNvPr id="282" name="Google Shape;282;p17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7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7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17"/>
            <p:cNvSpPr/>
            <p:nvPr/>
          </p:nvSpPr>
          <p:spPr>
            <a:xfrm>
              <a:off x="8106745" y="150519"/>
              <a:ext cx="944700" cy="929767"/>
            </a:xfrm>
            <a:custGeom>
              <a:avLst/>
              <a:gdLst/>
              <a:ahLst/>
              <a:cxnLst/>
              <a:rect l="l" t="t" r="r" b="b"/>
              <a:pathLst>
                <a:path w="30146" h="29949" extrusionOk="0">
                  <a:moveTo>
                    <a:pt x="19766" y="3282"/>
                  </a:moveTo>
                  <a:cubicBezTo>
                    <a:pt x="19898" y="3415"/>
                    <a:pt x="20031" y="3580"/>
                    <a:pt x="20097" y="3745"/>
                  </a:cubicBezTo>
                  <a:cubicBezTo>
                    <a:pt x="20361" y="4208"/>
                    <a:pt x="20394" y="4737"/>
                    <a:pt x="20229" y="5266"/>
                  </a:cubicBezTo>
                  <a:cubicBezTo>
                    <a:pt x="20130" y="5695"/>
                    <a:pt x="19832" y="6059"/>
                    <a:pt x="19403" y="6257"/>
                  </a:cubicBezTo>
                  <a:cubicBezTo>
                    <a:pt x="19290" y="6288"/>
                    <a:pt x="19178" y="6303"/>
                    <a:pt x="19067" y="6303"/>
                  </a:cubicBezTo>
                  <a:cubicBezTo>
                    <a:pt x="18820" y="6303"/>
                    <a:pt x="18583" y="6229"/>
                    <a:pt x="18378" y="6092"/>
                  </a:cubicBezTo>
                  <a:cubicBezTo>
                    <a:pt x="18080" y="5894"/>
                    <a:pt x="17882" y="5266"/>
                    <a:pt x="18080" y="4638"/>
                  </a:cubicBezTo>
                  <a:cubicBezTo>
                    <a:pt x="18345" y="3910"/>
                    <a:pt x="19006" y="3381"/>
                    <a:pt x="19766" y="3282"/>
                  </a:cubicBezTo>
                  <a:close/>
                  <a:moveTo>
                    <a:pt x="27666" y="2357"/>
                  </a:moveTo>
                  <a:lnTo>
                    <a:pt x="27666" y="2357"/>
                  </a:lnTo>
                  <a:cubicBezTo>
                    <a:pt x="26708" y="4241"/>
                    <a:pt x="26741" y="5861"/>
                    <a:pt x="26807" y="8075"/>
                  </a:cubicBezTo>
                  <a:cubicBezTo>
                    <a:pt x="26807" y="8505"/>
                    <a:pt x="26807" y="8901"/>
                    <a:pt x="26840" y="9364"/>
                  </a:cubicBezTo>
                  <a:lnTo>
                    <a:pt x="26840" y="9529"/>
                  </a:lnTo>
                  <a:cubicBezTo>
                    <a:pt x="26774" y="9463"/>
                    <a:pt x="26708" y="9430"/>
                    <a:pt x="26608" y="9364"/>
                  </a:cubicBezTo>
                  <a:cubicBezTo>
                    <a:pt x="26311" y="9199"/>
                    <a:pt x="25980" y="9100"/>
                    <a:pt x="25617" y="9067"/>
                  </a:cubicBezTo>
                  <a:lnTo>
                    <a:pt x="25617" y="4373"/>
                  </a:lnTo>
                  <a:lnTo>
                    <a:pt x="20956" y="4373"/>
                  </a:lnTo>
                  <a:cubicBezTo>
                    <a:pt x="20923" y="4043"/>
                    <a:pt x="20824" y="3712"/>
                    <a:pt x="20659" y="3415"/>
                  </a:cubicBezTo>
                  <a:cubicBezTo>
                    <a:pt x="20626" y="3348"/>
                    <a:pt x="20560" y="3282"/>
                    <a:pt x="20526" y="3183"/>
                  </a:cubicBezTo>
                  <a:lnTo>
                    <a:pt x="20692" y="3183"/>
                  </a:lnTo>
                  <a:lnTo>
                    <a:pt x="21948" y="3216"/>
                  </a:lnTo>
                  <a:cubicBezTo>
                    <a:pt x="22466" y="3231"/>
                    <a:pt x="22948" y="3245"/>
                    <a:pt x="23408" y="3245"/>
                  </a:cubicBezTo>
                  <a:cubicBezTo>
                    <a:pt x="24942" y="3245"/>
                    <a:pt x="26216" y="3095"/>
                    <a:pt x="27666" y="2357"/>
                  </a:cubicBezTo>
                  <a:close/>
                  <a:moveTo>
                    <a:pt x="4462" y="5398"/>
                  </a:moveTo>
                  <a:lnTo>
                    <a:pt x="4462" y="5398"/>
                  </a:lnTo>
                  <a:cubicBezTo>
                    <a:pt x="4264" y="6323"/>
                    <a:pt x="4264" y="7315"/>
                    <a:pt x="4462" y="8273"/>
                  </a:cubicBezTo>
                  <a:cubicBezTo>
                    <a:pt x="4628" y="8901"/>
                    <a:pt x="4892" y="9496"/>
                    <a:pt x="5223" y="10058"/>
                  </a:cubicBezTo>
                  <a:cubicBezTo>
                    <a:pt x="5355" y="10224"/>
                    <a:pt x="5487" y="10422"/>
                    <a:pt x="5619" y="10587"/>
                  </a:cubicBezTo>
                  <a:cubicBezTo>
                    <a:pt x="5388" y="10455"/>
                    <a:pt x="5223" y="10290"/>
                    <a:pt x="5057" y="10091"/>
                  </a:cubicBezTo>
                  <a:cubicBezTo>
                    <a:pt x="4495" y="9430"/>
                    <a:pt x="4066" y="8637"/>
                    <a:pt x="3867" y="7778"/>
                  </a:cubicBezTo>
                  <a:cubicBezTo>
                    <a:pt x="3702" y="7084"/>
                    <a:pt x="3636" y="6356"/>
                    <a:pt x="3636" y="5629"/>
                  </a:cubicBezTo>
                  <a:cubicBezTo>
                    <a:pt x="3933" y="5563"/>
                    <a:pt x="4198" y="5497"/>
                    <a:pt x="4462" y="5398"/>
                  </a:cubicBezTo>
                  <a:close/>
                  <a:moveTo>
                    <a:pt x="25411" y="9693"/>
                  </a:moveTo>
                  <a:cubicBezTo>
                    <a:pt x="25723" y="9693"/>
                    <a:pt x="26035" y="9768"/>
                    <a:pt x="26311" y="9926"/>
                  </a:cubicBezTo>
                  <a:cubicBezTo>
                    <a:pt x="26476" y="10025"/>
                    <a:pt x="26641" y="10124"/>
                    <a:pt x="26774" y="10290"/>
                  </a:cubicBezTo>
                  <a:cubicBezTo>
                    <a:pt x="26674" y="11050"/>
                    <a:pt x="26146" y="11711"/>
                    <a:pt x="25418" y="11975"/>
                  </a:cubicBezTo>
                  <a:cubicBezTo>
                    <a:pt x="25240" y="12032"/>
                    <a:pt x="25060" y="12056"/>
                    <a:pt x="24888" y="12056"/>
                  </a:cubicBezTo>
                  <a:cubicBezTo>
                    <a:pt x="24455" y="12056"/>
                    <a:pt x="24082" y="11901"/>
                    <a:pt x="23964" y="11711"/>
                  </a:cubicBezTo>
                  <a:cubicBezTo>
                    <a:pt x="23733" y="11381"/>
                    <a:pt x="23667" y="11017"/>
                    <a:pt x="23799" y="10653"/>
                  </a:cubicBezTo>
                  <a:cubicBezTo>
                    <a:pt x="23964" y="10224"/>
                    <a:pt x="24361" y="9926"/>
                    <a:pt x="24790" y="9794"/>
                  </a:cubicBezTo>
                  <a:cubicBezTo>
                    <a:pt x="24990" y="9727"/>
                    <a:pt x="25201" y="9693"/>
                    <a:pt x="25411" y="9693"/>
                  </a:cubicBezTo>
                  <a:close/>
                  <a:moveTo>
                    <a:pt x="24857" y="5199"/>
                  </a:moveTo>
                  <a:lnTo>
                    <a:pt x="24857" y="9166"/>
                  </a:lnTo>
                  <a:cubicBezTo>
                    <a:pt x="24790" y="9166"/>
                    <a:pt x="24724" y="9166"/>
                    <a:pt x="24658" y="9199"/>
                  </a:cubicBezTo>
                  <a:cubicBezTo>
                    <a:pt x="24030" y="9364"/>
                    <a:pt x="23501" y="9827"/>
                    <a:pt x="23237" y="10455"/>
                  </a:cubicBezTo>
                  <a:cubicBezTo>
                    <a:pt x="23237" y="10521"/>
                    <a:pt x="23204" y="10587"/>
                    <a:pt x="23204" y="10686"/>
                  </a:cubicBezTo>
                  <a:cubicBezTo>
                    <a:pt x="22972" y="10356"/>
                    <a:pt x="22609" y="10158"/>
                    <a:pt x="22212" y="10091"/>
                  </a:cubicBezTo>
                  <a:cubicBezTo>
                    <a:pt x="22127" y="10076"/>
                    <a:pt x="22042" y="10069"/>
                    <a:pt x="21956" y="10069"/>
                  </a:cubicBezTo>
                  <a:cubicBezTo>
                    <a:pt x="21477" y="10069"/>
                    <a:pt x="21010" y="10304"/>
                    <a:pt x="20758" y="10752"/>
                  </a:cubicBezTo>
                  <a:cubicBezTo>
                    <a:pt x="20659" y="10852"/>
                    <a:pt x="20626" y="10984"/>
                    <a:pt x="20593" y="11149"/>
                  </a:cubicBezTo>
                  <a:cubicBezTo>
                    <a:pt x="20526" y="11281"/>
                    <a:pt x="20526" y="11480"/>
                    <a:pt x="20560" y="11645"/>
                  </a:cubicBezTo>
                  <a:cubicBezTo>
                    <a:pt x="20593" y="11810"/>
                    <a:pt x="20692" y="11975"/>
                    <a:pt x="20857" y="12108"/>
                  </a:cubicBezTo>
                  <a:cubicBezTo>
                    <a:pt x="20989" y="12174"/>
                    <a:pt x="21121" y="12240"/>
                    <a:pt x="21287" y="12306"/>
                  </a:cubicBezTo>
                  <a:cubicBezTo>
                    <a:pt x="21308" y="12310"/>
                    <a:pt x="21329" y="12312"/>
                    <a:pt x="21350" y="12312"/>
                  </a:cubicBezTo>
                  <a:cubicBezTo>
                    <a:pt x="21492" y="12312"/>
                    <a:pt x="21622" y="12219"/>
                    <a:pt x="21650" y="12075"/>
                  </a:cubicBezTo>
                  <a:cubicBezTo>
                    <a:pt x="21716" y="11909"/>
                    <a:pt x="21617" y="11744"/>
                    <a:pt x="21452" y="11678"/>
                  </a:cubicBezTo>
                  <a:cubicBezTo>
                    <a:pt x="21353" y="11678"/>
                    <a:pt x="21287" y="11645"/>
                    <a:pt x="21254" y="11612"/>
                  </a:cubicBezTo>
                  <a:cubicBezTo>
                    <a:pt x="21188" y="11579"/>
                    <a:pt x="21188" y="11546"/>
                    <a:pt x="21188" y="11513"/>
                  </a:cubicBezTo>
                  <a:cubicBezTo>
                    <a:pt x="21154" y="11447"/>
                    <a:pt x="21154" y="11381"/>
                    <a:pt x="21188" y="11314"/>
                  </a:cubicBezTo>
                  <a:cubicBezTo>
                    <a:pt x="21188" y="11248"/>
                    <a:pt x="21221" y="11182"/>
                    <a:pt x="21287" y="11116"/>
                  </a:cubicBezTo>
                  <a:cubicBezTo>
                    <a:pt x="21435" y="10878"/>
                    <a:pt x="21691" y="10747"/>
                    <a:pt x="21981" y="10747"/>
                  </a:cubicBezTo>
                  <a:cubicBezTo>
                    <a:pt x="22014" y="10747"/>
                    <a:pt x="22047" y="10749"/>
                    <a:pt x="22080" y="10752"/>
                  </a:cubicBezTo>
                  <a:cubicBezTo>
                    <a:pt x="22377" y="10819"/>
                    <a:pt x="22675" y="11050"/>
                    <a:pt x="22807" y="11347"/>
                  </a:cubicBezTo>
                  <a:cubicBezTo>
                    <a:pt x="23105" y="12042"/>
                    <a:pt x="22741" y="12835"/>
                    <a:pt x="22047" y="13132"/>
                  </a:cubicBezTo>
                  <a:cubicBezTo>
                    <a:pt x="21787" y="13262"/>
                    <a:pt x="21486" y="13351"/>
                    <a:pt x="21193" y="13351"/>
                  </a:cubicBezTo>
                  <a:cubicBezTo>
                    <a:pt x="21113" y="13351"/>
                    <a:pt x="21034" y="13345"/>
                    <a:pt x="20956" y="13331"/>
                  </a:cubicBezTo>
                  <a:cubicBezTo>
                    <a:pt x="20791" y="13331"/>
                    <a:pt x="20593" y="13265"/>
                    <a:pt x="20460" y="13165"/>
                  </a:cubicBezTo>
                  <a:cubicBezTo>
                    <a:pt x="20262" y="13033"/>
                    <a:pt x="20031" y="12934"/>
                    <a:pt x="19799" y="12835"/>
                  </a:cubicBezTo>
                  <a:cubicBezTo>
                    <a:pt x="19297" y="12667"/>
                    <a:pt x="18768" y="12579"/>
                    <a:pt x="18238" y="12579"/>
                  </a:cubicBezTo>
                  <a:cubicBezTo>
                    <a:pt x="17931" y="12579"/>
                    <a:pt x="17623" y="12609"/>
                    <a:pt x="17320" y="12670"/>
                  </a:cubicBezTo>
                  <a:cubicBezTo>
                    <a:pt x="17585" y="11843"/>
                    <a:pt x="17618" y="10984"/>
                    <a:pt x="17419" y="10191"/>
                  </a:cubicBezTo>
                  <a:cubicBezTo>
                    <a:pt x="17353" y="9959"/>
                    <a:pt x="17287" y="9728"/>
                    <a:pt x="17188" y="9496"/>
                  </a:cubicBezTo>
                  <a:cubicBezTo>
                    <a:pt x="17122" y="9331"/>
                    <a:pt x="17089" y="9166"/>
                    <a:pt x="17089" y="8968"/>
                  </a:cubicBezTo>
                  <a:cubicBezTo>
                    <a:pt x="17089" y="8604"/>
                    <a:pt x="17188" y="8240"/>
                    <a:pt x="17419" y="7910"/>
                  </a:cubicBezTo>
                  <a:cubicBezTo>
                    <a:pt x="17662" y="7469"/>
                    <a:pt x="18125" y="7219"/>
                    <a:pt x="18602" y="7219"/>
                  </a:cubicBezTo>
                  <a:cubicBezTo>
                    <a:pt x="18841" y="7219"/>
                    <a:pt x="19083" y="7282"/>
                    <a:pt x="19303" y="7414"/>
                  </a:cubicBezTo>
                  <a:cubicBezTo>
                    <a:pt x="19601" y="7579"/>
                    <a:pt x="19799" y="7877"/>
                    <a:pt x="19832" y="8207"/>
                  </a:cubicBezTo>
                  <a:cubicBezTo>
                    <a:pt x="19832" y="8538"/>
                    <a:pt x="19667" y="8835"/>
                    <a:pt x="19370" y="8968"/>
                  </a:cubicBezTo>
                  <a:cubicBezTo>
                    <a:pt x="19303" y="9001"/>
                    <a:pt x="19237" y="9034"/>
                    <a:pt x="19171" y="9034"/>
                  </a:cubicBezTo>
                  <a:lnTo>
                    <a:pt x="18973" y="9034"/>
                  </a:lnTo>
                  <a:cubicBezTo>
                    <a:pt x="18940" y="9034"/>
                    <a:pt x="18907" y="9001"/>
                    <a:pt x="18907" y="8968"/>
                  </a:cubicBezTo>
                  <a:cubicBezTo>
                    <a:pt x="18874" y="8901"/>
                    <a:pt x="18841" y="8835"/>
                    <a:pt x="18841" y="8736"/>
                  </a:cubicBezTo>
                  <a:cubicBezTo>
                    <a:pt x="18783" y="8563"/>
                    <a:pt x="18650" y="8466"/>
                    <a:pt x="18507" y="8466"/>
                  </a:cubicBezTo>
                  <a:cubicBezTo>
                    <a:pt x="18486" y="8466"/>
                    <a:pt x="18465" y="8468"/>
                    <a:pt x="18444" y="8472"/>
                  </a:cubicBezTo>
                  <a:cubicBezTo>
                    <a:pt x="18279" y="8505"/>
                    <a:pt x="18180" y="8670"/>
                    <a:pt x="18213" y="8835"/>
                  </a:cubicBezTo>
                  <a:cubicBezTo>
                    <a:pt x="18213" y="9001"/>
                    <a:pt x="18279" y="9133"/>
                    <a:pt x="18345" y="9298"/>
                  </a:cubicBezTo>
                  <a:cubicBezTo>
                    <a:pt x="18444" y="9463"/>
                    <a:pt x="18576" y="9563"/>
                    <a:pt x="18775" y="9629"/>
                  </a:cubicBezTo>
                  <a:cubicBezTo>
                    <a:pt x="18907" y="9695"/>
                    <a:pt x="19105" y="9695"/>
                    <a:pt x="19270" y="9695"/>
                  </a:cubicBezTo>
                  <a:cubicBezTo>
                    <a:pt x="19403" y="9662"/>
                    <a:pt x="19535" y="9596"/>
                    <a:pt x="19667" y="9563"/>
                  </a:cubicBezTo>
                  <a:cubicBezTo>
                    <a:pt x="20196" y="9298"/>
                    <a:pt x="20526" y="8769"/>
                    <a:pt x="20493" y="8174"/>
                  </a:cubicBezTo>
                  <a:cubicBezTo>
                    <a:pt x="20460" y="7612"/>
                    <a:pt x="20163" y="7117"/>
                    <a:pt x="19667" y="6852"/>
                  </a:cubicBezTo>
                  <a:lnTo>
                    <a:pt x="19634" y="6852"/>
                  </a:lnTo>
                  <a:cubicBezTo>
                    <a:pt x="20262" y="6588"/>
                    <a:pt x="20725" y="6092"/>
                    <a:pt x="20890" y="5431"/>
                  </a:cubicBezTo>
                  <a:cubicBezTo>
                    <a:pt x="20923" y="5365"/>
                    <a:pt x="20923" y="5266"/>
                    <a:pt x="20956" y="5199"/>
                  </a:cubicBezTo>
                  <a:close/>
                  <a:moveTo>
                    <a:pt x="19436" y="24437"/>
                  </a:moveTo>
                  <a:cubicBezTo>
                    <a:pt x="19634" y="24569"/>
                    <a:pt x="19799" y="24701"/>
                    <a:pt x="19998" y="24833"/>
                  </a:cubicBezTo>
                  <a:cubicBezTo>
                    <a:pt x="20560" y="25164"/>
                    <a:pt x="21154" y="25428"/>
                    <a:pt x="21783" y="25594"/>
                  </a:cubicBezTo>
                  <a:cubicBezTo>
                    <a:pt x="22262" y="25693"/>
                    <a:pt x="22749" y="25742"/>
                    <a:pt x="23237" y="25742"/>
                  </a:cubicBezTo>
                  <a:cubicBezTo>
                    <a:pt x="23724" y="25742"/>
                    <a:pt x="24212" y="25693"/>
                    <a:pt x="24691" y="25594"/>
                  </a:cubicBezTo>
                  <a:lnTo>
                    <a:pt x="24691" y="25594"/>
                  </a:lnTo>
                  <a:cubicBezTo>
                    <a:pt x="24559" y="25858"/>
                    <a:pt x="24493" y="26122"/>
                    <a:pt x="24427" y="26420"/>
                  </a:cubicBezTo>
                  <a:cubicBezTo>
                    <a:pt x="23700" y="26420"/>
                    <a:pt x="22972" y="26321"/>
                    <a:pt x="22278" y="26189"/>
                  </a:cubicBezTo>
                  <a:cubicBezTo>
                    <a:pt x="21419" y="25957"/>
                    <a:pt x="20626" y="25561"/>
                    <a:pt x="19965" y="24999"/>
                  </a:cubicBezTo>
                  <a:cubicBezTo>
                    <a:pt x="19766" y="24833"/>
                    <a:pt x="19601" y="24635"/>
                    <a:pt x="19436" y="24437"/>
                  </a:cubicBezTo>
                  <a:close/>
                  <a:moveTo>
                    <a:pt x="2755" y="1"/>
                  </a:moveTo>
                  <a:cubicBezTo>
                    <a:pt x="2574" y="1"/>
                    <a:pt x="2392" y="25"/>
                    <a:pt x="2215" y="76"/>
                  </a:cubicBezTo>
                  <a:cubicBezTo>
                    <a:pt x="1554" y="307"/>
                    <a:pt x="992" y="704"/>
                    <a:pt x="595" y="1266"/>
                  </a:cubicBezTo>
                  <a:cubicBezTo>
                    <a:pt x="198" y="1828"/>
                    <a:pt x="0" y="2555"/>
                    <a:pt x="132" y="3249"/>
                  </a:cubicBezTo>
                  <a:cubicBezTo>
                    <a:pt x="264" y="3877"/>
                    <a:pt x="562" y="4472"/>
                    <a:pt x="1025" y="4935"/>
                  </a:cubicBezTo>
                  <a:cubicBezTo>
                    <a:pt x="1256" y="5199"/>
                    <a:pt x="1521" y="5398"/>
                    <a:pt x="1851" y="5563"/>
                  </a:cubicBezTo>
                  <a:cubicBezTo>
                    <a:pt x="2149" y="5662"/>
                    <a:pt x="2479" y="5728"/>
                    <a:pt x="2810" y="5728"/>
                  </a:cubicBezTo>
                  <a:lnTo>
                    <a:pt x="2876" y="5728"/>
                  </a:lnTo>
                  <a:cubicBezTo>
                    <a:pt x="2942" y="6489"/>
                    <a:pt x="3074" y="7216"/>
                    <a:pt x="3272" y="7943"/>
                  </a:cubicBezTo>
                  <a:cubicBezTo>
                    <a:pt x="3504" y="8868"/>
                    <a:pt x="4000" y="9728"/>
                    <a:pt x="4628" y="10455"/>
                  </a:cubicBezTo>
                  <a:cubicBezTo>
                    <a:pt x="5530" y="11408"/>
                    <a:pt x="6773" y="11940"/>
                    <a:pt x="8061" y="11940"/>
                  </a:cubicBezTo>
                  <a:cubicBezTo>
                    <a:pt x="8424" y="11940"/>
                    <a:pt x="8792" y="11898"/>
                    <a:pt x="9156" y="11810"/>
                  </a:cubicBezTo>
                  <a:lnTo>
                    <a:pt x="9222" y="11810"/>
                  </a:lnTo>
                  <a:cubicBezTo>
                    <a:pt x="9321" y="11810"/>
                    <a:pt x="9387" y="11777"/>
                    <a:pt x="9453" y="11744"/>
                  </a:cubicBezTo>
                  <a:lnTo>
                    <a:pt x="9520" y="11744"/>
                  </a:lnTo>
                  <a:cubicBezTo>
                    <a:pt x="9685" y="11678"/>
                    <a:pt x="9850" y="11612"/>
                    <a:pt x="10015" y="11546"/>
                  </a:cubicBezTo>
                  <a:cubicBezTo>
                    <a:pt x="10908" y="11149"/>
                    <a:pt x="11503" y="10290"/>
                    <a:pt x="11635" y="9331"/>
                  </a:cubicBezTo>
                  <a:cubicBezTo>
                    <a:pt x="11703" y="9337"/>
                    <a:pt x="11771" y="9340"/>
                    <a:pt x="11839" y="9340"/>
                  </a:cubicBezTo>
                  <a:cubicBezTo>
                    <a:pt x="12167" y="9340"/>
                    <a:pt x="12491" y="9275"/>
                    <a:pt x="12792" y="9166"/>
                  </a:cubicBezTo>
                  <a:cubicBezTo>
                    <a:pt x="13288" y="9001"/>
                    <a:pt x="13717" y="8703"/>
                    <a:pt x="14081" y="8307"/>
                  </a:cubicBezTo>
                  <a:cubicBezTo>
                    <a:pt x="14445" y="7943"/>
                    <a:pt x="14742" y="7612"/>
                    <a:pt x="15073" y="7249"/>
                  </a:cubicBezTo>
                  <a:cubicBezTo>
                    <a:pt x="15370" y="6885"/>
                    <a:pt x="15668" y="6522"/>
                    <a:pt x="15998" y="6224"/>
                  </a:cubicBezTo>
                  <a:cubicBezTo>
                    <a:pt x="16353" y="5869"/>
                    <a:pt x="16027" y="5377"/>
                    <a:pt x="15647" y="5377"/>
                  </a:cubicBezTo>
                  <a:cubicBezTo>
                    <a:pt x="15532" y="5377"/>
                    <a:pt x="15412" y="5422"/>
                    <a:pt x="15304" y="5530"/>
                  </a:cubicBezTo>
                  <a:lnTo>
                    <a:pt x="15271" y="5563"/>
                  </a:lnTo>
                  <a:cubicBezTo>
                    <a:pt x="14907" y="5927"/>
                    <a:pt x="14643" y="6323"/>
                    <a:pt x="14378" y="6687"/>
                  </a:cubicBezTo>
                  <a:cubicBezTo>
                    <a:pt x="14081" y="7084"/>
                    <a:pt x="13817" y="7447"/>
                    <a:pt x="13519" y="7778"/>
                  </a:cubicBezTo>
                  <a:cubicBezTo>
                    <a:pt x="13255" y="8108"/>
                    <a:pt x="12924" y="8373"/>
                    <a:pt x="12527" y="8538"/>
                  </a:cubicBezTo>
                  <a:cubicBezTo>
                    <a:pt x="12230" y="8637"/>
                    <a:pt x="11932" y="8703"/>
                    <a:pt x="11635" y="8703"/>
                  </a:cubicBezTo>
                  <a:cubicBezTo>
                    <a:pt x="11569" y="8307"/>
                    <a:pt x="11437" y="7910"/>
                    <a:pt x="11238" y="7546"/>
                  </a:cubicBezTo>
                  <a:cubicBezTo>
                    <a:pt x="12098" y="7282"/>
                    <a:pt x="12858" y="6753"/>
                    <a:pt x="13420" y="6026"/>
                  </a:cubicBezTo>
                  <a:cubicBezTo>
                    <a:pt x="14428" y="4742"/>
                    <a:pt x="16256" y="2441"/>
                    <a:pt x="17885" y="2441"/>
                  </a:cubicBezTo>
                  <a:cubicBezTo>
                    <a:pt x="18018" y="2441"/>
                    <a:pt x="18149" y="2457"/>
                    <a:pt x="18279" y="2489"/>
                  </a:cubicBezTo>
                  <a:cubicBezTo>
                    <a:pt x="18576" y="2555"/>
                    <a:pt x="18841" y="2654"/>
                    <a:pt x="19072" y="2787"/>
                  </a:cubicBezTo>
                  <a:cubicBezTo>
                    <a:pt x="18312" y="3051"/>
                    <a:pt x="17684" y="3646"/>
                    <a:pt x="17419" y="4439"/>
                  </a:cubicBezTo>
                  <a:cubicBezTo>
                    <a:pt x="17155" y="5299"/>
                    <a:pt x="17419" y="6257"/>
                    <a:pt x="17981" y="6621"/>
                  </a:cubicBezTo>
                  <a:cubicBezTo>
                    <a:pt x="18014" y="6621"/>
                    <a:pt x="18047" y="6654"/>
                    <a:pt x="18080" y="6654"/>
                  </a:cubicBezTo>
                  <a:cubicBezTo>
                    <a:pt x="17585" y="6819"/>
                    <a:pt x="17188" y="7150"/>
                    <a:pt x="16891" y="7579"/>
                  </a:cubicBezTo>
                  <a:cubicBezTo>
                    <a:pt x="16626" y="8009"/>
                    <a:pt x="16461" y="8505"/>
                    <a:pt x="16494" y="9034"/>
                  </a:cubicBezTo>
                  <a:cubicBezTo>
                    <a:pt x="16494" y="9265"/>
                    <a:pt x="16560" y="9529"/>
                    <a:pt x="16692" y="9761"/>
                  </a:cubicBezTo>
                  <a:cubicBezTo>
                    <a:pt x="16791" y="9926"/>
                    <a:pt x="16858" y="10124"/>
                    <a:pt x="16924" y="10323"/>
                  </a:cubicBezTo>
                  <a:cubicBezTo>
                    <a:pt x="17122" y="11149"/>
                    <a:pt x="17122" y="12009"/>
                    <a:pt x="16924" y="12802"/>
                  </a:cubicBezTo>
                  <a:cubicBezTo>
                    <a:pt x="16891" y="12934"/>
                    <a:pt x="16990" y="13033"/>
                    <a:pt x="17089" y="13033"/>
                  </a:cubicBezTo>
                  <a:cubicBezTo>
                    <a:pt x="17334" y="12995"/>
                    <a:pt x="17580" y="12977"/>
                    <a:pt x="17823" y="12977"/>
                  </a:cubicBezTo>
                  <a:cubicBezTo>
                    <a:pt x="18431" y="12977"/>
                    <a:pt x="19025" y="13095"/>
                    <a:pt x="19568" y="13331"/>
                  </a:cubicBezTo>
                  <a:cubicBezTo>
                    <a:pt x="19766" y="13397"/>
                    <a:pt x="19965" y="13496"/>
                    <a:pt x="20130" y="13628"/>
                  </a:cubicBezTo>
                  <a:cubicBezTo>
                    <a:pt x="20328" y="13760"/>
                    <a:pt x="20593" y="13860"/>
                    <a:pt x="20824" y="13926"/>
                  </a:cubicBezTo>
                  <a:cubicBezTo>
                    <a:pt x="20952" y="13942"/>
                    <a:pt x="21079" y="13950"/>
                    <a:pt x="21203" y="13950"/>
                  </a:cubicBezTo>
                  <a:cubicBezTo>
                    <a:pt x="21591" y="13950"/>
                    <a:pt x="21961" y="13870"/>
                    <a:pt x="22311" y="13694"/>
                  </a:cubicBezTo>
                  <a:cubicBezTo>
                    <a:pt x="22774" y="13463"/>
                    <a:pt x="23171" y="13066"/>
                    <a:pt x="23402" y="12603"/>
                  </a:cubicBezTo>
                  <a:cubicBezTo>
                    <a:pt x="23468" y="12438"/>
                    <a:pt x="23501" y="12306"/>
                    <a:pt x="23534" y="12141"/>
                  </a:cubicBezTo>
                  <a:cubicBezTo>
                    <a:pt x="23917" y="12478"/>
                    <a:pt x="24406" y="12662"/>
                    <a:pt x="24899" y="12662"/>
                  </a:cubicBezTo>
                  <a:cubicBezTo>
                    <a:pt x="25130" y="12662"/>
                    <a:pt x="25362" y="12622"/>
                    <a:pt x="25584" y="12537"/>
                  </a:cubicBezTo>
                  <a:cubicBezTo>
                    <a:pt x="26377" y="12306"/>
                    <a:pt x="27005" y="11678"/>
                    <a:pt x="27236" y="10885"/>
                  </a:cubicBezTo>
                  <a:cubicBezTo>
                    <a:pt x="27369" y="11149"/>
                    <a:pt x="27468" y="11414"/>
                    <a:pt x="27534" y="11711"/>
                  </a:cubicBezTo>
                  <a:cubicBezTo>
                    <a:pt x="27964" y="13430"/>
                    <a:pt x="25418" y="15479"/>
                    <a:pt x="24030" y="16570"/>
                  </a:cubicBezTo>
                  <a:cubicBezTo>
                    <a:pt x="23270" y="17132"/>
                    <a:pt x="22741" y="17892"/>
                    <a:pt x="22477" y="18785"/>
                  </a:cubicBezTo>
                  <a:cubicBezTo>
                    <a:pt x="22113" y="18586"/>
                    <a:pt x="21749" y="18454"/>
                    <a:pt x="21353" y="18421"/>
                  </a:cubicBezTo>
                  <a:cubicBezTo>
                    <a:pt x="21320" y="18123"/>
                    <a:pt x="21386" y="17793"/>
                    <a:pt x="21518" y="17529"/>
                  </a:cubicBezTo>
                  <a:cubicBezTo>
                    <a:pt x="21683" y="17132"/>
                    <a:pt x="21948" y="16801"/>
                    <a:pt x="22245" y="16537"/>
                  </a:cubicBezTo>
                  <a:cubicBezTo>
                    <a:pt x="22576" y="16239"/>
                    <a:pt x="22972" y="15975"/>
                    <a:pt x="23336" y="15677"/>
                  </a:cubicBezTo>
                  <a:cubicBezTo>
                    <a:pt x="23700" y="15413"/>
                    <a:pt x="24096" y="15116"/>
                    <a:pt x="24493" y="14785"/>
                  </a:cubicBezTo>
                  <a:cubicBezTo>
                    <a:pt x="24880" y="14450"/>
                    <a:pt x="24562" y="13913"/>
                    <a:pt x="24169" y="13913"/>
                  </a:cubicBezTo>
                  <a:cubicBezTo>
                    <a:pt x="24058" y="13913"/>
                    <a:pt x="23941" y="13956"/>
                    <a:pt x="23832" y="14058"/>
                  </a:cubicBezTo>
                  <a:lnTo>
                    <a:pt x="23799" y="14058"/>
                  </a:lnTo>
                  <a:cubicBezTo>
                    <a:pt x="23501" y="14388"/>
                    <a:pt x="23138" y="14686"/>
                    <a:pt x="22774" y="14983"/>
                  </a:cubicBezTo>
                  <a:cubicBezTo>
                    <a:pt x="22444" y="15314"/>
                    <a:pt x="22080" y="15611"/>
                    <a:pt x="21716" y="15975"/>
                  </a:cubicBezTo>
                  <a:cubicBezTo>
                    <a:pt x="21353" y="16339"/>
                    <a:pt x="21055" y="16768"/>
                    <a:pt x="20857" y="17264"/>
                  </a:cubicBezTo>
                  <a:cubicBezTo>
                    <a:pt x="20725" y="17628"/>
                    <a:pt x="20692" y="18024"/>
                    <a:pt x="20692" y="18421"/>
                  </a:cubicBezTo>
                  <a:cubicBezTo>
                    <a:pt x="19733" y="18553"/>
                    <a:pt x="18907" y="19148"/>
                    <a:pt x="18510" y="20041"/>
                  </a:cubicBezTo>
                  <a:cubicBezTo>
                    <a:pt x="17684" y="21859"/>
                    <a:pt x="18114" y="24007"/>
                    <a:pt x="19568" y="25395"/>
                  </a:cubicBezTo>
                  <a:cubicBezTo>
                    <a:pt x="20295" y="26023"/>
                    <a:pt x="21154" y="26519"/>
                    <a:pt x="22080" y="26784"/>
                  </a:cubicBezTo>
                  <a:cubicBezTo>
                    <a:pt x="22807" y="26982"/>
                    <a:pt x="23567" y="27114"/>
                    <a:pt x="24295" y="27147"/>
                  </a:cubicBezTo>
                  <a:lnTo>
                    <a:pt x="24295" y="27213"/>
                  </a:lnTo>
                  <a:cubicBezTo>
                    <a:pt x="24295" y="27544"/>
                    <a:pt x="24361" y="27874"/>
                    <a:pt x="24493" y="28172"/>
                  </a:cubicBezTo>
                  <a:cubicBezTo>
                    <a:pt x="24625" y="28502"/>
                    <a:pt x="24857" y="28767"/>
                    <a:pt x="25088" y="28998"/>
                  </a:cubicBezTo>
                  <a:cubicBezTo>
                    <a:pt x="25584" y="29461"/>
                    <a:pt x="26179" y="29791"/>
                    <a:pt x="26807" y="29924"/>
                  </a:cubicBezTo>
                  <a:cubicBezTo>
                    <a:pt x="26926" y="29941"/>
                    <a:pt x="27046" y="29949"/>
                    <a:pt x="27166" y="29949"/>
                  </a:cubicBezTo>
                  <a:cubicBezTo>
                    <a:pt x="27745" y="29949"/>
                    <a:pt x="28324" y="29756"/>
                    <a:pt x="28790" y="29428"/>
                  </a:cubicBezTo>
                  <a:cubicBezTo>
                    <a:pt x="29352" y="29031"/>
                    <a:pt x="29748" y="28469"/>
                    <a:pt x="29947" y="27808"/>
                  </a:cubicBezTo>
                  <a:cubicBezTo>
                    <a:pt x="30145" y="27114"/>
                    <a:pt x="29947" y="26354"/>
                    <a:pt x="29451" y="25825"/>
                  </a:cubicBezTo>
                  <a:cubicBezTo>
                    <a:pt x="29220" y="25561"/>
                    <a:pt x="28955" y="25362"/>
                    <a:pt x="28658" y="25197"/>
                  </a:cubicBezTo>
                  <a:cubicBezTo>
                    <a:pt x="28437" y="25109"/>
                    <a:pt x="28188" y="25050"/>
                    <a:pt x="27938" y="25050"/>
                  </a:cubicBezTo>
                  <a:cubicBezTo>
                    <a:pt x="27813" y="25050"/>
                    <a:pt x="27688" y="25065"/>
                    <a:pt x="27567" y="25098"/>
                  </a:cubicBezTo>
                  <a:cubicBezTo>
                    <a:pt x="27203" y="25197"/>
                    <a:pt x="26906" y="25428"/>
                    <a:pt x="26708" y="25759"/>
                  </a:cubicBezTo>
                  <a:cubicBezTo>
                    <a:pt x="26542" y="26089"/>
                    <a:pt x="26542" y="26486"/>
                    <a:pt x="26741" y="26817"/>
                  </a:cubicBezTo>
                  <a:cubicBezTo>
                    <a:pt x="26783" y="26881"/>
                    <a:pt x="26867" y="26917"/>
                    <a:pt x="26948" y="26917"/>
                  </a:cubicBezTo>
                  <a:cubicBezTo>
                    <a:pt x="26993" y="26917"/>
                    <a:pt x="27036" y="26906"/>
                    <a:pt x="27071" y="26883"/>
                  </a:cubicBezTo>
                  <a:cubicBezTo>
                    <a:pt x="27170" y="26850"/>
                    <a:pt x="27203" y="26717"/>
                    <a:pt x="27170" y="26618"/>
                  </a:cubicBezTo>
                  <a:cubicBezTo>
                    <a:pt x="27104" y="26420"/>
                    <a:pt x="27137" y="26222"/>
                    <a:pt x="27236" y="26056"/>
                  </a:cubicBezTo>
                  <a:cubicBezTo>
                    <a:pt x="27369" y="25924"/>
                    <a:pt x="27534" y="25825"/>
                    <a:pt x="27732" y="25792"/>
                  </a:cubicBezTo>
                  <a:cubicBezTo>
                    <a:pt x="27931" y="25792"/>
                    <a:pt x="28129" y="25825"/>
                    <a:pt x="28294" y="25924"/>
                  </a:cubicBezTo>
                  <a:cubicBezTo>
                    <a:pt x="28492" y="26056"/>
                    <a:pt x="28658" y="26189"/>
                    <a:pt x="28790" y="26387"/>
                  </a:cubicBezTo>
                  <a:cubicBezTo>
                    <a:pt x="29054" y="26717"/>
                    <a:pt x="29154" y="27147"/>
                    <a:pt x="29021" y="27544"/>
                  </a:cubicBezTo>
                  <a:cubicBezTo>
                    <a:pt x="28856" y="27973"/>
                    <a:pt x="28592" y="28337"/>
                    <a:pt x="28195" y="28602"/>
                  </a:cubicBezTo>
                  <a:cubicBezTo>
                    <a:pt x="27876" y="28833"/>
                    <a:pt x="27506" y="28938"/>
                    <a:pt x="27131" y="28938"/>
                  </a:cubicBezTo>
                  <a:cubicBezTo>
                    <a:pt x="27078" y="28938"/>
                    <a:pt x="27025" y="28936"/>
                    <a:pt x="26972" y="28932"/>
                  </a:cubicBezTo>
                  <a:cubicBezTo>
                    <a:pt x="26476" y="28833"/>
                    <a:pt x="26046" y="28635"/>
                    <a:pt x="25683" y="28337"/>
                  </a:cubicBezTo>
                  <a:cubicBezTo>
                    <a:pt x="25286" y="28073"/>
                    <a:pt x="25088" y="27643"/>
                    <a:pt x="25055" y="27180"/>
                  </a:cubicBezTo>
                  <a:cubicBezTo>
                    <a:pt x="25022" y="26651"/>
                    <a:pt x="25121" y="26156"/>
                    <a:pt x="25319" y="25660"/>
                  </a:cubicBezTo>
                  <a:cubicBezTo>
                    <a:pt x="25352" y="25561"/>
                    <a:pt x="25385" y="25461"/>
                    <a:pt x="25451" y="25362"/>
                  </a:cubicBezTo>
                  <a:lnTo>
                    <a:pt x="25650" y="25296"/>
                  </a:lnTo>
                  <a:cubicBezTo>
                    <a:pt x="26840" y="24866"/>
                    <a:pt x="27964" y="24238"/>
                    <a:pt x="28955" y="23412"/>
                  </a:cubicBezTo>
                  <a:cubicBezTo>
                    <a:pt x="29380" y="23067"/>
                    <a:pt x="29037" y="22465"/>
                    <a:pt x="28611" y="22465"/>
                  </a:cubicBezTo>
                  <a:cubicBezTo>
                    <a:pt x="28507" y="22465"/>
                    <a:pt x="28398" y="22501"/>
                    <a:pt x="28294" y="22586"/>
                  </a:cubicBezTo>
                  <a:lnTo>
                    <a:pt x="28261" y="22619"/>
                  </a:lnTo>
                  <a:cubicBezTo>
                    <a:pt x="27600" y="23181"/>
                    <a:pt x="26873" y="23643"/>
                    <a:pt x="26113" y="24040"/>
                  </a:cubicBezTo>
                  <a:cubicBezTo>
                    <a:pt x="26377" y="23610"/>
                    <a:pt x="26674" y="23214"/>
                    <a:pt x="27005" y="22817"/>
                  </a:cubicBezTo>
                  <a:cubicBezTo>
                    <a:pt x="27170" y="22619"/>
                    <a:pt x="27369" y="22420"/>
                    <a:pt x="27534" y="22222"/>
                  </a:cubicBezTo>
                  <a:cubicBezTo>
                    <a:pt x="27765" y="21991"/>
                    <a:pt x="27964" y="21726"/>
                    <a:pt x="28129" y="21429"/>
                  </a:cubicBezTo>
                  <a:cubicBezTo>
                    <a:pt x="28426" y="20801"/>
                    <a:pt x="28492" y="20074"/>
                    <a:pt x="28228" y="19413"/>
                  </a:cubicBezTo>
                  <a:cubicBezTo>
                    <a:pt x="28096" y="19082"/>
                    <a:pt x="27931" y="18785"/>
                    <a:pt x="27699" y="18520"/>
                  </a:cubicBezTo>
                  <a:cubicBezTo>
                    <a:pt x="27435" y="18223"/>
                    <a:pt x="27071" y="18057"/>
                    <a:pt x="26674" y="17991"/>
                  </a:cubicBezTo>
                  <a:cubicBezTo>
                    <a:pt x="26530" y="17958"/>
                    <a:pt x="26385" y="17943"/>
                    <a:pt x="26240" y="17943"/>
                  </a:cubicBezTo>
                  <a:cubicBezTo>
                    <a:pt x="25656" y="17943"/>
                    <a:pt x="25089" y="18202"/>
                    <a:pt x="24691" y="18652"/>
                  </a:cubicBezTo>
                  <a:cubicBezTo>
                    <a:pt x="24493" y="18950"/>
                    <a:pt x="24361" y="19313"/>
                    <a:pt x="24361" y="19677"/>
                  </a:cubicBezTo>
                  <a:cubicBezTo>
                    <a:pt x="24328" y="20107"/>
                    <a:pt x="24526" y="20503"/>
                    <a:pt x="24857" y="20768"/>
                  </a:cubicBezTo>
                  <a:cubicBezTo>
                    <a:pt x="25022" y="20867"/>
                    <a:pt x="25154" y="20933"/>
                    <a:pt x="25352" y="20999"/>
                  </a:cubicBezTo>
                  <a:cubicBezTo>
                    <a:pt x="25418" y="21032"/>
                    <a:pt x="25518" y="21032"/>
                    <a:pt x="25617" y="21065"/>
                  </a:cubicBezTo>
                  <a:lnTo>
                    <a:pt x="25914" y="21065"/>
                  </a:lnTo>
                  <a:cubicBezTo>
                    <a:pt x="26278" y="20966"/>
                    <a:pt x="26608" y="20768"/>
                    <a:pt x="26873" y="20536"/>
                  </a:cubicBezTo>
                  <a:cubicBezTo>
                    <a:pt x="27090" y="20237"/>
                    <a:pt x="26861" y="19849"/>
                    <a:pt x="26552" y="19849"/>
                  </a:cubicBezTo>
                  <a:cubicBezTo>
                    <a:pt x="26485" y="19849"/>
                    <a:pt x="26414" y="19867"/>
                    <a:pt x="26344" y="19908"/>
                  </a:cubicBezTo>
                  <a:cubicBezTo>
                    <a:pt x="26311" y="19941"/>
                    <a:pt x="26278" y="19974"/>
                    <a:pt x="26245" y="20041"/>
                  </a:cubicBezTo>
                  <a:cubicBezTo>
                    <a:pt x="26146" y="20239"/>
                    <a:pt x="25980" y="20371"/>
                    <a:pt x="25782" y="20470"/>
                  </a:cubicBezTo>
                  <a:lnTo>
                    <a:pt x="25683" y="20470"/>
                  </a:lnTo>
                  <a:lnTo>
                    <a:pt x="25518" y="20404"/>
                  </a:lnTo>
                  <a:cubicBezTo>
                    <a:pt x="25451" y="20371"/>
                    <a:pt x="25352" y="20338"/>
                    <a:pt x="25286" y="20272"/>
                  </a:cubicBezTo>
                  <a:cubicBezTo>
                    <a:pt x="25154" y="20140"/>
                    <a:pt x="25088" y="19974"/>
                    <a:pt x="25121" y="19776"/>
                  </a:cubicBezTo>
                  <a:cubicBezTo>
                    <a:pt x="25154" y="19611"/>
                    <a:pt x="25253" y="19413"/>
                    <a:pt x="25385" y="19280"/>
                  </a:cubicBezTo>
                  <a:cubicBezTo>
                    <a:pt x="25594" y="19095"/>
                    <a:pt x="25868" y="18991"/>
                    <a:pt x="26150" y="18991"/>
                  </a:cubicBezTo>
                  <a:cubicBezTo>
                    <a:pt x="26270" y="18991"/>
                    <a:pt x="26391" y="19010"/>
                    <a:pt x="26509" y="19049"/>
                  </a:cubicBezTo>
                  <a:cubicBezTo>
                    <a:pt x="26674" y="19082"/>
                    <a:pt x="26840" y="19148"/>
                    <a:pt x="26939" y="19280"/>
                  </a:cubicBezTo>
                  <a:cubicBezTo>
                    <a:pt x="27402" y="19776"/>
                    <a:pt x="27534" y="20470"/>
                    <a:pt x="27336" y="21098"/>
                  </a:cubicBezTo>
                  <a:cubicBezTo>
                    <a:pt x="27203" y="21330"/>
                    <a:pt x="27071" y="21528"/>
                    <a:pt x="26939" y="21693"/>
                  </a:cubicBezTo>
                  <a:cubicBezTo>
                    <a:pt x="26741" y="21925"/>
                    <a:pt x="26575" y="22156"/>
                    <a:pt x="26410" y="22387"/>
                  </a:cubicBezTo>
                  <a:cubicBezTo>
                    <a:pt x="25947" y="23048"/>
                    <a:pt x="25551" y="23743"/>
                    <a:pt x="25187" y="24470"/>
                  </a:cubicBezTo>
                  <a:cubicBezTo>
                    <a:pt x="24528" y="24725"/>
                    <a:pt x="23841" y="24857"/>
                    <a:pt x="23144" y="24857"/>
                  </a:cubicBezTo>
                  <a:cubicBezTo>
                    <a:pt x="22758" y="24857"/>
                    <a:pt x="22370" y="24817"/>
                    <a:pt x="21981" y="24734"/>
                  </a:cubicBezTo>
                  <a:cubicBezTo>
                    <a:pt x="21419" y="24602"/>
                    <a:pt x="20890" y="24404"/>
                    <a:pt x="20394" y="24106"/>
                  </a:cubicBezTo>
                  <a:cubicBezTo>
                    <a:pt x="19898" y="23842"/>
                    <a:pt x="19469" y="23511"/>
                    <a:pt x="19105" y="23082"/>
                  </a:cubicBezTo>
                  <a:cubicBezTo>
                    <a:pt x="18874" y="22751"/>
                    <a:pt x="18709" y="22387"/>
                    <a:pt x="18642" y="22024"/>
                  </a:cubicBezTo>
                  <a:cubicBezTo>
                    <a:pt x="18609" y="21396"/>
                    <a:pt x="18742" y="20801"/>
                    <a:pt x="19039" y="20305"/>
                  </a:cubicBezTo>
                  <a:cubicBezTo>
                    <a:pt x="19436" y="19578"/>
                    <a:pt x="20196" y="19148"/>
                    <a:pt x="21022" y="19148"/>
                  </a:cubicBezTo>
                  <a:cubicBezTo>
                    <a:pt x="21816" y="19181"/>
                    <a:pt x="22543" y="19578"/>
                    <a:pt x="22972" y="20239"/>
                  </a:cubicBezTo>
                  <a:cubicBezTo>
                    <a:pt x="23171" y="20569"/>
                    <a:pt x="23237" y="20933"/>
                    <a:pt x="23171" y="21297"/>
                  </a:cubicBezTo>
                  <a:cubicBezTo>
                    <a:pt x="23105" y="21660"/>
                    <a:pt x="22840" y="21925"/>
                    <a:pt x="22510" y="22057"/>
                  </a:cubicBezTo>
                  <a:cubicBezTo>
                    <a:pt x="22423" y="22083"/>
                    <a:pt x="22332" y="22095"/>
                    <a:pt x="22240" y="22095"/>
                  </a:cubicBezTo>
                  <a:cubicBezTo>
                    <a:pt x="21981" y="22095"/>
                    <a:pt x="21713" y="21996"/>
                    <a:pt x="21518" y="21825"/>
                  </a:cubicBezTo>
                  <a:cubicBezTo>
                    <a:pt x="21254" y="21528"/>
                    <a:pt x="21121" y="21131"/>
                    <a:pt x="21154" y="20768"/>
                  </a:cubicBezTo>
                  <a:lnTo>
                    <a:pt x="21154" y="20735"/>
                  </a:lnTo>
                  <a:cubicBezTo>
                    <a:pt x="21154" y="20611"/>
                    <a:pt x="21060" y="20544"/>
                    <a:pt x="20967" y="20544"/>
                  </a:cubicBezTo>
                  <a:cubicBezTo>
                    <a:pt x="20886" y="20544"/>
                    <a:pt x="20806" y="20594"/>
                    <a:pt x="20791" y="20702"/>
                  </a:cubicBezTo>
                  <a:cubicBezTo>
                    <a:pt x="20659" y="21231"/>
                    <a:pt x="20791" y="21759"/>
                    <a:pt x="21154" y="22189"/>
                  </a:cubicBezTo>
                  <a:cubicBezTo>
                    <a:pt x="21464" y="22536"/>
                    <a:pt x="21876" y="22697"/>
                    <a:pt x="22285" y="22697"/>
                  </a:cubicBezTo>
                  <a:cubicBezTo>
                    <a:pt x="22968" y="22697"/>
                    <a:pt x="23646" y="22247"/>
                    <a:pt x="23832" y="21462"/>
                  </a:cubicBezTo>
                  <a:cubicBezTo>
                    <a:pt x="23964" y="20933"/>
                    <a:pt x="23898" y="20371"/>
                    <a:pt x="23634" y="19875"/>
                  </a:cubicBezTo>
                  <a:cubicBezTo>
                    <a:pt x="23468" y="19611"/>
                    <a:pt x="23270" y="19380"/>
                    <a:pt x="23039" y="19181"/>
                  </a:cubicBezTo>
                  <a:cubicBezTo>
                    <a:pt x="23105" y="18818"/>
                    <a:pt x="23336" y="17958"/>
                    <a:pt x="24427" y="17066"/>
                  </a:cubicBezTo>
                  <a:cubicBezTo>
                    <a:pt x="26013" y="15810"/>
                    <a:pt x="28691" y="13661"/>
                    <a:pt x="28162" y="11546"/>
                  </a:cubicBezTo>
                  <a:cubicBezTo>
                    <a:pt x="28030" y="11017"/>
                    <a:pt x="27765" y="10488"/>
                    <a:pt x="27435" y="10058"/>
                  </a:cubicBezTo>
                  <a:cubicBezTo>
                    <a:pt x="27468" y="9827"/>
                    <a:pt x="27468" y="9563"/>
                    <a:pt x="27468" y="9331"/>
                  </a:cubicBezTo>
                  <a:cubicBezTo>
                    <a:pt x="27468" y="8868"/>
                    <a:pt x="27468" y="8439"/>
                    <a:pt x="27435" y="8042"/>
                  </a:cubicBezTo>
                  <a:cubicBezTo>
                    <a:pt x="27369" y="5398"/>
                    <a:pt x="27336" y="3811"/>
                    <a:pt x="28856" y="1597"/>
                  </a:cubicBezTo>
                  <a:lnTo>
                    <a:pt x="29848" y="208"/>
                  </a:lnTo>
                  <a:lnTo>
                    <a:pt x="28426" y="1167"/>
                  </a:lnTo>
                  <a:cubicBezTo>
                    <a:pt x="26689" y="2386"/>
                    <a:pt x="25338" y="2628"/>
                    <a:pt x="23560" y="2628"/>
                  </a:cubicBezTo>
                  <a:cubicBezTo>
                    <a:pt x="23072" y="2628"/>
                    <a:pt x="22551" y="2610"/>
                    <a:pt x="21981" y="2588"/>
                  </a:cubicBezTo>
                  <a:lnTo>
                    <a:pt x="20692" y="2555"/>
                  </a:lnTo>
                  <a:cubicBezTo>
                    <a:pt x="20460" y="2555"/>
                    <a:pt x="20196" y="2588"/>
                    <a:pt x="19965" y="2588"/>
                  </a:cubicBezTo>
                  <a:cubicBezTo>
                    <a:pt x="19502" y="2258"/>
                    <a:pt x="19006" y="2026"/>
                    <a:pt x="18444" y="1894"/>
                  </a:cubicBezTo>
                  <a:cubicBezTo>
                    <a:pt x="18262" y="1848"/>
                    <a:pt x="18079" y="1826"/>
                    <a:pt x="17896" y="1826"/>
                  </a:cubicBezTo>
                  <a:cubicBezTo>
                    <a:pt x="15992" y="1826"/>
                    <a:pt x="14100" y="4182"/>
                    <a:pt x="12924" y="5629"/>
                  </a:cubicBezTo>
                  <a:cubicBezTo>
                    <a:pt x="12065" y="6720"/>
                    <a:pt x="11205" y="6951"/>
                    <a:pt x="10842" y="7017"/>
                  </a:cubicBezTo>
                  <a:cubicBezTo>
                    <a:pt x="10643" y="6786"/>
                    <a:pt x="10412" y="6588"/>
                    <a:pt x="10148" y="6422"/>
                  </a:cubicBezTo>
                  <a:cubicBezTo>
                    <a:pt x="9829" y="6231"/>
                    <a:pt x="9483" y="6136"/>
                    <a:pt x="9127" y="6136"/>
                  </a:cubicBezTo>
                  <a:cubicBezTo>
                    <a:pt x="8929" y="6136"/>
                    <a:pt x="8729" y="6165"/>
                    <a:pt x="8528" y="6224"/>
                  </a:cubicBezTo>
                  <a:cubicBezTo>
                    <a:pt x="7966" y="6356"/>
                    <a:pt x="7536" y="6786"/>
                    <a:pt x="7371" y="7348"/>
                  </a:cubicBezTo>
                  <a:cubicBezTo>
                    <a:pt x="7239" y="7910"/>
                    <a:pt x="7437" y="8505"/>
                    <a:pt x="7834" y="8868"/>
                  </a:cubicBezTo>
                  <a:cubicBezTo>
                    <a:pt x="8154" y="9140"/>
                    <a:pt x="8530" y="9282"/>
                    <a:pt x="8920" y="9282"/>
                  </a:cubicBezTo>
                  <a:cubicBezTo>
                    <a:pt x="9053" y="9282"/>
                    <a:pt x="9187" y="9266"/>
                    <a:pt x="9321" y="9232"/>
                  </a:cubicBezTo>
                  <a:cubicBezTo>
                    <a:pt x="9420" y="9232"/>
                    <a:pt x="9487" y="9133"/>
                    <a:pt x="9487" y="9034"/>
                  </a:cubicBezTo>
                  <a:cubicBezTo>
                    <a:pt x="9453" y="8935"/>
                    <a:pt x="9387" y="8868"/>
                    <a:pt x="9288" y="8868"/>
                  </a:cubicBezTo>
                  <a:cubicBezTo>
                    <a:pt x="9248" y="8872"/>
                    <a:pt x="9208" y="8873"/>
                    <a:pt x="9168" y="8873"/>
                  </a:cubicBezTo>
                  <a:cubicBezTo>
                    <a:pt x="8812" y="8873"/>
                    <a:pt x="8465" y="8743"/>
                    <a:pt x="8197" y="8505"/>
                  </a:cubicBezTo>
                  <a:cubicBezTo>
                    <a:pt x="7966" y="8240"/>
                    <a:pt x="7900" y="7844"/>
                    <a:pt x="7966" y="7513"/>
                  </a:cubicBezTo>
                  <a:cubicBezTo>
                    <a:pt x="8098" y="7183"/>
                    <a:pt x="8396" y="6918"/>
                    <a:pt x="8726" y="6852"/>
                  </a:cubicBezTo>
                  <a:cubicBezTo>
                    <a:pt x="8817" y="6836"/>
                    <a:pt x="8910" y="6827"/>
                    <a:pt x="9003" y="6827"/>
                  </a:cubicBezTo>
                  <a:cubicBezTo>
                    <a:pt x="9282" y="6827"/>
                    <a:pt x="9561" y="6902"/>
                    <a:pt x="9784" y="7050"/>
                  </a:cubicBezTo>
                  <a:cubicBezTo>
                    <a:pt x="10445" y="7480"/>
                    <a:pt x="10875" y="8207"/>
                    <a:pt x="10875" y="9001"/>
                  </a:cubicBezTo>
                  <a:cubicBezTo>
                    <a:pt x="10875" y="9827"/>
                    <a:pt x="10445" y="10554"/>
                    <a:pt x="9751" y="10984"/>
                  </a:cubicBezTo>
                  <a:cubicBezTo>
                    <a:pt x="9275" y="11252"/>
                    <a:pt x="8745" y="11385"/>
                    <a:pt x="8211" y="11385"/>
                  </a:cubicBezTo>
                  <a:cubicBezTo>
                    <a:pt x="8151" y="11385"/>
                    <a:pt x="8092" y="11384"/>
                    <a:pt x="8032" y="11381"/>
                  </a:cubicBezTo>
                  <a:cubicBezTo>
                    <a:pt x="7635" y="11347"/>
                    <a:pt x="7272" y="11182"/>
                    <a:pt x="6941" y="10951"/>
                  </a:cubicBezTo>
                  <a:cubicBezTo>
                    <a:pt x="6512" y="10587"/>
                    <a:pt x="6148" y="10158"/>
                    <a:pt x="5884" y="9662"/>
                  </a:cubicBezTo>
                  <a:cubicBezTo>
                    <a:pt x="5619" y="9166"/>
                    <a:pt x="5388" y="8604"/>
                    <a:pt x="5289" y="8042"/>
                  </a:cubicBezTo>
                  <a:cubicBezTo>
                    <a:pt x="5057" y="6984"/>
                    <a:pt x="5156" y="5894"/>
                    <a:pt x="5553" y="4869"/>
                  </a:cubicBezTo>
                  <a:cubicBezTo>
                    <a:pt x="6280" y="4505"/>
                    <a:pt x="6974" y="4076"/>
                    <a:pt x="7635" y="3646"/>
                  </a:cubicBezTo>
                  <a:cubicBezTo>
                    <a:pt x="7867" y="3481"/>
                    <a:pt x="8098" y="3282"/>
                    <a:pt x="8330" y="3117"/>
                  </a:cubicBezTo>
                  <a:cubicBezTo>
                    <a:pt x="8528" y="2952"/>
                    <a:pt x="8726" y="2820"/>
                    <a:pt x="8958" y="2720"/>
                  </a:cubicBezTo>
                  <a:cubicBezTo>
                    <a:pt x="9146" y="2661"/>
                    <a:pt x="9340" y="2631"/>
                    <a:pt x="9534" y="2631"/>
                  </a:cubicBezTo>
                  <a:cubicBezTo>
                    <a:pt x="9984" y="2631"/>
                    <a:pt x="10429" y="2793"/>
                    <a:pt x="10776" y="3117"/>
                  </a:cubicBezTo>
                  <a:cubicBezTo>
                    <a:pt x="10908" y="3216"/>
                    <a:pt x="11007" y="3381"/>
                    <a:pt x="11040" y="3547"/>
                  </a:cubicBezTo>
                  <a:cubicBezTo>
                    <a:pt x="11139" y="3943"/>
                    <a:pt x="11073" y="4373"/>
                    <a:pt x="10809" y="4671"/>
                  </a:cubicBezTo>
                  <a:cubicBezTo>
                    <a:pt x="10676" y="4803"/>
                    <a:pt x="10478" y="4902"/>
                    <a:pt x="10313" y="4935"/>
                  </a:cubicBezTo>
                  <a:cubicBezTo>
                    <a:pt x="10279" y="4941"/>
                    <a:pt x="10246" y="4943"/>
                    <a:pt x="10214" y="4943"/>
                  </a:cubicBezTo>
                  <a:cubicBezTo>
                    <a:pt x="10059" y="4943"/>
                    <a:pt x="9927" y="4879"/>
                    <a:pt x="9817" y="4770"/>
                  </a:cubicBezTo>
                  <a:cubicBezTo>
                    <a:pt x="9751" y="4704"/>
                    <a:pt x="9718" y="4604"/>
                    <a:pt x="9685" y="4505"/>
                  </a:cubicBezTo>
                  <a:cubicBezTo>
                    <a:pt x="9652" y="4472"/>
                    <a:pt x="9652" y="4406"/>
                    <a:pt x="9619" y="4373"/>
                  </a:cubicBezTo>
                  <a:cubicBezTo>
                    <a:pt x="9619" y="4340"/>
                    <a:pt x="9619" y="4307"/>
                    <a:pt x="9619" y="4274"/>
                  </a:cubicBezTo>
                  <a:cubicBezTo>
                    <a:pt x="9685" y="4076"/>
                    <a:pt x="9850" y="3910"/>
                    <a:pt x="10048" y="3811"/>
                  </a:cubicBezTo>
                  <a:cubicBezTo>
                    <a:pt x="10446" y="3698"/>
                    <a:pt x="10185" y="3024"/>
                    <a:pt x="9852" y="3024"/>
                  </a:cubicBezTo>
                  <a:cubicBezTo>
                    <a:pt x="9798" y="3024"/>
                    <a:pt x="9741" y="3042"/>
                    <a:pt x="9685" y="3084"/>
                  </a:cubicBezTo>
                  <a:cubicBezTo>
                    <a:pt x="9652" y="3084"/>
                    <a:pt x="9586" y="3150"/>
                    <a:pt x="9553" y="3183"/>
                  </a:cubicBezTo>
                  <a:cubicBezTo>
                    <a:pt x="9321" y="3448"/>
                    <a:pt x="9123" y="3778"/>
                    <a:pt x="9024" y="4109"/>
                  </a:cubicBezTo>
                  <a:cubicBezTo>
                    <a:pt x="9024" y="4241"/>
                    <a:pt x="9024" y="4340"/>
                    <a:pt x="9024" y="4439"/>
                  </a:cubicBezTo>
                  <a:cubicBezTo>
                    <a:pt x="9024" y="4538"/>
                    <a:pt x="9057" y="4604"/>
                    <a:pt x="9090" y="4704"/>
                  </a:cubicBezTo>
                  <a:cubicBezTo>
                    <a:pt x="9123" y="4869"/>
                    <a:pt x="9222" y="5034"/>
                    <a:pt x="9321" y="5199"/>
                  </a:cubicBezTo>
                  <a:cubicBezTo>
                    <a:pt x="9586" y="5497"/>
                    <a:pt x="9949" y="5662"/>
                    <a:pt x="10346" y="5662"/>
                  </a:cubicBezTo>
                  <a:cubicBezTo>
                    <a:pt x="10743" y="5662"/>
                    <a:pt x="11106" y="5530"/>
                    <a:pt x="11404" y="5299"/>
                  </a:cubicBezTo>
                  <a:cubicBezTo>
                    <a:pt x="11966" y="4836"/>
                    <a:pt x="12230" y="4076"/>
                    <a:pt x="12065" y="3315"/>
                  </a:cubicBezTo>
                  <a:cubicBezTo>
                    <a:pt x="11999" y="2952"/>
                    <a:pt x="11800" y="2588"/>
                    <a:pt x="11536" y="2324"/>
                  </a:cubicBezTo>
                  <a:cubicBezTo>
                    <a:pt x="11271" y="2092"/>
                    <a:pt x="10974" y="1894"/>
                    <a:pt x="10643" y="1795"/>
                  </a:cubicBezTo>
                  <a:cubicBezTo>
                    <a:pt x="10361" y="1682"/>
                    <a:pt x="10066" y="1629"/>
                    <a:pt x="9772" y="1629"/>
                  </a:cubicBezTo>
                  <a:cubicBezTo>
                    <a:pt x="9379" y="1629"/>
                    <a:pt x="8987" y="1724"/>
                    <a:pt x="8627" y="1894"/>
                  </a:cubicBezTo>
                  <a:cubicBezTo>
                    <a:pt x="8330" y="2059"/>
                    <a:pt x="8065" y="2258"/>
                    <a:pt x="7834" y="2489"/>
                  </a:cubicBezTo>
                  <a:cubicBezTo>
                    <a:pt x="7635" y="2654"/>
                    <a:pt x="7437" y="2853"/>
                    <a:pt x="7239" y="3018"/>
                  </a:cubicBezTo>
                  <a:cubicBezTo>
                    <a:pt x="6842" y="3348"/>
                    <a:pt x="6413" y="3646"/>
                    <a:pt x="5983" y="3910"/>
                  </a:cubicBezTo>
                  <a:cubicBezTo>
                    <a:pt x="6346" y="3150"/>
                    <a:pt x="6842" y="2423"/>
                    <a:pt x="7404" y="1795"/>
                  </a:cubicBezTo>
                  <a:lnTo>
                    <a:pt x="7404" y="1762"/>
                  </a:lnTo>
                  <a:cubicBezTo>
                    <a:pt x="7750" y="1366"/>
                    <a:pt x="7394" y="879"/>
                    <a:pt x="6999" y="879"/>
                  </a:cubicBezTo>
                  <a:cubicBezTo>
                    <a:pt x="6865" y="879"/>
                    <a:pt x="6728" y="934"/>
                    <a:pt x="6611" y="1068"/>
                  </a:cubicBezTo>
                  <a:cubicBezTo>
                    <a:pt x="5784" y="2059"/>
                    <a:pt x="5156" y="3183"/>
                    <a:pt x="4727" y="4406"/>
                  </a:cubicBezTo>
                  <a:cubicBezTo>
                    <a:pt x="4694" y="4472"/>
                    <a:pt x="4694" y="4538"/>
                    <a:pt x="4661" y="4604"/>
                  </a:cubicBezTo>
                  <a:cubicBezTo>
                    <a:pt x="4561" y="4638"/>
                    <a:pt x="4462" y="4704"/>
                    <a:pt x="4363" y="4737"/>
                  </a:cubicBezTo>
                  <a:cubicBezTo>
                    <a:pt x="3867" y="4902"/>
                    <a:pt x="3372" y="5001"/>
                    <a:pt x="2843" y="5001"/>
                  </a:cubicBezTo>
                  <a:cubicBezTo>
                    <a:pt x="2380" y="4968"/>
                    <a:pt x="1950" y="4737"/>
                    <a:pt x="1686" y="4373"/>
                  </a:cubicBezTo>
                  <a:cubicBezTo>
                    <a:pt x="1388" y="4010"/>
                    <a:pt x="1190" y="3547"/>
                    <a:pt x="1124" y="3084"/>
                  </a:cubicBezTo>
                  <a:cubicBezTo>
                    <a:pt x="1058" y="2654"/>
                    <a:pt x="1190" y="2225"/>
                    <a:pt x="1421" y="1861"/>
                  </a:cubicBezTo>
                  <a:cubicBezTo>
                    <a:pt x="1686" y="1497"/>
                    <a:pt x="2049" y="1200"/>
                    <a:pt x="2479" y="1035"/>
                  </a:cubicBezTo>
                  <a:cubicBezTo>
                    <a:pt x="2597" y="995"/>
                    <a:pt x="2722" y="976"/>
                    <a:pt x="2846" y="976"/>
                  </a:cubicBezTo>
                  <a:cubicBezTo>
                    <a:pt x="3137" y="976"/>
                    <a:pt x="3427" y="1081"/>
                    <a:pt x="3636" y="1266"/>
                  </a:cubicBezTo>
                  <a:cubicBezTo>
                    <a:pt x="3834" y="1398"/>
                    <a:pt x="4000" y="1564"/>
                    <a:pt x="4099" y="1762"/>
                  </a:cubicBezTo>
                  <a:cubicBezTo>
                    <a:pt x="4198" y="1927"/>
                    <a:pt x="4264" y="2125"/>
                    <a:pt x="4231" y="2324"/>
                  </a:cubicBezTo>
                  <a:cubicBezTo>
                    <a:pt x="4198" y="2522"/>
                    <a:pt x="4132" y="2687"/>
                    <a:pt x="3967" y="2820"/>
                  </a:cubicBezTo>
                  <a:cubicBezTo>
                    <a:pt x="3870" y="2897"/>
                    <a:pt x="3762" y="2929"/>
                    <a:pt x="3649" y="2929"/>
                  </a:cubicBezTo>
                  <a:cubicBezTo>
                    <a:pt x="3569" y="2929"/>
                    <a:pt x="3487" y="2913"/>
                    <a:pt x="3405" y="2886"/>
                  </a:cubicBezTo>
                  <a:cubicBezTo>
                    <a:pt x="3387" y="2880"/>
                    <a:pt x="3367" y="2877"/>
                    <a:pt x="3347" y="2877"/>
                  </a:cubicBezTo>
                  <a:cubicBezTo>
                    <a:pt x="3251" y="2877"/>
                    <a:pt x="3134" y="2936"/>
                    <a:pt x="3107" y="3018"/>
                  </a:cubicBezTo>
                  <a:cubicBezTo>
                    <a:pt x="3074" y="3150"/>
                    <a:pt x="3107" y="3249"/>
                    <a:pt x="3206" y="3315"/>
                  </a:cubicBezTo>
                  <a:cubicBezTo>
                    <a:pt x="3379" y="3419"/>
                    <a:pt x="3570" y="3469"/>
                    <a:pt x="3765" y="3469"/>
                  </a:cubicBezTo>
                  <a:cubicBezTo>
                    <a:pt x="3943" y="3469"/>
                    <a:pt x="4124" y="3427"/>
                    <a:pt x="4297" y="3348"/>
                  </a:cubicBezTo>
                  <a:cubicBezTo>
                    <a:pt x="4595" y="3150"/>
                    <a:pt x="4859" y="2853"/>
                    <a:pt x="4925" y="2489"/>
                  </a:cubicBezTo>
                  <a:cubicBezTo>
                    <a:pt x="5024" y="2125"/>
                    <a:pt x="4991" y="1729"/>
                    <a:pt x="4826" y="1398"/>
                  </a:cubicBezTo>
                  <a:cubicBezTo>
                    <a:pt x="4661" y="1101"/>
                    <a:pt x="4462" y="803"/>
                    <a:pt x="4198" y="605"/>
                  </a:cubicBezTo>
                  <a:cubicBezTo>
                    <a:pt x="3804" y="211"/>
                    <a:pt x="3282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287;p17"/>
            <p:cNvGrpSpPr/>
            <p:nvPr/>
          </p:nvGrpSpPr>
          <p:grpSpPr>
            <a:xfrm>
              <a:off x="1132521" y="4782868"/>
              <a:ext cx="6883094" cy="46226"/>
              <a:chOff x="1132521" y="4782868"/>
              <a:chExt cx="6883094" cy="46226"/>
            </a:xfrm>
          </p:grpSpPr>
          <p:sp>
            <p:nvSpPr>
              <p:cNvPr id="288" name="Google Shape;288;p17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7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" name="Google Shape;292;p17"/>
            <p:cNvSpPr/>
            <p:nvPr/>
          </p:nvSpPr>
          <p:spPr>
            <a:xfrm>
              <a:off x="8107779" y="4064735"/>
              <a:ext cx="944700" cy="928246"/>
            </a:xfrm>
            <a:custGeom>
              <a:avLst/>
              <a:gdLst/>
              <a:ahLst/>
              <a:cxnLst/>
              <a:rect l="l" t="t" r="r" b="b"/>
              <a:pathLst>
                <a:path w="30146" h="29900" extrusionOk="0">
                  <a:moveTo>
                    <a:pt x="24361" y="3499"/>
                  </a:moveTo>
                  <a:cubicBezTo>
                    <a:pt x="24427" y="3796"/>
                    <a:pt x="24526" y="4061"/>
                    <a:pt x="24625" y="4325"/>
                  </a:cubicBezTo>
                  <a:cubicBezTo>
                    <a:pt x="24146" y="4209"/>
                    <a:pt x="23658" y="4152"/>
                    <a:pt x="23171" y="4152"/>
                  </a:cubicBezTo>
                  <a:cubicBezTo>
                    <a:pt x="22683" y="4152"/>
                    <a:pt x="22196" y="4209"/>
                    <a:pt x="21716" y="4325"/>
                  </a:cubicBezTo>
                  <a:cubicBezTo>
                    <a:pt x="21088" y="4490"/>
                    <a:pt x="20493" y="4755"/>
                    <a:pt x="19932" y="5085"/>
                  </a:cubicBezTo>
                  <a:cubicBezTo>
                    <a:pt x="19766" y="5218"/>
                    <a:pt x="19568" y="5350"/>
                    <a:pt x="19403" y="5482"/>
                  </a:cubicBezTo>
                  <a:cubicBezTo>
                    <a:pt x="19535" y="5251"/>
                    <a:pt x="19733" y="5052"/>
                    <a:pt x="19932" y="4887"/>
                  </a:cubicBezTo>
                  <a:lnTo>
                    <a:pt x="19932" y="4920"/>
                  </a:lnTo>
                  <a:cubicBezTo>
                    <a:pt x="20593" y="4358"/>
                    <a:pt x="21386" y="3929"/>
                    <a:pt x="22245" y="3730"/>
                  </a:cubicBezTo>
                  <a:cubicBezTo>
                    <a:pt x="22939" y="3565"/>
                    <a:pt x="23667" y="3499"/>
                    <a:pt x="24361" y="3499"/>
                  </a:cubicBezTo>
                  <a:close/>
                  <a:moveTo>
                    <a:pt x="9454" y="18175"/>
                  </a:moveTo>
                  <a:lnTo>
                    <a:pt x="9487" y="18208"/>
                  </a:lnTo>
                  <a:cubicBezTo>
                    <a:pt x="9487" y="18208"/>
                    <a:pt x="9487" y="18175"/>
                    <a:pt x="9454" y="18175"/>
                  </a:cubicBezTo>
                  <a:close/>
                  <a:moveTo>
                    <a:pt x="24861" y="17863"/>
                  </a:moveTo>
                  <a:cubicBezTo>
                    <a:pt x="25029" y="17863"/>
                    <a:pt x="25207" y="17887"/>
                    <a:pt x="25385" y="17943"/>
                  </a:cubicBezTo>
                  <a:cubicBezTo>
                    <a:pt x="26113" y="18208"/>
                    <a:pt x="26641" y="18869"/>
                    <a:pt x="26741" y="19629"/>
                  </a:cubicBezTo>
                  <a:cubicBezTo>
                    <a:pt x="26608" y="19761"/>
                    <a:pt x="26443" y="19893"/>
                    <a:pt x="26278" y="19993"/>
                  </a:cubicBezTo>
                  <a:cubicBezTo>
                    <a:pt x="26002" y="20150"/>
                    <a:pt x="25690" y="20226"/>
                    <a:pt x="25378" y="20226"/>
                  </a:cubicBezTo>
                  <a:cubicBezTo>
                    <a:pt x="25168" y="20226"/>
                    <a:pt x="24957" y="20191"/>
                    <a:pt x="24757" y="20125"/>
                  </a:cubicBezTo>
                  <a:cubicBezTo>
                    <a:pt x="24328" y="19993"/>
                    <a:pt x="23931" y="19695"/>
                    <a:pt x="23766" y="19265"/>
                  </a:cubicBezTo>
                  <a:cubicBezTo>
                    <a:pt x="23634" y="18902"/>
                    <a:pt x="23700" y="18505"/>
                    <a:pt x="23931" y="18208"/>
                  </a:cubicBezTo>
                  <a:cubicBezTo>
                    <a:pt x="24073" y="18018"/>
                    <a:pt x="24436" y="17863"/>
                    <a:pt x="24861" y="17863"/>
                  </a:cubicBezTo>
                  <a:close/>
                  <a:moveTo>
                    <a:pt x="5553" y="19299"/>
                  </a:moveTo>
                  <a:lnTo>
                    <a:pt x="5553" y="19299"/>
                  </a:lnTo>
                  <a:cubicBezTo>
                    <a:pt x="5421" y="19497"/>
                    <a:pt x="5289" y="19662"/>
                    <a:pt x="5157" y="19860"/>
                  </a:cubicBezTo>
                  <a:cubicBezTo>
                    <a:pt x="4826" y="20422"/>
                    <a:pt x="4562" y="21017"/>
                    <a:pt x="4396" y="21645"/>
                  </a:cubicBezTo>
                  <a:cubicBezTo>
                    <a:pt x="4198" y="22571"/>
                    <a:pt x="4198" y="23562"/>
                    <a:pt x="4396" y="24521"/>
                  </a:cubicBezTo>
                  <a:cubicBezTo>
                    <a:pt x="4132" y="24422"/>
                    <a:pt x="3867" y="24323"/>
                    <a:pt x="3570" y="24257"/>
                  </a:cubicBezTo>
                  <a:cubicBezTo>
                    <a:pt x="3570" y="23529"/>
                    <a:pt x="3669" y="22835"/>
                    <a:pt x="3834" y="22108"/>
                  </a:cubicBezTo>
                  <a:lnTo>
                    <a:pt x="3801" y="22108"/>
                  </a:lnTo>
                  <a:cubicBezTo>
                    <a:pt x="4000" y="21249"/>
                    <a:pt x="4429" y="20488"/>
                    <a:pt x="4991" y="19794"/>
                  </a:cubicBezTo>
                  <a:cubicBezTo>
                    <a:pt x="5157" y="19629"/>
                    <a:pt x="5322" y="19464"/>
                    <a:pt x="5553" y="19299"/>
                  </a:cubicBezTo>
                  <a:close/>
                  <a:moveTo>
                    <a:pt x="21201" y="16530"/>
                  </a:moveTo>
                  <a:cubicBezTo>
                    <a:pt x="21481" y="16530"/>
                    <a:pt x="21766" y="16605"/>
                    <a:pt x="22014" y="16753"/>
                  </a:cubicBezTo>
                  <a:cubicBezTo>
                    <a:pt x="22708" y="17051"/>
                    <a:pt x="23072" y="17844"/>
                    <a:pt x="22774" y="18538"/>
                  </a:cubicBezTo>
                  <a:cubicBezTo>
                    <a:pt x="22642" y="18869"/>
                    <a:pt x="22378" y="19100"/>
                    <a:pt x="22014" y="19166"/>
                  </a:cubicBezTo>
                  <a:cubicBezTo>
                    <a:pt x="21984" y="19170"/>
                    <a:pt x="21954" y="19171"/>
                    <a:pt x="21923" y="19171"/>
                  </a:cubicBezTo>
                  <a:cubicBezTo>
                    <a:pt x="21651" y="19171"/>
                    <a:pt x="21369" y="19040"/>
                    <a:pt x="21221" y="18803"/>
                  </a:cubicBezTo>
                  <a:cubicBezTo>
                    <a:pt x="21188" y="18737"/>
                    <a:pt x="21155" y="18671"/>
                    <a:pt x="21121" y="18604"/>
                  </a:cubicBezTo>
                  <a:cubicBezTo>
                    <a:pt x="21121" y="18538"/>
                    <a:pt x="21121" y="18472"/>
                    <a:pt x="21121" y="18406"/>
                  </a:cubicBezTo>
                  <a:cubicBezTo>
                    <a:pt x="21121" y="18373"/>
                    <a:pt x="21155" y="18340"/>
                    <a:pt x="21188" y="18307"/>
                  </a:cubicBezTo>
                  <a:cubicBezTo>
                    <a:pt x="21254" y="18274"/>
                    <a:pt x="21320" y="18241"/>
                    <a:pt x="21386" y="18241"/>
                  </a:cubicBezTo>
                  <a:lnTo>
                    <a:pt x="21419" y="18241"/>
                  </a:lnTo>
                  <a:cubicBezTo>
                    <a:pt x="21584" y="18175"/>
                    <a:pt x="21650" y="18009"/>
                    <a:pt x="21617" y="17844"/>
                  </a:cubicBezTo>
                  <a:cubicBezTo>
                    <a:pt x="21589" y="17700"/>
                    <a:pt x="21434" y="17606"/>
                    <a:pt x="21286" y="17606"/>
                  </a:cubicBezTo>
                  <a:cubicBezTo>
                    <a:pt x="21264" y="17606"/>
                    <a:pt x="21242" y="17609"/>
                    <a:pt x="21221" y="17613"/>
                  </a:cubicBezTo>
                  <a:cubicBezTo>
                    <a:pt x="21088" y="17679"/>
                    <a:pt x="20956" y="17745"/>
                    <a:pt x="20824" y="17811"/>
                  </a:cubicBezTo>
                  <a:cubicBezTo>
                    <a:pt x="20659" y="17943"/>
                    <a:pt x="20560" y="18109"/>
                    <a:pt x="20493" y="18274"/>
                  </a:cubicBezTo>
                  <a:cubicBezTo>
                    <a:pt x="20460" y="18439"/>
                    <a:pt x="20493" y="18637"/>
                    <a:pt x="20527" y="18803"/>
                  </a:cubicBezTo>
                  <a:cubicBezTo>
                    <a:pt x="20560" y="18935"/>
                    <a:pt x="20626" y="19067"/>
                    <a:pt x="20692" y="19199"/>
                  </a:cubicBezTo>
                  <a:cubicBezTo>
                    <a:pt x="20976" y="19626"/>
                    <a:pt x="21432" y="19881"/>
                    <a:pt x="21932" y="19881"/>
                  </a:cubicBezTo>
                  <a:cubicBezTo>
                    <a:pt x="22013" y="19881"/>
                    <a:pt x="22096" y="19874"/>
                    <a:pt x="22179" y="19860"/>
                  </a:cubicBezTo>
                  <a:cubicBezTo>
                    <a:pt x="21881" y="19477"/>
                    <a:pt x="22393" y="19135"/>
                    <a:pt x="22795" y="19135"/>
                  </a:cubicBezTo>
                  <a:cubicBezTo>
                    <a:pt x="23016" y="19135"/>
                    <a:pt x="23204" y="19238"/>
                    <a:pt x="23204" y="19497"/>
                  </a:cubicBezTo>
                  <a:cubicBezTo>
                    <a:pt x="23435" y="20092"/>
                    <a:pt x="23964" y="20555"/>
                    <a:pt x="24592" y="20753"/>
                  </a:cubicBezTo>
                  <a:cubicBezTo>
                    <a:pt x="24658" y="20753"/>
                    <a:pt x="24757" y="20753"/>
                    <a:pt x="24824" y="20786"/>
                  </a:cubicBezTo>
                  <a:lnTo>
                    <a:pt x="24824" y="24752"/>
                  </a:lnTo>
                  <a:lnTo>
                    <a:pt x="20890" y="24752"/>
                  </a:lnTo>
                  <a:cubicBezTo>
                    <a:pt x="20890" y="24653"/>
                    <a:pt x="20857" y="24587"/>
                    <a:pt x="20824" y="24488"/>
                  </a:cubicBezTo>
                  <a:cubicBezTo>
                    <a:pt x="20659" y="23860"/>
                    <a:pt x="20196" y="23364"/>
                    <a:pt x="19601" y="23100"/>
                  </a:cubicBezTo>
                  <a:lnTo>
                    <a:pt x="19634" y="23100"/>
                  </a:lnTo>
                  <a:cubicBezTo>
                    <a:pt x="20130" y="22835"/>
                    <a:pt x="20427" y="22339"/>
                    <a:pt x="20460" y="21778"/>
                  </a:cubicBezTo>
                  <a:cubicBezTo>
                    <a:pt x="20493" y="21183"/>
                    <a:pt x="20163" y="20654"/>
                    <a:pt x="19634" y="20389"/>
                  </a:cubicBezTo>
                  <a:cubicBezTo>
                    <a:pt x="19502" y="20323"/>
                    <a:pt x="19370" y="20290"/>
                    <a:pt x="19204" y="20257"/>
                  </a:cubicBezTo>
                  <a:cubicBezTo>
                    <a:pt x="19156" y="20247"/>
                    <a:pt x="19108" y="20243"/>
                    <a:pt x="19059" y="20243"/>
                  </a:cubicBezTo>
                  <a:cubicBezTo>
                    <a:pt x="18942" y="20243"/>
                    <a:pt x="18825" y="20267"/>
                    <a:pt x="18709" y="20290"/>
                  </a:cubicBezTo>
                  <a:cubicBezTo>
                    <a:pt x="18543" y="20356"/>
                    <a:pt x="18378" y="20488"/>
                    <a:pt x="18312" y="20654"/>
                  </a:cubicBezTo>
                  <a:cubicBezTo>
                    <a:pt x="18213" y="20786"/>
                    <a:pt x="18180" y="20951"/>
                    <a:pt x="18147" y="21116"/>
                  </a:cubicBezTo>
                  <a:cubicBezTo>
                    <a:pt x="18109" y="21342"/>
                    <a:pt x="18296" y="21482"/>
                    <a:pt x="18476" y="21482"/>
                  </a:cubicBezTo>
                  <a:cubicBezTo>
                    <a:pt x="18613" y="21482"/>
                    <a:pt x="18746" y="21401"/>
                    <a:pt x="18775" y="21216"/>
                  </a:cubicBezTo>
                  <a:lnTo>
                    <a:pt x="18775" y="21183"/>
                  </a:lnTo>
                  <a:cubicBezTo>
                    <a:pt x="18775" y="21116"/>
                    <a:pt x="18808" y="21050"/>
                    <a:pt x="18841" y="20984"/>
                  </a:cubicBezTo>
                  <a:cubicBezTo>
                    <a:pt x="18874" y="20951"/>
                    <a:pt x="18907" y="20918"/>
                    <a:pt x="18940" y="20918"/>
                  </a:cubicBezTo>
                  <a:cubicBezTo>
                    <a:pt x="18973" y="20902"/>
                    <a:pt x="18998" y="20893"/>
                    <a:pt x="19023" y="20893"/>
                  </a:cubicBezTo>
                  <a:cubicBezTo>
                    <a:pt x="19047" y="20893"/>
                    <a:pt x="19072" y="20902"/>
                    <a:pt x="19105" y="20918"/>
                  </a:cubicBezTo>
                  <a:cubicBezTo>
                    <a:pt x="19204" y="20918"/>
                    <a:pt x="19270" y="20951"/>
                    <a:pt x="19337" y="20984"/>
                  </a:cubicBezTo>
                  <a:cubicBezTo>
                    <a:pt x="19634" y="21116"/>
                    <a:pt x="19799" y="21414"/>
                    <a:pt x="19766" y="21745"/>
                  </a:cubicBezTo>
                  <a:cubicBezTo>
                    <a:pt x="19766" y="22075"/>
                    <a:pt x="19568" y="22373"/>
                    <a:pt x="19270" y="22538"/>
                  </a:cubicBezTo>
                  <a:cubicBezTo>
                    <a:pt x="19058" y="22649"/>
                    <a:pt x="18832" y="22702"/>
                    <a:pt x="18611" y="22702"/>
                  </a:cubicBezTo>
                  <a:cubicBezTo>
                    <a:pt x="18113" y="22702"/>
                    <a:pt x="17638" y="22434"/>
                    <a:pt x="17386" y="21976"/>
                  </a:cubicBezTo>
                  <a:cubicBezTo>
                    <a:pt x="17155" y="21645"/>
                    <a:pt x="17056" y="21282"/>
                    <a:pt x="17056" y="20918"/>
                  </a:cubicBezTo>
                  <a:cubicBezTo>
                    <a:pt x="17056" y="20720"/>
                    <a:pt x="17089" y="20555"/>
                    <a:pt x="17155" y="20389"/>
                  </a:cubicBezTo>
                  <a:cubicBezTo>
                    <a:pt x="17254" y="20158"/>
                    <a:pt x="17353" y="19927"/>
                    <a:pt x="17386" y="19695"/>
                  </a:cubicBezTo>
                  <a:cubicBezTo>
                    <a:pt x="17585" y="18869"/>
                    <a:pt x="17552" y="18042"/>
                    <a:pt x="17287" y="17216"/>
                  </a:cubicBezTo>
                  <a:lnTo>
                    <a:pt x="17287" y="17216"/>
                  </a:lnTo>
                  <a:cubicBezTo>
                    <a:pt x="17590" y="17277"/>
                    <a:pt x="17898" y="17306"/>
                    <a:pt x="18205" y="17306"/>
                  </a:cubicBezTo>
                  <a:cubicBezTo>
                    <a:pt x="18735" y="17306"/>
                    <a:pt x="19264" y="17218"/>
                    <a:pt x="19766" y="17051"/>
                  </a:cubicBezTo>
                  <a:cubicBezTo>
                    <a:pt x="19998" y="16952"/>
                    <a:pt x="20229" y="16853"/>
                    <a:pt x="20427" y="16720"/>
                  </a:cubicBezTo>
                  <a:cubicBezTo>
                    <a:pt x="20560" y="16621"/>
                    <a:pt x="20758" y="16555"/>
                    <a:pt x="20923" y="16555"/>
                  </a:cubicBezTo>
                  <a:cubicBezTo>
                    <a:pt x="21014" y="16539"/>
                    <a:pt x="21107" y="16530"/>
                    <a:pt x="21201" y="16530"/>
                  </a:cubicBezTo>
                  <a:close/>
                  <a:moveTo>
                    <a:pt x="18964" y="23594"/>
                  </a:moveTo>
                  <a:cubicBezTo>
                    <a:pt x="19087" y="23594"/>
                    <a:pt x="19212" y="23616"/>
                    <a:pt x="19337" y="23662"/>
                  </a:cubicBezTo>
                  <a:cubicBezTo>
                    <a:pt x="19766" y="23827"/>
                    <a:pt x="20064" y="24190"/>
                    <a:pt x="20163" y="24653"/>
                  </a:cubicBezTo>
                  <a:cubicBezTo>
                    <a:pt x="20328" y="25149"/>
                    <a:pt x="20295" y="25711"/>
                    <a:pt x="20031" y="26174"/>
                  </a:cubicBezTo>
                  <a:cubicBezTo>
                    <a:pt x="19822" y="26648"/>
                    <a:pt x="19436" y="26847"/>
                    <a:pt x="19047" y="26847"/>
                  </a:cubicBezTo>
                  <a:cubicBezTo>
                    <a:pt x="18325" y="26847"/>
                    <a:pt x="17595" y="26162"/>
                    <a:pt x="17981" y="25281"/>
                  </a:cubicBezTo>
                  <a:lnTo>
                    <a:pt x="18014" y="25281"/>
                  </a:lnTo>
                  <a:cubicBezTo>
                    <a:pt x="17816" y="24653"/>
                    <a:pt x="18014" y="23992"/>
                    <a:pt x="18279" y="23827"/>
                  </a:cubicBezTo>
                  <a:cubicBezTo>
                    <a:pt x="18496" y="23675"/>
                    <a:pt x="18727" y="23594"/>
                    <a:pt x="18964" y="23594"/>
                  </a:cubicBezTo>
                  <a:close/>
                  <a:moveTo>
                    <a:pt x="26807" y="20389"/>
                  </a:moveTo>
                  <a:lnTo>
                    <a:pt x="26807" y="20555"/>
                  </a:lnTo>
                  <a:cubicBezTo>
                    <a:pt x="26807" y="20984"/>
                    <a:pt x="26807" y="21414"/>
                    <a:pt x="26774" y="21811"/>
                  </a:cubicBezTo>
                  <a:cubicBezTo>
                    <a:pt x="26708" y="24058"/>
                    <a:pt x="26675" y="25678"/>
                    <a:pt x="27633" y="27529"/>
                  </a:cubicBezTo>
                  <a:lnTo>
                    <a:pt x="27633" y="27562"/>
                  </a:lnTo>
                  <a:cubicBezTo>
                    <a:pt x="26209" y="26824"/>
                    <a:pt x="24921" y="26674"/>
                    <a:pt x="23379" y="26674"/>
                  </a:cubicBezTo>
                  <a:cubicBezTo>
                    <a:pt x="22917" y="26674"/>
                    <a:pt x="22433" y="26687"/>
                    <a:pt x="21915" y="26703"/>
                  </a:cubicBezTo>
                  <a:cubicBezTo>
                    <a:pt x="21518" y="26703"/>
                    <a:pt x="21088" y="26736"/>
                    <a:pt x="20659" y="26736"/>
                  </a:cubicBezTo>
                  <a:lnTo>
                    <a:pt x="20493" y="26736"/>
                  </a:lnTo>
                  <a:cubicBezTo>
                    <a:pt x="20527" y="26636"/>
                    <a:pt x="20593" y="26570"/>
                    <a:pt x="20626" y="26504"/>
                  </a:cubicBezTo>
                  <a:cubicBezTo>
                    <a:pt x="20791" y="26207"/>
                    <a:pt x="20890" y="25876"/>
                    <a:pt x="20923" y="25546"/>
                  </a:cubicBezTo>
                  <a:lnTo>
                    <a:pt x="25584" y="25546"/>
                  </a:lnTo>
                  <a:lnTo>
                    <a:pt x="25584" y="20819"/>
                  </a:lnTo>
                  <a:cubicBezTo>
                    <a:pt x="25947" y="20786"/>
                    <a:pt x="26278" y="20687"/>
                    <a:pt x="26575" y="20522"/>
                  </a:cubicBezTo>
                  <a:cubicBezTo>
                    <a:pt x="26641" y="20488"/>
                    <a:pt x="26741" y="20422"/>
                    <a:pt x="26807" y="20389"/>
                  </a:cubicBezTo>
                  <a:close/>
                  <a:moveTo>
                    <a:pt x="27204" y="0"/>
                  </a:moveTo>
                  <a:cubicBezTo>
                    <a:pt x="27071" y="0"/>
                    <a:pt x="26938" y="9"/>
                    <a:pt x="26807" y="28"/>
                  </a:cubicBezTo>
                  <a:cubicBezTo>
                    <a:pt x="26179" y="160"/>
                    <a:pt x="25584" y="458"/>
                    <a:pt x="25121" y="921"/>
                  </a:cubicBezTo>
                  <a:cubicBezTo>
                    <a:pt x="24592" y="1383"/>
                    <a:pt x="24295" y="2044"/>
                    <a:pt x="24328" y="2739"/>
                  </a:cubicBezTo>
                  <a:lnTo>
                    <a:pt x="24328" y="2772"/>
                  </a:lnTo>
                  <a:cubicBezTo>
                    <a:pt x="23567" y="2838"/>
                    <a:pt x="22807" y="2970"/>
                    <a:pt x="22113" y="3168"/>
                  </a:cubicBezTo>
                  <a:cubicBezTo>
                    <a:pt x="21155" y="3433"/>
                    <a:pt x="20295" y="3895"/>
                    <a:pt x="19601" y="4523"/>
                  </a:cubicBezTo>
                  <a:cubicBezTo>
                    <a:pt x="18114" y="5912"/>
                    <a:pt x="17684" y="8060"/>
                    <a:pt x="18510" y="9911"/>
                  </a:cubicBezTo>
                  <a:cubicBezTo>
                    <a:pt x="18940" y="10771"/>
                    <a:pt x="19766" y="11399"/>
                    <a:pt x="20725" y="11531"/>
                  </a:cubicBezTo>
                  <a:cubicBezTo>
                    <a:pt x="20692" y="11894"/>
                    <a:pt x="20725" y="12291"/>
                    <a:pt x="20857" y="12655"/>
                  </a:cubicBezTo>
                  <a:cubicBezTo>
                    <a:pt x="21055" y="13151"/>
                    <a:pt x="21353" y="13613"/>
                    <a:pt x="21716" y="13977"/>
                  </a:cubicBezTo>
                  <a:cubicBezTo>
                    <a:pt x="22080" y="14340"/>
                    <a:pt x="22444" y="14605"/>
                    <a:pt x="22807" y="14935"/>
                  </a:cubicBezTo>
                  <a:cubicBezTo>
                    <a:pt x="23171" y="15266"/>
                    <a:pt x="23501" y="15563"/>
                    <a:pt x="23799" y="15861"/>
                  </a:cubicBezTo>
                  <a:lnTo>
                    <a:pt x="23832" y="15894"/>
                  </a:lnTo>
                  <a:cubicBezTo>
                    <a:pt x="23938" y="15986"/>
                    <a:pt x="24051" y="16025"/>
                    <a:pt x="24160" y="16025"/>
                  </a:cubicBezTo>
                  <a:cubicBezTo>
                    <a:pt x="24557" y="16025"/>
                    <a:pt x="24883" y="15498"/>
                    <a:pt x="24493" y="15134"/>
                  </a:cubicBezTo>
                  <a:cubicBezTo>
                    <a:pt x="24096" y="14803"/>
                    <a:pt x="23733" y="14539"/>
                    <a:pt x="23336" y="14241"/>
                  </a:cubicBezTo>
                  <a:cubicBezTo>
                    <a:pt x="22973" y="13977"/>
                    <a:pt x="22576" y="13679"/>
                    <a:pt x="22245" y="13382"/>
                  </a:cubicBezTo>
                  <a:cubicBezTo>
                    <a:pt x="21948" y="13117"/>
                    <a:pt x="21683" y="12787"/>
                    <a:pt x="21518" y="12390"/>
                  </a:cubicBezTo>
                  <a:cubicBezTo>
                    <a:pt x="21386" y="12126"/>
                    <a:pt x="21320" y="11828"/>
                    <a:pt x="21353" y="11498"/>
                  </a:cubicBezTo>
                  <a:cubicBezTo>
                    <a:pt x="21750" y="11465"/>
                    <a:pt x="22146" y="11333"/>
                    <a:pt x="22477" y="11134"/>
                  </a:cubicBezTo>
                  <a:cubicBezTo>
                    <a:pt x="22741" y="11994"/>
                    <a:pt x="23303" y="12754"/>
                    <a:pt x="24030" y="13316"/>
                  </a:cubicBezTo>
                  <a:cubicBezTo>
                    <a:pt x="25418" y="14407"/>
                    <a:pt x="27964" y="16456"/>
                    <a:pt x="27534" y="18208"/>
                  </a:cubicBezTo>
                  <a:cubicBezTo>
                    <a:pt x="27468" y="18472"/>
                    <a:pt x="27369" y="18737"/>
                    <a:pt x="27269" y="19001"/>
                  </a:cubicBezTo>
                  <a:cubicBezTo>
                    <a:pt x="27005" y="18208"/>
                    <a:pt x="26377" y="17580"/>
                    <a:pt x="25617" y="17348"/>
                  </a:cubicBezTo>
                  <a:cubicBezTo>
                    <a:pt x="25384" y="17264"/>
                    <a:pt x="25145" y="17223"/>
                    <a:pt x="24909" y="17223"/>
                  </a:cubicBezTo>
                  <a:cubicBezTo>
                    <a:pt x="24406" y="17223"/>
                    <a:pt x="23917" y="17408"/>
                    <a:pt x="23534" y="17745"/>
                  </a:cubicBezTo>
                  <a:cubicBezTo>
                    <a:pt x="23501" y="17580"/>
                    <a:pt x="23468" y="17414"/>
                    <a:pt x="23402" y="17282"/>
                  </a:cubicBezTo>
                  <a:cubicBezTo>
                    <a:pt x="23171" y="16819"/>
                    <a:pt x="22807" y="16423"/>
                    <a:pt x="22344" y="16225"/>
                  </a:cubicBezTo>
                  <a:cubicBezTo>
                    <a:pt x="22003" y="16054"/>
                    <a:pt x="21643" y="15955"/>
                    <a:pt x="21278" y="15955"/>
                  </a:cubicBezTo>
                  <a:cubicBezTo>
                    <a:pt x="21149" y="15955"/>
                    <a:pt x="21020" y="15967"/>
                    <a:pt x="20890" y="15993"/>
                  </a:cubicBezTo>
                  <a:cubicBezTo>
                    <a:pt x="20626" y="16026"/>
                    <a:pt x="20361" y="16125"/>
                    <a:pt x="20163" y="16291"/>
                  </a:cubicBezTo>
                  <a:cubicBezTo>
                    <a:pt x="19998" y="16390"/>
                    <a:pt x="19799" y="16489"/>
                    <a:pt x="19634" y="16555"/>
                  </a:cubicBezTo>
                  <a:cubicBezTo>
                    <a:pt x="19035" y="16805"/>
                    <a:pt x="18399" y="16922"/>
                    <a:pt x="17767" y="16922"/>
                  </a:cubicBezTo>
                  <a:cubicBezTo>
                    <a:pt x="17562" y="16922"/>
                    <a:pt x="17357" y="16910"/>
                    <a:pt x="17155" y="16886"/>
                  </a:cubicBezTo>
                  <a:cubicBezTo>
                    <a:pt x="17139" y="16869"/>
                    <a:pt x="17122" y="16861"/>
                    <a:pt x="17110" y="16861"/>
                  </a:cubicBezTo>
                  <a:cubicBezTo>
                    <a:pt x="17097" y="16861"/>
                    <a:pt x="17089" y="16869"/>
                    <a:pt x="17089" y="16886"/>
                  </a:cubicBezTo>
                  <a:cubicBezTo>
                    <a:pt x="16990" y="16886"/>
                    <a:pt x="16924" y="16985"/>
                    <a:pt x="16957" y="17084"/>
                  </a:cubicBezTo>
                  <a:cubicBezTo>
                    <a:pt x="17155" y="17910"/>
                    <a:pt x="17155" y="18737"/>
                    <a:pt x="16957" y="19563"/>
                  </a:cubicBezTo>
                  <a:cubicBezTo>
                    <a:pt x="16891" y="19761"/>
                    <a:pt x="16825" y="19960"/>
                    <a:pt x="16725" y="20125"/>
                  </a:cubicBezTo>
                  <a:cubicBezTo>
                    <a:pt x="16593" y="20356"/>
                    <a:pt x="16527" y="20621"/>
                    <a:pt x="16527" y="20885"/>
                  </a:cubicBezTo>
                  <a:cubicBezTo>
                    <a:pt x="16494" y="21381"/>
                    <a:pt x="16659" y="21877"/>
                    <a:pt x="16924" y="22306"/>
                  </a:cubicBezTo>
                  <a:cubicBezTo>
                    <a:pt x="17221" y="22736"/>
                    <a:pt x="17618" y="23067"/>
                    <a:pt x="18114" y="23232"/>
                  </a:cubicBezTo>
                  <a:cubicBezTo>
                    <a:pt x="18081" y="23232"/>
                    <a:pt x="18047" y="23265"/>
                    <a:pt x="18014" y="23298"/>
                  </a:cubicBezTo>
                  <a:cubicBezTo>
                    <a:pt x="17453" y="23629"/>
                    <a:pt x="17221" y="24587"/>
                    <a:pt x="17486" y="25447"/>
                  </a:cubicBezTo>
                  <a:cubicBezTo>
                    <a:pt x="17717" y="26240"/>
                    <a:pt x="18345" y="26835"/>
                    <a:pt x="19138" y="27099"/>
                  </a:cubicBezTo>
                  <a:cubicBezTo>
                    <a:pt x="18874" y="27231"/>
                    <a:pt x="18609" y="27331"/>
                    <a:pt x="18312" y="27397"/>
                  </a:cubicBezTo>
                  <a:cubicBezTo>
                    <a:pt x="18190" y="27425"/>
                    <a:pt x="18066" y="27438"/>
                    <a:pt x="17942" y="27438"/>
                  </a:cubicBezTo>
                  <a:cubicBezTo>
                    <a:pt x="16307" y="27438"/>
                    <a:pt x="14466" y="25152"/>
                    <a:pt x="13453" y="23893"/>
                  </a:cubicBezTo>
                  <a:cubicBezTo>
                    <a:pt x="12891" y="23133"/>
                    <a:pt x="12131" y="22604"/>
                    <a:pt x="11271" y="22339"/>
                  </a:cubicBezTo>
                  <a:cubicBezTo>
                    <a:pt x="11437" y="21976"/>
                    <a:pt x="11569" y="21612"/>
                    <a:pt x="11602" y="21216"/>
                  </a:cubicBezTo>
                  <a:cubicBezTo>
                    <a:pt x="11899" y="21216"/>
                    <a:pt x="12230" y="21282"/>
                    <a:pt x="12494" y="21381"/>
                  </a:cubicBezTo>
                  <a:cubicBezTo>
                    <a:pt x="12891" y="21546"/>
                    <a:pt x="13222" y="21811"/>
                    <a:pt x="13486" y="22141"/>
                  </a:cubicBezTo>
                  <a:cubicBezTo>
                    <a:pt x="13784" y="22472"/>
                    <a:pt x="14048" y="22868"/>
                    <a:pt x="14345" y="23232"/>
                  </a:cubicBezTo>
                  <a:cubicBezTo>
                    <a:pt x="14610" y="23596"/>
                    <a:pt x="14907" y="23992"/>
                    <a:pt x="15238" y="24356"/>
                  </a:cubicBezTo>
                  <a:lnTo>
                    <a:pt x="15271" y="24389"/>
                  </a:lnTo>
                  <a:cubicBezTo>
                    <a:pt x="15370" y="24488"/>
                    <a:pt x="15494" y="24538"/>
                    <a:pt x="15618" y="24538"/>
                  </a:cubicBezTo>
                  <a:cubicBezTo>
                    <a:pt x="15742" y="24538"/>
                    <a:pt x="15866" y="24488"/>
                    <a:pt x="15965" y="24389"/>
                  </a:cubicBezTo>
                  <a:cubicBezTo>
                    <a:pt x="16163" y="24190"/>
                    <a:pt x="16163" y="23893"/>
                    <a:pt x="15965" y="23695"/>
                  </a:cubicBezTo>
                  <a:cubicBezTo>
                    <a:pt x="15668" y="23397"/>
                    <a:pt x="15370" y="23034"/>
                    <a:pt x="15040" y="22670"/>
                  </a:cubicBezTo>
                  <a:cubicBezTo>
                    <a:pt x="14742" y="22339"/>
                    <a:pt x="14445" y="21976"/>
                    <a:pt x="14081" y="21612"/>
                  </a:cubicBezTo>
                  <a:cubicBezTo>
                    <a:pt x="13717" y="21216"/>
                    <a:pt x="13255" y="20951"/>
                    <a:pt x="12759" y="20753"/>
                  </a:cubicBezTo>
                  <a:cubicBezTo>
                    <a:pt x="12458" y="20643"/>
                    <a:pt x="12134" y="20579"/>
                    <a:pt x="11825" y="20579"/>
                  </a:cubicBezTo>
                  <a:cubicBezTo>
                    <a:pt x="11761" y="20579"/>
                    <a:pt x="11697" y="20582"/>
                    <a:pt x="11635" y="20588"/>
                  </a:cubicBezTo>
                  <a:cubicBezTo>
                    <a:pt x="11503" y="19629"/>
                    <a:pt x="10875" y="18803"/>
                    <a:pt x="10015" y="18406"/>
                  </a:cubicBezTo>
                  <a:cubicBezTo>
                    <a:pt x="9850" y="18340"/>
                    <a:pt x="9685" y="18274"/>
                    <a:pt x="9487" y="18208"/>
                  </a:cubicBezTo>
                  <a:lnTo>
                    <a:pt x="9454" y="18208"/>
                  </a:lnTo>
                  <a:cubicBezTo>
                    <a:pt x="9387" y="18142"/>
                    <a:pt x="9288" y="18142"/>
                    <a:pt x="9222" y="18109"/>
                  </a:cubicBezTo>
                  <a:lnTo>
                    <a:pt x="9123" y="18109"/>
                  </a:lnTo>
                  <a:cubicBezTo>
                    <a:pt x="8775" y="18030"/>
                    <a:pt x="8422" y="17992"/>
                    <a:pt x="8071" y="17992"/>
                  </a:cubicBezTo>
                  <a:cubicBezTo>
                    <a:pt x="6790" y="17992"/>
                    <a:pt x="5536" y="18504"/>
                    <a:pt x="4628" y="19464"/>
                  </a:cubicBezTo>
                  <a:cubicBezTo>
                    <a:pt x="3967" y="20191"/>
                    <a:pt x="3504" y="21050"/>
                    <a:pt x="3239" y="21976"/>
                  </a:cubicBezTo>
                  <a:cubicBezTo>
                    <a:pt x="3041" y="22703"/>
                    <a:pt x="2909" y="23463"/>
                    <a:pt x="2876" y="24190"/>
                  </a:cubicBezTo>
                  <a:lnTo>
                    <a:pt x="2810" y="24190"/>
                  </a:lnTo>
                  <a:cubicBezTo>
                    <a:pt x="2446" y="24190"/>
                    <a:pt x="2116" y="24257"/>
                    <a:pt x="1818" y="24389"/>
                  </a:cubicBezTo>
                  <a:cubicBezTo>
                    <a:pt x="1488" y="24521"/>
                    <a:pt x="1223" y="24719"/>
                    <a:pt x="992" y="24984"/>
                  </a:cubicBezTo>
                  <a:cubicBezTo>
                    <a:pt x="529" y="25447"/>
                    <a:pt x="231" y="26042"/>
                    <a:pt x="99" y="26703"/>
                  </a:cubicBezTo>
                  <a:cubicBezTo>
                    <a:pt x="0" y="27397"/>
                    <a:pt x="165" y="28091"/>
                    <a:pt x="562" y="28653"/>
                  </a:cubicBezTo>
                  <a:cubicBezTo>
                    <a:pt x="959" y="29215"/>
                    <a:pt x="1521" y="29611"/>
                    <a:pt x="2182" y="29843"/>
                  </a:cubicBezTo>
                  <a:cubicBezTo>
                    <a:pt x="2343" y="29881"/>
                    <a:pt x="2508" y="29900"/>
                    <a:pt x="2672" y="29900"/>
                  </a:cubicBezTo>
                  <a:cubicBezTo>
                    <a:pt x="3216" y="29900"/>
                    <a:pt x="3759" y="29695"/>
                    <a:pt x="4165" y="29314"/>
                  </a:cubicBezTo>
                  <a:cubicBezTo>
                    <a:pt x="4429" y="29082"/>
                    <a:pt x="4628" y="28818"/>
                    <a:pt x="4793" y="28521"/>
                  </a:cubicBezTo>
                  <a:cubicBezTo>
                    <a:pt x="4925" y="28157"/>
                    <a:pt x="4991" y="27793"/>
                    <a:pt x="4892" y="27430"/>
                  </a:cubicBezTo>
                  <a:cubicBezTo>
                    <a:pt x="4793" y="27066"/>
                    <a:pt x="4562" y="26769"/>
                    <a:pt x="4231" y="26570"/>
                  </a:cubicBezTo>
                  <a:cubicBezTo>
                    <a:pt x="4073" y="26491"/>
                    <a:pt x="3900" y="26450"/>
                    <a:pt x="3727" y="26450"/>
                  </a:cubicBezTo>
                  <a:cubicBezTo>
                    <a:pt x="3537" y="26450"/>
                    <a:pt x="3346" y="26500"/>
                    <a:pt x="3173" y="26603"/>
                  </a:cubicBezTo>
                  <a:cubicBezTo>
                    <a:pt x="3074" y="26670"/>
                    <a:pt x="3041" y="26769"/>
                    <a:pt x="3074" y="26868"/>
                  </a:cubicBezTo>
                  <a:cubicBezTo>
                    <a:pt x="3102" y="26977"/>
                    <a:pt x="3197" y="27042"/>
                    <a:pt x="3304" y="27042"/>
                  </a:cubicBezTo>
                  <a:cubicBezTo>
                    <a:pt x="3326" y="27042"/>
                    <a:pt x="3349" y="27039"/>
                    <a:pt x="3372" y="27033"/>
                  </a:cubicBezTo>
                  <a:cubicBezTo>
                    <a:pt x="3454" y="27006"/>
                    <a:pt x="3536" y="26990"/>
                    <a:pt x="3616" y="26990"/>
                  </a:cubicBezTo>
                  <a:cubicBezTo>
                    <a:pt x="3729" y="26990"/>
                    <a:pt x="3837" y="27022"/>
                    <a:pt x="3934" y="27099"/>
                  </a:cubicBezTo>
                  <a:cubicBezTo>
                    <a:pt x="4066" y="27198"/>
                    <a:pt x="4165" y="27397"/>
                    <a:pt x="4198" y="27595"/>
                  </a:cubicBezTo>
                  <a:cubicBezTo>
                    <a:pt x="4198" y="27793"/>
                    <a:pt x="4165" y="27992"/>
                    <a:pt x="4066" y="28157"/>
                  </a:cubicBezTo>
                  <a:cubicBezTo>
                    <a:pt x="3934" y="28355"/>
                    <a:pt x="3801" y="28521"/>
                    <a:pt x="3603" y="28653"/>
                  </a:cubicBezTo>
                  <a:cubicBezTo>
                    <a:pt x="3371" y="28838"/>
                    <a:pt x="3090" y="28942"/>
                    <a:pt x="2807" y="28942"/>
                  </a:cubicBezTo>
                  <a:cubicBezTo>
                    <a:pt x="2686" y="28942"/>
                    <a:pt x="2564" y="28924"/>
                    <a:pt x="2446" y="28884"/>
                  </a:cubicBezTo>
                  <a:cubicBezTo>
                    <a:pt x="2016" y="28719"/>
                    <a:pt x="1653" y="28421"/>
                    <a:pt x="1388" y="28058"/>
                  </a:cubicBezTo>
                  <a:cubicBezTo>
                    <a:pt x="1124" y="27694"/>
                    <a:pt x="1025" y="27264"/>
                    <a:pt x="1058" y="26802"/>
                  </a:cubicBezTo>
                  <a:cubicBezTo>
                    <a:pt x="1157" y="26339"/>
                    <a:pt x="1355" y="25909"/>
                    <a:pt x="1653" y="25513"/>
                  </a:cubicBezTo>
                  <a:cubicBezTo>
                    <a:pt x="1917" y="25149"/>
                    <a:pt x="2347" y="24918"/>
                    <a:pt x="2810" y="24918"/>
                  </a:cubicBezTo>
                  <a:cubicBezTo>
                    <a:pt x="2877" y="24913"/>
                    <a:pt x="2944" y="24911"/>
                    <a:pt x="3010" y="24911"/>
                  </a:cubicBezTo>
                  <a:cubicBezTo>
                    <a:pt x="3465" y="24911"/>
                    <a:pt x="3897" y="25009"/>
                    <a:pt x="4330" y="25182"/>
                  </a:cubicBezTo>
                  <a:cubicBezTo>
                    <a:pt x="4429" y="25215"/>
                    <a:pt x="4528" y="25248"/>
                    <a:pt x="4628" y="25281"/>
                  </a:cubicBezTo>
                  <a:cubicBezTo>
                    <a:pt x="4661" y="25347"/>
                    <a:pt x="4661" y="25413"/>
                    <a:pt x="4694" y="25480"/>
                  </a:cubicBezTo>
                  <a:cubicBezTo>
                    <a:pt x="5123" y="26703"/>
                    <a:pt x="5751" y="27826"/>
                    <a:pt x="6578" y="28785"/>
                  </a:cubicBezTo>
                  <a:cubicBezTo>
                    <a:pt x="6701" y="28943"/>
                    <a:pt x="6849" y="29008"/>
                    <a:pt x="6992" y="29008"/>
                  </a:cubicBezTo>
                  <a:cubicBezTo>
                    <a:pt x="7386" y="29008"/>
                    <a:pt x="7735" y="28512"/>
                    <a:pt x="7371" y="28124"/>
                  </a:cubicBezTo>
                  <a:lnTo>
                    <a:pt x="7371" y="28091"/>
                  </a:lnTo>
                  <a:cubicBezTo>
                    <a:pt x="6809" y="27430"/>
                    <a:pt x="6313" y="26736"/>
                    <a:pt x="5950" y="25942"/>
                  </a:cubicBezTo>
                  <a:lnTo>
                    <a:pt x="5950" y="25942"/>
                  </a:lnTo>
                  <a:cubicBezTo>
                    <a:pt x="6346" y="26207"/>
                    <a:pt x="6776" y="26504"/>
                    <a:pt x="7140" y="26835"/>
                  </a:cubicBezTo>
                  <a:cubicBezTo>
                    <a:pt x="7371" y="27000"/>
                    <a:pt x="7569" y="27198"/>
                    <a:pt x="7768" y="27397"/>
                  </a:cubicBezTo>
                  <a:cubicBezTo>
                    <a:pt x="7999" y="27595"/>
                    <a:pt x="8264" y="27793"/>
                    <a:pt x="8528" y="27959"/>
                  </a:cubicBezTo>
                  <a:cubicBezTo>
                    <a:pt x="8877" y="28142"/>
                    <a:pt x="9256" y="28234"/>
                    <a:pt x="9638" y="28234"/>
                  </a:cubicBezTo>
                  <a:cubicBezTo>
                    <a:pt x="9944" y="28234"/>
                    <a:pt x="10250" y="28175"/>
                    <a:pt x="10544" y="28058"/>
                  </a:cubicBezTo>
                  <a:cubicBezTo>
                    <a:pt x="10875" y="27959"/>
                    <a:pt x="11172" y="27760"/>
                    <a:pt x="11437" y="27529"/>
                  </a:cubicBezTo>
                  <a:cubicBezTo>
                    <a:pt x="11734" y="27264"/>
                    <a:pt x="11933" y="26901"/>
                    <a:pt x="11999" y="26537"/>
                  </a:cubicBezTo>
                  <a:cubicBezTo>
                    <a:pt x="12164" y="25777"/>
                    <a:pt x="11899" y="25017"/>
                    <a:pt x="11305" y="24554"/>
                  </a:cubicBezTo>
                  <a:cubicBezTo>
                    <a:pt x="11007" y="24323"/>
                    <a:pt x="10643" y="24190"/>
                    <a:pt x="10280" y="24190"/>
                  </a:cubicBezTo>
                  <a:cubicBezTo>
                    <a:pt x="9883" y="24190"/>
                    <a:pt x="9487" y="24356"/>
                    <a:pt x="9255" y="24653"/>
                  </a:cubicBezTo>
                  <a:cubicBezTo>
                    <a:pt x="9156" y="24819"/>
                    <a:pt x="9057" y="24984"/>
                    <a:pt x="8991" y="25149"/>
                  </a:cubicBezTo>
                  <a:cubicBezTo>
                    <a:pt x="8991" y="25248"/>
                    <a:pt x="8958" y="25314"/>
                    <a:pt x="8958" y="25413"/>
                  </a:cubicBezTo>
                  <a:cubicBezTo>
                    <a:pt x="8925" y="25513"/>
                    <a:pt x="8925" y="25645"/>
                    <a:pt x="8958" y="25744"/>
                  </a:cubicBezTo>
                  <a:cubicBezTo>
                    <a:pt x="9057" y="26075"/>
                    <a:pt x="9222" y="26405"/>
                    <a:pt x="9487" y="26670"/>
                  </a:cubicBezTo>
                  <a:cubicBezTo>
                    <a:pt x="9520" y="26703"/>
                    <a:pt x="9553" y="26769"/>
                    <a:pt x="9619" y="26769"/>
                  </a:cubicBezTo>
                  <a:cubicBezTo>
                    <a:pt x="9672" y="26795"/>
                    <a:pt x="9727" y="26808"/>
                    <a:pt x="9782" y="26808"/>
                  </a:cubicBezTo>
                  <a:cubicBezTo>
                    <a:pt x="9932" y="26808"/>
                    <a:pt x="10075" y="26716"/>
                    <a:pt x="10148" y="26570"/>
                  </a:cubicBezTo>
                  <a:cubicBezTo>
                    <a:pt x="10247" y="26372"/>
                    <a:pt x="10148" y="26141"/>
                    <a:pt x="9949" y="26042"/>
                  </a:cubicBezTo>
                  <a:cubicBezTo>
                    <a:pt x="9784" y="25942"/>
                    <a:pt x="9619" y="25777"/>
                    <a:pt x="9553" y="25579"/>
                  </a:cubicBezTo>
                  <a:cubicBezTo>
                    <a:pt x="9553" y="25546"/>
                    <a:pt x="9553" y="25513"/>
                    <a:pt x="9553" y="25480"/>
                  </a:cubicBezTo>
                  <a:cubicBezTo>
                    <a:pt x="9553" y="25447"/>
                    <a:pt x="9586" y="25380"/>
                    <a:pt x="9586" y="25347"/>
                  </a:cubicBezTo>
                  <a:cubicBezTo>
                    <a:pt x="9619" y="25248"/>
                    <a:pt x="9685" y="25149"/>
                    <a:pt x="9751" y="25083"/>
                  </a:cubicBezTo>
                  <a:cubicBezTo>
                    <a:pt x="9861" y="24973"/>
                    <a:pt x="9993" y="24909"/>
                    <a:pt x="10129" y="24909"/>
                  </a:cubicBezTo>
                  <a:cubicBezTo>
                    <a:pt x="10157" y="24909"/>
                    <a:pt x="10185" y="24912"/>
                    <a:pt x="10214" y="24918"/>
                  </a:cubicBezTo>
                  <a:cubicBezTo>
                    <a:pt x="10412" y="24951"/>
                    <a:pt x="10577" y="25050"/>
                    <a:pt x="10743" y="25182"/>
                  </a:cubicBezTo>
                  <a:cubicBezTo>
                    <a:pt x="11007" y="25480"/>
                    <a:pt x="11073" y="25909"/>
                    <a:pt x="10974" y="26306"/>
                  </a:cubicBezTo>
                  <a:cubicBezTo>
                    <a:pt x="10941" y="26471"/>
                    <a:pt x="10842" y="26636"/>
                    <a:pt x="10710" y="26736"/>
                  </a:cubicBezTo>
                  <a:cubicBezTo>
                    <a:pt x="10544" y="26901"/>
                    <a:pt x="10379" y="27000"/>
                    <a:pt x="10181" y="27099"/>
                  </a:cubicBezTo>
                  <a:cubicBezTo>
                    <a:pt x="9954" y="27186"/>
                    <a:pt x="9727" y="27228"/>
                    <a:pt x="9500" y="27228"/>
                  </a:cubicBezTo>
                  <a:cubicBezTo>
                    <a:pt x="9297" y="27228"/>
                    <a:pt x="9094" y="27195"/>
                    <a:pt x="8892" y="27132"/>
                  </a:cubicBezTo>
                  <a:cubicBezTo>
                    <a:pt x="8660" y="27033"/>
                    <a:pt x="8462" y="26901"/>
                    <a:pt x="8264" y="26736"/>
                  </a:cubicBezTo>
                  <a:cubicBezTo>
                    <a:pt x="8032" y="26570"/>
                    <a:pt x="7801" y="26405"/>
                    <a:pt x="7569" y="26240"/>
                  </a:cubicBezTo>
                  <a:cubicBezTo>
                    <a:pt x="6908" y="25777"/>
                    <a:pt x="6214" y="25347"/>
                    <a:pt x="5487" y="24984"/>
                  </a:cubicBezTo>
                  <a:cubicBezTo>
                    <a:pt x="5123" y="23959"/>
                    <a:pt x="4991" y="22868"/>
                    <a:pt x="5223" y="21811"/>
                  </a:cubicBezTo>
                  <a:cubicBezTo>
                    <a:pt x="5355" y="21249"/>
                    <a:pt x="5553" y="20720"/>
                    <a:pt x="5851" y="20224"/>
                  </a:cubicBezTo>
                  <a:cubicBezTo>
                    <a:pt x="6115" y="19728"/>
                    <a:pt x="6446" y="19299"/>
                    <a:pt x="6875" y="18935"/>
                  </a:cubicBezTo>
                  <a:cubicBezTo>
                    <a:pt x="7206" y="18671"/>
                    <a:pt x="7569" y="18505"/>
                    <a:pt x="7933" y="18439"/>
                  </a:cubicBezTo>
                  <a:cubicBezTo>
                    <a:pt x="7986" y="18436"/>
                    <a:pt x="8039" y="18435"/>
                    <a:pt x="8092" y="18435"/>
                  </a:cubicBezTo>
                  <a:cubicBezTo>
                    <a:pt x="8661" y="18435"/>
                    <a:pt x="9201" y="18596"/>
                    <a:pt x="9685" y="18869"/>
                  </a:cubicBezTo>
                  <a:cubicBezTo>
                    <a:pt x="10379" y="19265"/>
                    <a:pt x="10809" y="20026"/>
                    <a:pt x="10809" y="20819"/>
                  </a:cubicBezTo>
                  <a:cubicBezTo>
                    <a:pt x="10776" y="21612"/>
                    <a:pt x="10379" y="22339"/>
                    <a:pt x="9718" y="22802"/>
                  </a:cubicBezTo>
                  <a:cubicBezTo>
                    <a:pt x="9490" y="22939"/>
                    <a:pt x="9246" y="23013"/>
                    <a:pt x="8997" y="23013"/>
                  </a:cubicBezTo>
                  <a:cubicBezTo>
                    <a:pt x="8885" y="23013"/>
                    <a:pt x="8773" y="22998"/>
                    <a:pt x="8660" y="22967"/>
                  </a:cubicBezTo>
                  <a:cubicBezTo>
                    <a:pt x="8297" y="22901"/>
                    <a:pt x="8032" y="22670"/>
                    <a:pt x="7900" y="22339"/>
                  </a:cubicBezTo>
                  <a:cubicBezTo>
                    <a:pt x="7801" y="21976"/>
                    <a:pt x="7900" y="21612"/>
                    <a:pt x="8131" y="21315"/>
                  </a:cubicBezTo>
                  <a:cubicBezTo>
                    <a:pt x="8399" y="21077"/>
                    <a:pt x="8746" y="20946"/>
                    <a:pt x="9102" y="20946"/>
                  </a:cubicBezTo>
                  <a:cubicBezTo>
                    <a:pt x="9142" y="20946"/>
                    <a:pt x="9182" y="20948"/>
                    <a:pt x="9222" y="20951"/>
                  </a:cubicBezTo>
                  <a:cubicBezTo>
                    <a:pt x="9234" y="20957"/>
                    <a:pt x="9247" y="20960"/>
                    <a:pt x="9260" y="20960"/>
                  </a:cubicBezTo>
                  <a:cubicBezTo>
                    <a:pt x="9320" y="20960"/>
                    <a:pt x="9387" y="20901"/>
                    <a:pt x="9387" y="20819"/>
                  </a:cubicBezTo>
                  <a:cubicBezTo>
                    <a:pt x="9420" y="20720"/>
                    <a:pt x="9354" y="20621"/>
                    <a:pt x="9255" y="20588"/>
                  </a:cubicBezTo>
                  <a:cubicBezTo>
                    <a:pt x="9140" y="20566"/>
                    <a:pt x="9023" y="20555"/>
                    <a:pt x="8907" y="20555"/>
                  </a:cubicBezTo>
                  <a:cubicBezTo>
                    <a:pt x="8490" y="20555"/>
                    <a:pt x="8078" y="20693"/>
                    <a:pt x="7768" y="20951"/>
                  </a:cubicBezTo>
                  <a:cubicBezTo>
                    <a:pt x="7338" y="21348"/>
                    <a:pt x="7173" y="21943"/>
                    <a:pt x="7305" y="22505"/>
                  </a:cubicBezTo>
                  <a:cubicBezTo>
                    <a:pt x="7437" y="23100"/>
                    <a:pt x="7900" y="23529"/>
                    <a:pt x="8495" y="23695"/>
                  </a:cubicBezTo>
                  <a:cubicBezTo>
                    <a:pt x="8682" y="23739"/>
                    <a:pt x="8870" y="23761"/>
                    <a:pt x="9054" y="23761"/>
                  </a:cubicBezTo>
                  <a:cubicBezTo>
                    <a:pt x="9424" y="23761"/>
                    <a:pt x="9784" y="23673"/>
                    <a:pt x="10115" y="23496"/>
                  </a:cubicBezTo>
                  <a:cubicBezTo>
                    <a:pt x="10379" y="23331"/>
                    <a:pt x="10610" y="23133"/>
                    <a:pt x="10809" y="22901"/>
                  </a:cubicBezTo>
                  <a:cubicBezTo>
                    <a:pt x="11172" y="22967"/>
                    <a:pt x="12032" y="23199"/>
                    <a:pt x="12891" y="24290"/>
                  </a:cubicBezTo>
                  <a:cubicBezTo>
                    <a:pt x="14061" y="25730"/>
                    <a:pt x="15939" y="28068"/>
                    <a:pt x="17833" y="28068"/>
                  </a:cubicBezTo>
                  <a:cubicBezTo>
                    <a:pt x="18025" y="28068"/>
                    <a:pt x="18219" y="28044"/>
                    <a:pt x="18411" y="27992"/>
                  </a:cubicBezTo>
                  <a:cubicBezTo>
                    <a:pt x="18973" y="27893"/>
                    <a:pt x="19469" y="27628"/>
                    <a:pt x="19932" y="27298"/>
                  </a:cubicBezTo>
                  <a:cubicBezTo>
                    <a:pt x="20163" y="27331"/>
                    <a:pt x="20427" y="27331"/>
                    <a:pt x="20659" y="27331"/>
                  </a:cubicBezTo>
                  <a:lnTo>
                    <a:pt x="21948" y="27298"/>
                  </a:lnTo>
                  <a:cubicBezTo>
                    <a:pt x="22482" y="27284"/>
                    <a:pt x="22973" y="27271"/>
                    <a:pt x="23435" y="27271"/>
                  </a:cubicBezTo>
                  <a:cubicBezTo>
                    <a:pt x="25259" y="27271"/>
                    <a:pt x="26626" y="27479"/>
                    <a:pt x="28393" y="28719"/>
                  </a:cubicBezTo>
                  <a:lnTo>
                    <a:pt x="29815" y="29677"/>
                  </a:lnTo>
                  <a:lnTo>
                    <a:pt x="28823" y="28289"/>
                  </a:lnTo>
                  <a:cubicBezTo>
                    <a:pt x="27303" y="26042"/>
                    <a:pt x="27336" y="24455"/>
                    <a:pt x="27402" y="21811"/>
                  </a:cubicBezTo>
                  <a:cubicBezTo>
                    <a:pt x="27402" y="21414"/>
                    <a:pt x="27435" y="20984"/>
                    <a:pt x="27435" y="20555"/>
                  </a:cubicBezTo>
                  <a:cubicBezTo>
                    <a:pt x="27435" y="20290"/>
                    <a:pt x="27435" y="20059"/>
                    <a:pt x="27402" y="19827"/>
                  </a:cubicBezTo>
                  <a:cubicBezTo>
                    <a:pt x="27765" y="19365"/>
                    <a:pt x="27997" y="18869"/>
                    <a:pt x="28129" y="18307"/>
                  </a:cubicBezTo>
                  <a:cubicBezTo>
                    <a:pt x="28658" y="16191"/>
                    <a:pt x="25980" y="14076"/>
                    <a:pt x="24427" y="12787"/>
                  </a:cubicBezTo>
                  <a:cubicBezTo>
                    <a:pt x="23336" y="11928"/>
                    <a:pt x="23072" y="11068"/>
                    <a:pt x="23039" y="10705"/>
                  </a:cubicBezTo>
                  <a:cubicBezTo>
                    <a:pt x="23270" y="10506"/>
                    <a:pt x="23468" y="10275"/>
                    <a:pt x="23601" y="10010"/>
                  </a:cubicBezTo>
                  <a:cubicBezTo>
                    <a:pt x="23898" y="9515"/>
                    <a:pt x="23964" y="8953"/>
                    <a:pt x="23832" y="8391"/>
                  </a:cubicBezTo>
                  <a:cubicBezTo>
                    <a:pt x="23667" y="7829"/>
                    <a:pt x="23237" y="7399"/>
                    <a:pt x="22675" y="7234"/>
                  </a:cubicBezTo>
                  <a:cubicBezTo>
                    <a:pt x="22549" y="7204"/>
                    <a:pt x="22420" y="7189"/>
                    <a:pt x="22293" y="7189"/>
                  </a:cubicBezTo>
                  <a:cubicBezTo>
                    <a:pt x="21855" y="7189"/>
                    <a:pt x="21429" y="7364"/>
                    <a:pt x="21121" y="7697"/>
                  </a:cubicBezTo>
                  <a:cubicBezTo>
                    <a:pt x="20791" y="8126"/>
                    <a:pt x="20659" y="8655"/>
                    <a:pt x="20791" y="9184"/>
                  </a:cubicBezTo>
                  <a:cubicBezTo>
                    <a:pt x="20791" y="9283"/>
                    <a:pt x="20890" y="9349"/>
                    <a:pt x="20989" y="9349"/>
                  </a:cubicBezTo>
                  <a:cubicBezTo>
                    <a:pt x="21088" y="9316"/>
                    <a:pt x="21155" y="9250"/>
                    <a:pt x="21155" y="9151"/>
                  </a:cubicBezTo>
                  <a:cubicBezTo>
                    <a:pt x="21121" y="8754"/>
                    <a:pt x="21221" y="8358"/>
                    <a:pt x="21485" y="8060"/>
                  </a:cubicBezTo>
                  <a:cubicBezTo>
                    <a:pt x="21710" y="7885"/>
                    <a:pt x="21974" y="7805"/>
                    <a:pt x="22246" y="7805"/>
                  </a:cubicBezTo>
                  <a:cubicBezTo>
                    <a:pt x="22333" y="7805"/>
                    <a:pt x="22422" y="7813"/>
                    <a:pt x="22510" y="7829"/>
                  </a:cubicBezTo>
                  <a:cubicBezTo>
                    <a:pt x="22840" y="7961"/>
                    <a:pt x="23072" y="8259"/>
                    <a:pt x="23138" y="8589"/>
                  </a:cubicBezTo>
                  <a:cubicBezTo>
                    <a:pt x="23237" y="8953"/>
                    <a:pt x="23171" y="9316"/>
                    <a:pt x="22973" y="9647"/>
                  </a:cubicBezTo>
                  <a:cubicBezTo>
                    <a:pt x="22543" y="10308"/>
                    <a:pt x="21783" y="10705"/>
                    <a:pt x="20989" y="10738"/>
                  </a:cubicBezTo>
                  <a:cubicBezTo>
                    <a:pt x="20196" y="10738"/>
                    <a:pt x="19436" y="10308"/>
                    <a:pt x="19039" y="9614"/>
                  </a:cubicBezTo>
                  <a:cubicBezTo>
                    <a:pt x="18742" y="9085"/>
                    <a:pt x="18576" y="8490"/>
                    <a:pt x="18609" y="7895"/>
                  </a:cubicBezTo>
                  <a:cubicBezTo>
                    <a:pt x="18676" y="7498"/>
                    <a:pt x="18841" y="7135"/>
                    <a:pt x="19105" y="6837"/>
                  </a:cubicBezTo>
                  <a:cubicBezTo>
                    <a:pt x="19469" y="6408"/>
                    <a:pt x="19899" y="6044"/>
                    <a:pt x="20394" y="5780"/>
                  </a:cubicBezTo>
                  <a:cubicBezTo>
                    <a:pt x="20890" y="5482"/>
                    <a:pt x="21419" y="5284"/>
                    <a:pt x="21981" y="5152"/>
                  </a:cubicBezTo>
                  <a:cubicBezTo>
                    <a:pt x="22333" y="5085"/>
                    <a:pt x="22693" y="5052"/>
                    <a:pt x="23053" y="5052"/>
                  </a:cubicBezTo>
                  <a:cubicBezTo>
                    <a:pt x="23773" y="5052"/>
                    <a:pt x="24493" y="5185"/>
                    <a:pt x="25154" y="5449"/>
                  </a:cubicBezTo>
                  <a:cubicBezTo>
                    <a:pt x="25551" y="6143"/>
                    <a:pt x="25947" y="6837"/>
                    <a:pt x="26410" y="7498"/>
                  </a:cubicBezTo>
                  <a:cubicBezTo>
                    <a:pt x="26575" y="7730"/>
                    <a:pt x="26741" y="7961"/>
                    <a:pt x="26906" y="8192"/>
                  </a:cubicBezTo>
                  <a:cubicBezTo>
                    <a:pt x="27071" y="8391"/>
                    <a:pt x="27203" y="8589"/>
                    <a:pt x="27303" y="8820"/>
                  </a:cubicBezTo>
                  <a:cubicBezTo>
                    <a:pt x="27468" y="9250"/>
                    <a:pt x="27435" y="9713"/>
                    <a:pt x="27269" y="10110"/>
                  </a:cubicBezTo>
                  <a:cubicBezTo>
                    <a:pt x="27203" y="10308"/>
                    <a:pt x="27071" y="10506"/>
                    <a:pt x="26939" y="10638"/>
                  </a:cubicBezTo>
                  <a:cubicBezTo>
                    <a:pt x="26807" y="10771"/>
                    <a:pt x="26641" y="10870"/>
                    <a:pt x="26476" y="10903"/>
                  </a:cubicBezTo>
                  <a:cubicBezTo>
                    <a:pt x="26361" y="10932"/>
                    <a:pt x="26245" y="10947"/>
                    <a:pt x="26131" y="10947"/>
                  </a:cubicBezTo>
                  <a:cubicBezTo>
                    <a:pt x="25854" y="10947"/>
                    <a:pt x="25587" y="10859"/>
                    <a:pt x="25352" y="10671"/>
                  </a:cubicBezTo>
                  <a:cubicBezTo>
                    <a:pt x="25220" y="10539"/>
                    <a:pt x="25121" y="10341"/>
                    <a:pt x="25088" y="10143"/>
                  </a:cubicBezTo>
                  <a:cubicBezTo>
                    <a:pt x="25055" y="9977"/>
                    <a:pt x="25121" y="9812"/>
                    <a:pt x="25253" y="9680"/>
                  </a:cubicBezTo>
                  <a:cubicBezTo>
                    <a:pt x="25319" y="9614"/>
                    <a:pt x="25418" y="9548"/>
                    <a:pt x="25518" y="9515"/>
                  </a:cubicBezTo>
                  <a:cubicBezTo>
                    <a:pt x="25551" y="9515"/>
                    <a:pt x="25617" y="9482"/>
                    <a:pt x="25650" y="9482"/>
                  </a:cubicBezTo>
                  <a:lnTo>
                    <a:pt x="25749" y="9482"/>
                  </a:lnTo>
                  <a:cubicBezTo>
                    <a:pt x="25980" y="9548"/>
                    <a:pt x="26113" y="9713"/>
                    <a:pt x="26212" y="9878"/>
                  </a:cubicBezTo>
                  <a:cubicBezTo>
                    <a:pt x="26245" y="9944"/>
                    <a:pt x="26278" y="10010"/>
                    <a:pt x="26311" y="10043"/>
                  </a:cubicBezTo>
                  <a:cubicBezTo>
                    <a:pt x="26384" y="10083"/>
                    <a:pt x="26457" y="10100"/>
                    <a:pt x="26525" y="10100"/>
                  </a:cubicBezTo>
                  <a:cubicBezTo>
                    <a:pt x="26856" y="10100"/>
                    <a:pt x="27087" y="9690"/>
                    <a:pt x="26840" y="9415"/>
                  </a:cubicBezTo>
                  <a:cubicBezTo>
                    <a:pt x="26575" y="9151"/>
                    <a:pt x="26245" y="8986"/>
                    <a:pt x="25914" y="8887"/>
                  </a:cubicBezTo>
                  <a:cubicBezTo>
                    <a:pt x="25865" y="8870"/>
                    <a:pt x="25807" y="8862"/>
                    <a:pt x="25749" y="8862"/>
                  </a:cubicBezTo>
                  <a:cubicBezTo>
                    <a:pt x="25691" y="8862"/>
                    <a:pt x="25633" y="8870"/>
                    <a:pt x="25584" y="8887"/>
                  </a:cubicBezTo>
                  <a:cubicBezTo>
                    <a:pt x="25485" y="8887"/>
                    <a:pt x="25418" y="8920"/>
                    <a:pt x="25319" y="8953"/>
                  </a:cubicBezTo>
                  <a:cubicBezTo>
                    <a:pt x="25154" y="8986"/>
                    <a:pt x="24989" y="9085"/>
                    <a:pt x="24824" y="9184"/>
                  </a:cubicBezTo>
                  <a:cubicBezTo>
                    <a:pt x="24526" y="9449"/>
                    <a:pt x="24361" y="9812"/>
                    <a:pt x="24361" y="10209"/>
                  </a:cubicBezTo>
                  <a:cubicBezTo>
                    <a:pt x="24361" y="10572"/>
                    <a:pt x="24493" y="10936"/>
                    <a:pt x="24724" y="11233"/>
                  </a:cubicBezTo>
                  <a:cubicBezTo>
                    <a:pt x="25096" y="11711"/>
                    <a:pt x="25660" y="11976"/>
                    <a:pt x="26261" y="11976"/>
                  </a:cubicBezTo>
                  <a:cubicBezTo>
                    <a:pt x="26408" y="11976"/>
                    <a:pt x="26558" y="11960"/>
                    <a:pt x="26708" y="11928"/>
                  </a:cubicBezTo>
                  <a:cubicBezTo>
                    <a:pt x="27071" y="11861"/>
                    <a:pt x="27435" y="11663"/>
                    <a:pt x="27699" y="11399"/>
                  </a:cubicBezTo>
                  <a:cubicBezTo>
                    <a:pt x="27931" y="11134"/>
                    <a:pt x="28129" y="10804"/>
                    <a:pt x="28228" y="10506"/>
                  </a:cubicBezTo>
                  <a:cubicBezTo>
                    <a:pt x="28492" y="9845"/>
                    <a:pt x="28459" y="9085"/>
                    <a:pt x="28129" y="8490"/>
                  </a:cubicBezTo>
                  <a:cubicBezTo>
                    <a:pt x="27964" y="8192"/>
                    <a:pt x="27765" y="7928"/>
                    <a:pt x="27567" y="7697"/>
                  </a:cubicBezTo>
                  <a:cubicBezTo>
                    <a:pt x="27369" y="7498"/>
                    <a:pt x="27170" y="7300"/>
                    <a:pt x="27005" y="7069"/>
                  </a:cubicBezTo>
                  <a:cubicBezTo>
                    <a:pt x="26675" y="6705"/>
                    <a:pt x="26377" y="6308"/>
                    <a:pt x="26113" y="5879"/>
                  </a:cubicBezTo>
                  <a:lnTo>
                    <a:pt x="26113" y="5879"/>
                  </a:lnTo>
                  <a:cubicBezTo>
                    <a:pt x="26906" y="6242"/>
                    <a:pt x="27600" y="6738"/>
                    <a:pt x="28261" y="7300"/>
                  </a:cubicBezTo>
                  <a:lnTo>
                    <a:pt x="28294" y="7333"/>
                  </a:lnTo>
                  <a:cubicBezTo>
                    <a:pt x="28401" y="7420"/>
                    <a:pt x="28513" y="7457"/>
                    <a:pt x="28619" y="7457"/>
                  </a:cubicBezTo>
                  <a:cubicBezTo>
                    <a:pt x="29041" y="7457"/>
                    <a:pt x="29378" y="6876"/>
                    <a:pt x="28955" y="6507"/>
                  </a:cubicBezTo>
                  <a:cubicBezTo>
                    <a:pt x="27964" y="5713"/>
                    <a:pt x="26840" y="5052"/>
                    <a:pt x="25650" y="4623"/>
                  </a:cubicBezTo>
                  <a:lnTo>
                    <a:pt x="25452" y="4557"/>
                  </a:lnTo>
                  <a:cubicBezTo>
                    <a:pt x="25385" y="4457"/>
                    <a:pt x="25352" y="4358"/>
                    <a:pt x="25319" y="4259"/>
                  </a:cubicBezTo>
                  <a:cubicBezTo>
                    <a:pt x="25121" y="3763"/>
                    <a:pt x="25022" y="3267"/>
                    <a:pt x="25055" y="2739"/>
                  </a:cubicBezTo>
                  <a:cubicBezTo>
                    <a:pt x="25088" y="2276"/>
                    <a:pt x="25319" y="1846"/>
                    <a:pt x="25683" y="1582"/>
                  </a:cubicBezTo>
                  <a:cubicBezTo>
                    <a:pt x="26047" y="1284"/>
                    <a:pt x="26476" y="1086"/>
                    <a:pt x="26972" y="987"/>
                  </a:cubicBezTo>
                  <a:cubicBezTo>
                    <a:pt x="27025" y="983"/>
                    <a:pt x="27078" y="981"/>
                    <a:pt x="27131" y="981"/>
                  </a:cubicBezTo>
                  <a:cubicBezTo>
                    <a:pt x="27507" y="981"/>
                    <a:pt x="27876" y="1085"/>
                    <a:pt x="28195" y="1317"/>
                  </a:cubicBezTo>
                  <a:cubicBezTo>
                    <a:pt x="28592" y="1582"/>
                    <a:pt x="28856" y="1945"/>
                    <a:pt x="29021" y="2375"/>
                  </a:cubicBezTo>
                  <a:cubicBezTo>
                    <a:pt x="29154" y="2772"/>
                    <a:pt x="29087" y="3234"/>
                    <a:pt x="28790" y="3532"/>
                  </a:cubicBezTo>
                  <a:cubicBezTo>
                    <a:pt x="28658" y="3730"/>
                    <a:pt x="28492" y="3895"/>
                    <a:pt x="28294" y="3995"/>
                  </a:cubicBezTo>
                  <a:cubicBezTo>
                    <a:pt x="28158" y="4076"/>
                    <a:pt x="28000" y="4135"/>
                    <a:pt x="27837" y="4135"/>
                  </a:cubicBezTo>
                  <a:cubicBezTo>
                    <a:pt x="27803" y="4135"/>
                    <a:pt x="27767" y="4133"/>
                    <a:pt x="27732" y="4127"/>
                  </a:cubicBezTo>
                  <a:cubicBezTo>
                    <a:pt x="27534" y="4094"/>
                    <a:pt x="27369" y="3995"/>
                    <a:pt x="27236" y="3862"/>
                  </a:cubicBezTo>
                  <a:cubicBezTo>
                    <a:pt x="27137" y="3697"/>
                    <a:pt x="27104" y="3499"/>
                    <a:pt x="27170" y="3301"/>
                  </a:cubicBezTo>
                  <a:cubicBezTo>
                    <a:pt x="27203" y="3201"/>
                    <a:pt x="27170" y="3102"/>
                    <a:pt x="27071" y="3036"/>
                  </a:cubicBezTo>
                  <a:cubicBezTo>
                    <a:pt x="27036" y="3013"/>
                    <a:pt x="26993" y="3002"/>
                    <a:pt x="26948" y="3002"/>
                  </a:cubicBezTo>
                  <a:cubicBezTo>
                    <a:pt x="26867" y="3002"/>
                    <a:pt x="26783" y="3038"/>
                    <a:pt x="26741" y="3102"/>
                  </a:cubicBezTo>
                  <a:cubicBezTo>
                    <a:pt x="26542" y="3433"/>
                    <a:pt x="26542" y="3829"/>
                    <a:pt x="26708" y="4193"/>
                  </a:cubicBezTo>
                  <a:cubicBezTo>
                    <a:pt x="26906" y="4490"/>
                    <a:pt x="27203" y="4755"/>
                    <a:pt x="27600" y="4821"/>
                  </a:cubicBezTo>
                  <a:cubicBezTo>
                    <a:pt x="27724" y="4858"/>
                    <a:pt x="27857" y="4877"/>
                    <a:pt x="27993" y="4877"/>
                  </a:cubicBezTo>
                  <a:cubicBezTo>
                    <a:pt x="28219" y="4877"/>
                    <a:pt x="28451" y="4825"/>
                    <a:pt x="28658" y="4722"/>
                  </a:cubicBezTo>
                  <a:cubicBezTo>
                    <a:pt x="28955" y="4557"/>
                    <a:pt x="29220" y="4358"/>
                    <a:pt x="29451" y="4127"/>
                  </a:cubicBezTo>
                  <a:cubicBezTo>
                    <a:pt x="29980" y="3565"/>
                    <a:pt x="30145" y="2805"/>
                    <a:pt x="29947" y="2111"/>
                  </a:cubicBezTo>
                  <a:cubicBezTo>
                    <a:pt x="29749" y="1449"/>
                    <a:pt x="29352" y="888"/>
                    <a:pt x="28790" y="491"/>
                  </a:cubicBezTo>
                  <a:cubicBezTo>
                    <a:pt x="28335" y="170"/>
                    <a:pt x="27771" y="0"/>
                    <a:pt x="27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8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18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299" name="Google Shape;299;p18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" name="Google Shape;301;p18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302" name="Google Shape;302;p1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8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18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306" name="Google Shape;306;p18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8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8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18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311" name="Google Shape;311;p18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8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8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18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316" name="Google Shape;316;p18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8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18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319" name="Google Shape;319;p18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18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322" name="Google Shape;322;p1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>
            <a:off x="713225" y="1244625"/>
            <a:ext cx="3669300" cy="18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1"/>
          </p:nvPr>
        </p:nvSpPr>
        <p:spPr>
          <a:xfrm>
            <a:off x="713225" y="3050325"/>
            <a:ext cx="3675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>
            <a:spLocks noGrp="1"/>
          </p:cNvSpPr>
          <p:nvPr>
            <p:ph type="pic" idx="2"/>
          </p:nvPr>
        </p:nvSpPr>
        <p:spPr>
          <a:xfrm>
            <a:off x="4754850" y="715517"/>
            <a:ext cx="3675900" cy="3712500"/>
          </a:xfrm>
          <a:prstGeom prst="rect">
            <a:avLst/>
          </a:prstGeom>
          <a:noFill/>
          <a:ln w="38100" cap="flat" cmpd="thickThin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9"/>
          <p:cNvGrpSpPr/>
          <p:nvPr/>
        </p:nvGrpSpPr>
        <p:grpSpPr>
          <a:xfrm>
            <a:off x="91521" y="150519"/>
            <a:ext cx="8960958" cy="4842461"/>
            <a:chOff x="91521" y="150519"/>
            <a:chExt cx="8960958" cy="4842461"/>
          </a:xfrm>
        </p:grpSpPr>
        <p:grpSp>
          <p:nvGrpSpPr>
            <p:cNvPr id="330" name="Google Shape;330;p19"/>
            <p:cNvGrpSpPr/>
            <p:nvPr/>
          </p:nvGrpSpPr>
          <p:grpSpPr>
            <a:xfrm>
              <a:off x="1132521" y="314996"/>
              <a:ext cx="6883094" cy="46226"/>
              <a:chOff x="1132521" y="314996"/>
              <a:chExt cx="6883094" cy="46226"/>
            </a:xfrm>
          </p:grpSpPr>
          <p:sp>
            <p:nvSpPr>
              <p:cNvPr id="331" name="Google Shape;331;p19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277979" y="1181058"/>
              <a:ext cx="46630" cy="2791194"/>
              <a:chOff x="277979" y="1181058"/>
              <a:chExt cx="46630" cy="2791194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0" name="Google Shape;340;p19"/>
            <p:cNvSpPr/>
            <p:nvPr/>
          </p:nvSpPr>
          <p:spPr>
            <a:xfrm>
              <a:off x="91521" y="150519"/>
              <a:ext cx="943666" cy="929767"/>
            </a:xfrm>
            <a:custGeom>
              <a:avLst/>
              <a:gdLst/>
              <a:ahLst/>
              <a:cxnLst/>
              <a:rect l="l" t="t" r="r" b="b"/>
              <a:pathLst>
                <a:path w="30113" h="29949" extrusionOk="0">
                  <a:moveTo>
                    <a:pt x="10380" y="3282"/>
                  </a:moveTo>
                  <a:cubicBezTo>
                    <a:pt x="11173" y="3381"/>
                    <a:pt x="11801" y="3877"/>
                    <a:pt x="12065" y="4638"/>
                  </a:cubicBezTo>
                  <a:cubicBezTo>
                    <a:pt x="12264" y="5266"/>
                    <a:pt x="12065" y="5894"/>
                    <a:pt x="11801" y="6092"/>
                  </a:cubicBezTo>
                  <a:cubicBezTo>
                    <a:pt x="11573" y="6229"/>
                    <a:pt x="11329" y="6303"/>
                    <a:pt x="11080" y="6303"/>
                  </a:cubicBezTo>
                  <a:cubicBezTo>
                    <a:pt x="10968" y="6303"/>
                    <a:pt x="10856" y="6288"/>
                    <a:pt x="10743" y="6257"/>
                  </a:cubicBezTo>
                  <a:cubicBezTo>
                    <a:pt x="10314" y="6059"/>
                    <a:pt x="10016" y="5695"/>
                    <a:pt x="9917" y="5266"/>
                  </a:cubicBezTo>
                  <a:cubicBezTo>
                    <a:pt x="9752" y="4737"/>
                    <a:pt x="9785" y="4208"/>
                    <a:pt x="10049" y="3745"/>
                  </a:cubicBezTo>
                  <a:cubicBezTo>
                    <a:pt x="10148" y="3580"/>
                    <a:pt x="10248" y="3415"/>
                    <a:pt x="10380" y="3282"/>
                  </a:cubicBezTo>
                  <a:close/>
                  <a:moveTo>
                    <a:pt x="2447" y="2357"/>
                  </a:moveTo>
                  <a:lnTo>
                    <a:pt x="2447" y="2357"/>
                  </a:lnTo>
                  <a:cubicBezTo>
                    <a:pt x="3897" y="3095"/>
                    <a:pt x="5190" y="3245"/>
                    <a:pt x="6719" y="3245"/>
                  </a:cubicBezTo>
                  <a:cubicBezTo>
                    <a:pt x="7176" y="3245"/>
                    <a:pt x="7655" y="3231"/>
                    <a:pt x="8165" y="3216"/>
                  </a:cubicBezTo>
                  <a:lnTo>
                    <a:pt x="9421" y="3183"/>
                  </a:lnTo>
                  <a:lnTo>
                    <a:pt x="9586" y="3183"/>
                  </a:lnTo>
                  <a:cubicBezTo>
                    <a:pt x="9520" y="3282"/>
                    <a:pt x="9487" y="3348"/>
                    <a:pt x="9454" y="3415"/>
                  </a:cubicBezTo>
                  <a:cubicBezTo>
                    <a:pt x="9289" y="3712"/>
                    <a:pt x="9190" y="4043"/>
                    <a:pt x="9157" y="4373"/>
                  </a:cubicBezTo>
                  <a:lnTo>
                    <a:pt x="4496" y="4373"/>
                  </a:lnTo>
                  <a:lnTo>
                    <a:pt x="4496" y="9067"/>
                  </a:lnTo>
                  <a:cubicBezTo>
                    <a:pt x="4166" y="9100"/>
                    <a:pt x="3835" y="9199"/>
                    <a:pt x="3505" y="9364"/>
                  </a:cubicBezTo>
                  <a:cubicBezTo>
                    <a:pt x="3438" y="9430"/>
                    <a:pt x="3372" y="9463"/>
                    <a:pt x="3273" y="9529"/>
                  </a:cubicBezTo>
                  <a:lnTo>
                    <a:pt x="3273" y="9364"/>
                  </a:lnTo>
                  <a:cubicBezTo>
                    <a:pt x="3273" y="8901"/>
                    <a:pt x="3306" y="8472"/>
                    <a:pt x="3306" y="8075"/>
                  </a:cubicBezTo>
                  <a:cubicBezTo>
                    <a:pt x="3405" y="5861"/>
                    <a:pt x="3438" y="4241"/>
                    <a:pt x="2447" y="2357"/>
                  </a:cubicBezTo>
                  <a:close/>
                  <a:moveTo>
                    <a:pt x="25684" y="5398"/>
                  </a:moveTo>
                  <a:cubicBezTo>
                    <a:pt x="25948" y="5497"/>
                    <a:pt x="26212" y="5563"/>
                    <a:pt x="26510" y="5629"/>
                  </a:cubicBezTo>
                  <a:cubicBezTo>
                    <a:pt x="26510" y="6356"/>
                    <a:pt x="26411" y="7084"/>
                    <a:pt x="26279" y="7778"/>
                  </a:cubicBezTo>
                  <a:cubicBezTo>
                    <a:pt x="26080" y="8637"/>
                    <a:pt x="25651" y="9430"/>
                    <a:pt x="25089" y="10091"/>
                  </a:cubicBezTo>
                  <a:cubicBezTo>
                    <a:pt x="24923" y="10290"/>
                    <a:pt x="24758" y="10455"/>
                    <a:pt x="24560" y="10587"/>
                  </a:cubicBezTo>
                  <a:cubicBezTo>
                    <a:pt x="24659" y="10422"/>
                    <a:pt x="24791" y="10224"/>
                    <a:pt x="24923" y="10058"/>
                  </a:cubicBezTo>
                  <a:cubicBezTo>
                    <a:pt x="25254" y="9496"/>
                    <a:pt x="25518" y="8901"/>
                    <a:pt x="25684" y="8273"/>
                  </a:cubicBezTo>
                  <a:cubicBezTo>
                    <a:pt x="25882" y="7315"/>
                    <a:pt x="25882" y="6323"/>
                    <a:pt x="25684" y="5398"/>
                  </a:cubicBezTo>
                  <a:close/>
                  <a:moveTo>
                    <a:pt x="20626" y="11711"/>
                  </a:moveTo>
                  <a:lnTo>
                    <a:pt x="20659" y="11777"/>
                  </a:lnTo>
                  <a:cubicBezTo>
                    <a:pt x="20659" y="11744"/>
                    <a:pt x="20626" y="11711"/>
                    <a:pt x="20626" y="11711"/>
                  </a:cubicBezTo>
                  <a:close/>
                  <a:moveTo>
                    <a:pt x="4701" y="9693"/>
                  </a:moveTo>
                  <a:cubicBezTo>
                    <a:pt x="4912" y="9693"/>
                    <a:pt x="5123" y="9727"/>
                    <a:pt x="5322" y="9794"/>
                  </a:cubicBezTo>
                  <a:cubicBezTo>
                    <a:pt x="5785" y="9926"/>
                    <a:pt x="6149" y="10224"/>
                    <a:pt x="6314" y="10653"/>
                  </a:cubicBezTo>
                  <a:cubicBezTo>
                    <a:pt x="6446" y="11017"/>
                    <a:pt x="6380" y="11381"/>
                    <a:pt x="6182" y="11711"/>
                  </a:cubicBezTo>
                  <a:cubicBezTo>
                    <a:pt x="6040" y="11901"/>
                    <a:pt x="5677" y="12056"/>
                    <a:pt x="5252" y="12056"/>
                  </a:cubicBezTo>
                  <a:cubicBezTo>
                    <a:pt x="5084" y="12056"/>
                    <a:pt x="4906" y="12032"/>
                    <a:pt x="4728" y="11975"/>
                  </a:cubicBezTo>
                  <a:cubicBezTo>
                    <a:pt x="3967" y="11711"/>
                    <a:pt x="3438" y="11050"/>
                    <a:pt x="3372" y="10290"/>
                  </a:cubicBezTo>
                  <a:cubicBezTo>
                    <a:pt x="3505" y="10124"/>
                    <a:pt x="3637" y="10025"/>
                    <a:pt x="3802" y="9926"/>
                  </a:cubicBezTo>
                  <a:cubicBezTo>
                    <a:pt x="4078" y="9768"/>
                    <a:pt x="4390" y="9693"/>
                    <a:pt x="4701" y="9693"/>
                  </a:cubicBezTo>
                  <a:close/>
                  <a:moveTo>
                    <a:pt x="9190" y="5199"/>
                  </a:moveTo>
                  <a:cubicBezTo>
                    <a:pt x="9223" y="5266"/>
                    <a:pt x="9223" y="5365"/>
                    <a:pt x="9256" y="5431"/>
                  </a:cubicBezTo>
                  <a:cubicBezTo>
                    <a:pt x="9421" y="6092"/>
                    <a:pt x="9884" y="6588"/>
                    <a:pt x="10512" y="6852"/>
                  </a:cubicBezTo>
                  <a:lnTo>
                    <a:pt x="10479" y="6852"/>
                  </a:lnTo>
                  <a:cubicBezTo>
                    <a:pt x="9983" y="7117"/>
                    <a:pt x="9686" y="7612"/>
                    <a:pt x="9653" y="8174"/>
                  </a:cubicBezTo>
                  <a:cubicBezTo>
                    <a:pt x="9586" y="8769"/>
                    <a:pt x="9917" y="9298"/>
                    <a:pt x="10479" y="9563"/>
                  </a:cubicBezTo>
                  <a:cubicBezTo>
                    <a:pt x="10578" y="9596"/>
                    <a:pt x="10743" y="9662"/>
                    <a:pt x="10876" y="9695"/>
                  </a:cubicBezTo>
                  <a:cubicBezTo>
                    <a:pt x="11041" y="9695"/>
                    <a:pt x="11206" y="9695"/>
                    <a:pt x="11371" y="9629"/>
                  </a:cubicBezTo>
                  <a:cubicBezTo>
                    <a:pt x="11537" y="9563"/>
                    <a:pt x="11702" y="9463"/>
                    <a:pt x="11801" y="9298"/>
                  </a:cubicBezTo>
                  <a:cubicBezTo>
                    <a:pt x="11867" y="9133"/>
                    <a:pt x="11900" y="9001"/>
                    <a:pt x="11933" y="8835"/>
                  </a:cubicBezTo>
                  <a:cubicBezTo>
                    <a:pt x="11970" y="8613"/>
                    <a:pt x="11799" y="8484"/>
                    <a:pt x="11624" y="8484"/>
                  </a:cubicBezTo>
                  <a:cubicBezTo>
                    <a:pt x="11488" y="8484"/>
                    <a:pt x="11349" y="8562"/>
                    <a:pt x="11305" y="8736"/>
                  </a:cubicBezTo>
                  <a:cubicBezTo>
                    <a:pt x="11305" y="8835"/>
                    <a:pt x="11272" y="8901"/>
                    <a:pt x="11239" y="8968"/>
                  </a:cubicBezTo>
                  <a:cubicBezTo>
                    <a:pt x="11239" y="9001"/>
                    <a:pt x="11206" y="9034"/>
                    <a:pt x="11173" y="9034"/>
                  </a:cubicBezTo>
                  <a:lnTo>
                    <a:pt x="10975" y="9034"/>
                  </a:lnTo>
                  <a:cubicBezTo>
                    <a:pt x="10909" y="9034"/>
                    <a:pt x="10842" y="9001"/>
                    <a:pt x="10743" y="8968"/>
                  </a:cubicBezTo>
                  <a:cubicBezTo>
                    <a:pt x="10479" y="8835"/>
                    <a:pt x="10281" y="8538"/>
                    <a:pt x="10314" y="8207"/>
                  </a:cubicBezTo>
                  <a:cubicBezTo>
                    <a:pt x="10347" y="7877"/>
                    <a:pt x="10545" y="7579"/>
                    <a:pt x="10842" y="7414"/>
                  </a:cubicBezTo>
                  <a:cubicBezTo>
                    <a:pt x="11054" y="7287"/>
                    <a:pt x="11283" y="7228"/>
                    <a:pt x="11508" y="7228"/>
                  </a:cubicBezTo>
                  <a:cubicBezTo>
                    <a:pt x="11986" y="7228"/>
                    <a:pt x="12446" y="7494"/>
                    <a:pt x="12693" y="7943"/>
                  </a:cubicBezTo>
                  <a:cubicBezTo>
                    <a:pt x="12925" y="8240"/>
                    <a:pt x="13024" y="8604"/>
                    <a:pt x="13057" y="9001"/>
                  </a:cubicBezTo>
                  <a:cubicBezTo>
                    <a:pt x="13024" y="9166"/>
                    <a:pt x="12991" y="9364"/>
                    <a:pt x="12925" y="9529"/>
                  </a:cubicBezTo>
                  <a:cubicBezTo>
                    <a:pt x="12826" y="9728"/>
                    <a:pt x="12760" y="9959"/>
                    <a:pt x="12693" y="10191"/>
                  </a:cubicBezTo>
                  <a:cubicBezTo>
                    <a:pt x="12495" y="11017"/>
                    <a:pt x="12528" y="11876"/>
                    <a:pt x="12793" y="12670"/>
                  </a:cubicBezTo>
                  <a:cubicBezTo>
                    <a:pt x="12498" y="12611"/>
                    <a:pt x="12198" y="12581"/>
                    <a:pt x="11899" y="12581"/>
                  </a:cubicBezTo>
                  <a:cubicBezTo>
                    <a:pt x="11361" y="12581"/>
                    <a:pt x="10824" y="12677"/>
                    <a:pt x="10314" y="12868"/>
                  </a:cubicBezTo>
                  <a:cubicBezTo>
                    <a:pt x="10082" y="12934"/>
                    <a:pt x="9884" y="13033"/>
                    <a:pt x="9653" y="13165"/>
                  </a:cubicBezTo>
                  <a:cubicBezTo>
                    <a:pt x="9520" y="13265"/>
                    <a:pt x="9355" y="13331"/>
                    <a:pt x="9190" y="13331"/>
                  </a:cubicBezTo>
                  <a:cubicBezTo>
                    <a:pt x="9105" y="13345"/>
                    <a:pt x="9022" y="13351"/>
                    <a:pt x="8940" y="13351"/>
                  </a:cubicBezTo>
                  <a:cubicBezTo>
                    <a:pt x="8639" y="13351"/>
                    <a:pt x="8359" y="13262"/>
                    <a:pt x="8099" y="13132"/>
                  </a:cubicBezTo>
                  <a:cubicBezTo>
                    <a:pt x="7372" y="12835"/>
                    <a:pt x="7041" y="12042"/>
                    <a:pt x="7339" y="11347"/>
                  </a:cubicBezTo>
                  <a:cubicBezTo>
                    <a:pt x="7471" y="11017"/>
                    <a:pt x="7735" y="10786"/>
                    <a:pt x="8066" y="10719"/>
                  </a:cubicBezTo>
                  <a:cubicBezTo>
                    <a:pt x="8099" y="10716"/>
                    <a:pt x="8132" y="10714"/>
                    <a:pt x="8165" y="10714"/>
                  </a:cubicBezTo>
                  <a:cubicBezTo>
                    <a:pt x="8455" y="10714"/>
                    <a:pt x="8711" y="10845"/>
                    <a:pt x="8859" y="11083"/>
                  </a:cubicBezTo>
                  <a:cubicBezTo>
                    <a:pt x="8925" y="11149"/>
                    <a:pt x="8958" y="11215"/>
                    <a:pt x="8958" y="11281"/>
                  </a:cubicBezTo>
                  <a:cubicBezTo>
                    <a:pt x="8991" y="11347"/>
                    <a:pt x="8991" y="11414"/>
                    <a:pt x="8958" y="11480"/>
                  </a:cubicBezTo>
                  <a:cubicBezTo>
                    <a:pt x="8958" y="11513"/>
                    <a:pt x="8958" y="11546"/>
                    <a:pt x="8925" y="11579"/>
                  </a:cubicBezTo>
                  <a:cubicBezTo>
                    <a:pt x="8859" y="11612"/>
                    <a:pt x="8793" y="11645"/>
                    <a:pt x="8727" y="11645"/>
                  </a:cubicBezTo>
                  <a:lnTo>
                    <a:pt x="8694" y="11645"/>
                  </a:lnTo>
                  <a:cubicBezTo>
                    <a:pt x="8329" y="11797"/>
                    <a:pt x="8468" y="12285"/>
                    <a:pt x="8775" y="12285"/>
                  </a:cubicBezTo>
                  <a:cubicBezTo>
                    <a:pt x="8802" y="12285"/>
                    <a:pt x="8830" y="12281"/>
                    <a:pt x="8859" y="12273"/>
                  </a:cubicBezTo>
                  <a:cubicBezTo>
                    <a:pt x="9025" y="12207"/>
                    <a:pt x="9157" y="12141"/>
                    <a:pt x="9289" y="12075"/>
                  </a:cubicBezTo>
                  <a:cubicBezTo>
                    <a:pt x="9454" y="11942"/>
                    <a:pt x="9553" y="11777"/>
                    <a:pt x="9586" y="11612"/>
                  </a:cubicBezTo>
                  <a:cubicBezTo>
                    <a:pt x="9619" y="11447"/>
                    <a:pt x="9619" y="11248"/>
                    <a:pt x="9586" y="11116"/>
                  </a:cubicBezTo>
                  <a:cubicBezTo>
                    <a:pt x="9520" y="10951"/>
                    <a:pt x="9454" y="10819"/>
                    <a:pt x="9388" y="10719"/>
                  </a:cubicBezTo>
                  <a:cubicBezTo>
                    <a:pt x="9136" y="10270"/>
                    <a:pt x="8669" y="10036"/>
                    <a:pt x="8190" y="10036"/>
                  </a:cubicBezTo>
                  <a:cubicBezTo>
                    <a:pt x="8104" y="10036"/>
                    <a:pt x="8019" y="10043"/>
                    <a:pt x="7934" y="10058"/>
                  </a:cubicBezTo>
                  <a:cubicBezTo>
                    <a:pt x="7537" y="10124"/>
                    <a:pt x="7174" y="10323"/>
                    <a:pt x="6942" y="10653"/>
                  </a:cubicBezTo>
                  <a:cubicBezTo>
                    <a:pt x="6942" y="10554"/>
                    <a:pt x="6909" y="10488"/>
                    <a:pt x="6909" y="10422"/>
                  </a:cubicBezTo>
                  <a:cubicBezTo>
                    <a:pt x="6645" y="9794"/>
                    <a:pt x="6116" y="9331"/>
                    <a:pt x="5488" y="9166"/>
                  </a:cubicBezTo>
                  <a:cubicBezTo>
                    <a:pt x="5422" y="9133"/>
                    <a:pt x="5356" y="9133"/>
                    <a:pt x="5289" y="9133"/>
                  </a:cubicBezTo>
                  <a:lnTo>
                    <a:pt x="5289" y="5199"/>
                  </a:lnTo>
                  <a:close/>
                  <a:moveTo>
                    <a:pt x="10677" y="24437"/>
                  </a:moveTo>
                  <a:cubicBezTo>
                    <a:pt x="10545" y="24635"/>
                    <a:pt x="10380" y="24833"/>
                    <a:pt x="10181" y="24999"/>
                  </a:cubicBezTo>
                  <a:cubicBezTo>
                    <a:pt x="9520" y="25561"/>
                    <a:pt x="8727" y="25957"/>
                    <a:pt x="7868" y="26156"/>
                  </a:cubicBezTo>
                  <a:cubicBezTo>
                    <a:pt x="7174" y="26321"/>
                    <a:pt x="6446" y="26387"/>
                    <a:pt x="5719" y="26387"/>
                  </a:cubicBezTo>
                  <a:cubicBezTo>
                    <a:pt x="5653" y="26122"/>
                    <a:pt x="5587" y="25825"/>
                    <a:pt x="5488" y="25561"/>
                  </a:cubicBezTo>
                  <a:lnTo>
                    <a:pt x="5488" y="25561"/>
                  </a:lnTo>
                  <a:cubicBezTo>
                    <a:pt x="5951" y="25676"/>
                    <a:pt x="6430" y="25734"/>
                    <a:pt x="6909" y="25734"/>
                  </a:cubicBezTo>
                  <a:cubicBezTo>
                    <a:pt x="7388" y="25734"/>
                    <a:pt x="7868" y="25676"/>
                    <a:pt x="8330" y="25561"/>
                  </a:cubicBezTo>
                  <a:cubicBezTo>
                    <a:pt x="8991" y="25395"/>
                    <a:pt x="9586" y="25131"/>
                    <a:pt x="10115" y="24800"/>
                  </a:cubicBezTo>
                  <a:cubicBezTo>
                    <a:pt x="10314" y="24701"/>
                    <a:pt x="10512" y="24569"/>
                    <a:pt x="10677" y="24437"/>
                  </a:cubicBezTo>
                  <a:close/>
                  <a:moveTo>
                    <a:pt x="27372" y="1"/>
                  </a:moveTo>
                  <a:cubicBezTo>
                    <a:pt x="26831" y="1"/>
                    <a:pt x="26309" y="211"/>
                    <a:pt x="25915" y="605"/>
                  </a:cubicBezTo>
                  <a:cubicBezTo>
                    <a:pt x="25684" y="803"/>
                    <a:pt x="25452" y="1101"/>
                    <a:pt x="25320" y="1398"/>
                  </a:cubicBezTo>
                  <a:cubicBezTo>
                    <a:pt x="25155" y="1729"/>
                    <a:pt x="25122" y="2092"/>
                    <a:pt x="25188" y="2456"/>
                  </a:cubicBezTo>
                  <a:cubicBezTo>
                    <a:pt x="25287" y="2820"/>
                    <a:pt x="25518" y="3150"/>
                    <a:pt x="25849" y="3348"/>
                  </a:cubicBezTo>
                  <a:cubicBezTo>
                    <a:pt x="26015" y="3424"/>
                    <a:pt x="26189" y="3465"/>
                    <a:pt x="26360" y="3465"/>
                  </a:cubicBezTo>
                  <a:cubicBezTo>
                    <a:pt x="26562" y="3465"/>
                    <a:pt x="26761" y="3408"/>
                    <a:pt x="26940" y="3282"/>
                  </a:cubicBezTo>
                  <a:cubicBezTo>
                    <a:pt x="27120" y="3162"/>
                    <a:pt x="26999" y="2877"/>
                    <a:pt x="26802" y="2877"/>
                  </a:cubicBezTo>
                  <a:cubicBezTo>
                    <a:pt x="26782" y="2877"/>
                    <a:pt x="26762" y="2880"/>
                    <a:pt x="26741" y="2886"/>
                  </a:cubicBezTo>
                  <a:cubicBezTo>
                    <a:pt x="26671" y="2909"/>
                    <a:pt x="26601" y="2920"/>
                    <a:pt x="26532" y="2920"/>
                  </a:cubicBezTo>
                  <a:cubicBezTo>
                    <a:pt x="26407" y="2920"/>
                    <a:pt x="26286" y="2884"/>
                    <a:pt x="26179" y="2820"/>
                  </a:cubicBezTo>
                  <a:cubicBezTo>
                    <a:pt x="26047" y="2687"/>
                    <a:pt x="25948" y="2522"/>
                    <a:pt x="25915" y="2324"/>
                  </a:cubicBezTo>
                  <a:cubicBezTo>
                    <a:pt x="25882" y="2125"/>
                    <a:pt x="25948" y="1927"/>
                    <a:pt x="26047" y="1762"/>
                  </a:cubicBezTo>
                  <a:cubicBezTo>
                    <a:pt x="26179" y="1564"/>
                    <a:pt x="26312" y="1398"/>
                    <a:pt x="26510" y="1266"/>
                  </a:cubicBezTo>
                  <a:cubicBezTo>
                    <a:pt x="26719" y="1081"/>
                    <a:pt x="26992" y="976"/>
                    <a:pt x="27274" y="976"/>
                  </a:cubicBezTo>
                  <a:cubicBezTo>
                    <a:pt x="27394" y="976"/>
                    <a:pt x="27515" y="995"/>
                    <a:pt x="27634" y="1035"/>
                  </a:cubicBezTo>
                  <a:cubicBezTo>
                    <a:pt x="28064" y="1200"/>
                    <a:pt x="28427" y="1464"/>
                    <a:pt x="28692" y="1861"/>
                  </a:cubicBezTo>
                  <a:cubicBezTo>
                    <a:pt x="28956" y="2225"/>
                    <a:pt x="29055" y="2654"/>
                    <a:pt x="29022" y="3084"/>
                  </a:cubicBezTo>
                  <a:cubicBezTo>
                    <a:pt x="28923" y="3580"/>
                    <a:pt x="28725" y="4010"/>
                    <a:pt x="28427" y="4373"/>
                  </a:cubicBezTo>
                  <a:cubicBezTo>
                    <a:pt x="28163" y="4770"/>
                    <a:pt x="27733" y="4968"/>
                    <a:pt x="27270" y="5001"/>
                  </a:cubicBezTo>
                  <a:cubicBezTo>
                    <a:pt x="27203" y="5005"/>
                    <a:pt x="27136" y="5007"/>
                    <a:pt x="27070" y="5007"/>
                  </a:cubicBezTo>
                  <a:cubicBezTo>
                    <a:pt x="26615" y="5007"/>
                    <a:pt x="26183" y="4910"/>
                    <a:pt x="25750" y="4737"/>
                  </a:cubicBezTo>
                  <a:cubicBezTo>
                    <a:pt x="25651" y="4704"/>
                    <a:pt x="25551" y="4671"/>
                    <a:pt x="25452" y="4638"/>
                  </a:cubicBezTo>
                  <a:cubicBezTo>
                    <a:pt x="25452" y="4538"/>
                    <a:pt x="25419" y="4472"/>
                    <a:pt x="25386" y="4406"/>
                  </a:cubicBezTo>
                  <a:cubicBezTo>
                    <a:pt x="24956" y="3216"/>
                    <a:pt x="24328" y="2092"/>
                    <a:pt x="23502" y="1101"/>
                  </a:cubicBezTo>
                  <a:cubicBezTo>
                    <a:pt x="23391" y="997"/>
                    <a:pt x="23266" y="953"/>
                    <a:pt x="23146" y="953"/>
                  </a:cubicBezTo>
                  <a:cubicBezTo>
                    <a:pt x="22767" y="953"/>
                    <a:pt x="22433" y="1393"/>
                    <a:pt x="22709" y="1795"/>
                  </a:cubicBezTo>
                  <a:lnTo>
                    <a:pt x="22709" y="1828"/>
                  </a:lnTo>
                  <a:cubicBezTo>
                    <a:pt x="23271" y="2456"/>
                    <a:pt x="23767" y="3150"/>
                    <a:pt x="24163" y="3910"/>
                  </a:cubicBezTo>
                  <a:cubicBezTo>
                    <a:pt x="23733" y="3646"/>
                    <a:pt x="23337" y="3348"/>
                    <a:pt x="22940" y="3051"/>
                  </a:cubicBezTo>
                  <a:cubicBezTo>
                    <a:pt x="22742" y="2853"/>
                    <a:pt x="22544" y="2687"/>
                    <a:pt x="22345" y="2489"/>
                  </a:cubicBezTo>
                  <a:cubicBezTo>
                    <a:pt x="22114" y="2258"/>
                    <a:pt x="21849" y="2059"/>
                    <a:pt x="21585" y="1927"/>
                  </a:cubicBezTo>
                  <a:cubicBezTo>
                    <a:pt x="21225" y="1737"/>
                    <a:pt x="20832" y="1646"/>
                    <a:pt x="20437" y="1646"/>
                  </a:cubicBezTo>
                  <a:cubicBezTo>
                    <a:pt x="20144" y="1646"/>
                    <a:pt x="19850" y="1696"/>
                    <a:pt x="19569" y="1795"/>
                  </a:cubicBezTo>
                  <a:cubicBezTo>
                    <a:pt x="19238" y="1927"/>
                    <a:pt x="18941" y="2092"/>
                    <a:pt x="18676" y="2324"/>
                  </a:cubicBezTo>
                  <a:cubicBezTo>
                    <a:pt x="18379" y="2588"/>
                    <a:pt x="18180" y="2952"/>
                    <a:pt x="18114" y="3348"/>
                  </a:cubicBezTo>
                  <a:cubicBezTo>
                    <a:pt x="17949" y="4076"/>
                    <a:pt x="18213" y="4836"/>
                    <a:pt x="18808" y="5332"/>
                  </a:cubicBezTo>
                  <a:cubicBezTo>
                    <a:pt x="19106" y="5563"/>
                    <a:pt x="19470" y="5662"/>
                    <a:pt x="19833" y="5695"/>
                  </a:cubicBezTo>
                  <a:cubicBezTo>
                    <a:pt x="20230" y="5695"/>
                    <a:pt x="20626" y="5497"/>
                    <a:pt x="20858" y="5199"/>
                  </a:cubicBezTo>
                  <a:cubicBezTo>
                    <a:pt x="20957" y="5067"/>
                    <a:pt x="21056" y="4902"/>
                    <a:pt x="21122" y="4704"/>
                  </a:cubicBezTo>
                  <a:cubicBezTo>
                    <a:pt x="21122" y="4638"/>
                    <a:pt x="21155" y="4538"/>
                    <a:pt x="21155" y="4439"/>
                  </a:cubicBezTo>
                  <a:cubicBezTo>
                    <a:pt x="21188" y="4340"/>
                    <a:pt x="21188" y="4241"/>
                    <a:pt x="21155" y="4142"/>
                  </a:cubicBezTo>
                  <a:cubicBezTo>
                    <a:pt x="21056" y="3778"/>
                    <a:pt x="20891" y="3448"/>
                    <a:pt x="20626" y="3183"/>
                  </a:cubicBezTo>
                  <a:cubicBezTo>
                    <a:pt x="20593" y="3150"/>
                    <a:pt x="20560" y="3117"/>
                    <a:pt x="20494" y="3084"/>
                  </a:cubicBezTo>
                  <a:cubicBezTo>
                    <a:pt x="20457" y="3076"/>
                    <a:pt x="20422" y="3072"/>
                    <a:pt x="20388" y="3072"/>
                  </a:cubicBezTo>
                  <a:cubicBezTo>
                    <a:pt x="19994" y="3072"/>
                    <a:pt x="19799" y="3568"/>
                    <a:pt x="20164" y="3811"/>
                  </a:cubicBezTo>
                  <a:cubicBezTo>
                    <a:pt x="20362" y="3910"/>
                    <a:pt x="20494" y="4076"/>
                    <a:pt x="20560" y="4274"/>
                  </a:cubicBezTo>
                  <a:cubicBezTo>
                    <a:pt x="20560" y="4307"/>
                    <a:pt x="20560" y="4340"/>
                    <a:pt x="20560" y="4373"/>
                  </a:cubicBezTo>
                  <a:cubicBezTo>
                    <a:pt x="20560" y="4439"/>
                    <a:pt x="20527" y="4472"/>
                    <a:pt x="20527" y="4538"/>
                  </a:cubicBezTo>
                  <a:cubicBezTo>
                    <a:pt x="20461" y="4604"/>
                    <a:pt x="20395" y="4671"/>
                    <a:pt x="20329" y="4737"/>
                  </a:cubicBezTo>
                  <a:cubicBezTo>
                    <a:pt x="20230" y="4869"/>
                    <a:pt x="20031" y="4935"/>
                    <a:pt x="19866" y="4935"/>
                  </a:cubicBezTo>
                  <a:cubicBezTo>
                    <a:pt x="19668" y="4869"/>
                    <a:pt x="19503" y="4803"/>
                    <a:pt x="19337" y="4638"/>
                  </a:cubicBezTo>
                  <a:cubicBezTo>
                    <a:pt x="19073" y="4340"/>
                    <a:pt x="19007" y="3943"/>
                    <a:pt x="19106" y="3547"/>
                  </a:cubicBezTo>
                  <a:cubicBezTo>
                    <a:pt x="19139" y="3381"/>
                    <a:pt x="19205" y="3216"/>
                    <a:pt x="19337" y="3084"/>
                  </a:cubicBezTo>
                  <a:cubicBezTo>
                    <a:pt x="19503" y="2952"/>
                    <a:pt x="19701" y="2820"/>
                    <a:pt x="19932" y="2753"/>
                  </a:cubicBezTo>
                  <a:cubicBezTo>
                    <a:pt x="20142" y="2666"/>
                    <a:pt x="20369" y="2625"/>
                    <a:pt x="20596" y="2625"/>
                  </a:cubicBezTo>
                  <a:cubicBezTo>
                    <a:pt x="20799" y="2625"/>
                    <a:pt x="21001" y="2658"/>
                    <a:pt x="21188" y="2720"/>
                  </a:cubicBezTo>
                  <a:cubicBezTo>
                    <a:pt x="21420" y="2820"/>
                    <a:pt x="21618" y="2952"/>
                    <a:pt x="21816" y="3117"/>
                  </a:cubicBezTo>
                  <a:cubicBezTo>
                    <a:pt x="22048" y="3282"/>
                    <a:pt x="22279" y="3448"/>
                    <a:pt x="22510" y="3613"/>
                  </a:cubicBezTo>
                  <a:cubicBezTo>
                    <a:pt x="23172" y="4076"/>
                    <a:pt x="23866" y="4505"/>
                    <a:pt x="24593" y="4869"/>
                  </a:cubicBezTo>
                  <a:cubicBezTo>
                    <a:pt x="24990" y="5894"/>
                    <a:pt x="25089" y="6984"/>
                    <a:pt x="24890" y="8042"/>
                  </a:cubicBezTo>
                  <a:cubicBezTo>
                    <a:pt x="24758" y="8604"/>
                    <a:pt x="24527" y="9133"/>
                    <a:pt x="24262" y="9629"/>
                  </a:cubicBezTo>
                  <a:cubicBezTo>
                    <a:pt x="23998" y="10124"/>
                    <a:pt x="23634" y="10587"/>
                    <a:pt x="23172" y="10951"/>
                  </a:cubicBezTo>
                  <a:cubicBezTo>
                    <a:pt x="22874" y="11182"/>
                    <a:pt x="22510" y="11347"/>
                    <a:pt x="22114" y="11414"/>
                  </a:cubicBezTo>
                  <a:cubicBezTo>
                    <a:pt x="22054" y="11417"/>
                    <a:pt x="21995" y="11419"/>
                    <a:pt x="21935" y="11419"/>
                  </a:cubicBezTo>
                  <a:cubicBezTo>
                    <a:pt x="21401" y="11419"/>
                    <a:pt x="20871" y="11285"/>
                    <a:pt x="20395" y="11017"/>
                  </a:cubicBezTo>
                  <a:cubicBezTo>
                    <a:pt x="19701" y="10620"/>
                    <a:pt x="19271" y="9860"/>
                    <a:pt x="19271" y="9067"/>
                  </a:cubicBezTo>
                  <a:cubicBezTo>
                    <a:pt x="19271" y="8273"/>
                    <a:pt x="19701" y="7513"/>
                    <a:pt x="20362" y="7084"/>
                  </a:cubicBezTo>
                  <a:cubicBezTo>
                    <a:pt x="20585" y="6935"/>
                    <a:pt x="20864" y="6860"/>
                    <a:pt x="21143" y="6860"/>
                  </a:cubicBezTo>
                  <a:cubicBezTo>
                    <a:pt x="21236" y="6860"/>
                    <a:pt x="21329" y="6869"/>
                    <a:pt x="21420" y="6885"/>
                  </a:cubicBezTo>
                  <a:cubicBezTo>
                    <a:pt x="21750" y="6951"/>
                    <a:pt x="22048" y="7216"/>
                    <a:pt x="22180" y="7546"/>
                  </a:cubicBezTo>
                  <a:cubicBezTo>
                    <a:pt x="22246" y="7910"/>
                    <a:pt x="22180" y="8273"/>
                    <a:pt x="21949" y="8538"/>
                  </a:cubicBezTo>
                  <a:cubicBezTo>
                    <a:pt x="21681" y="8776"/>
                    <a:pt x="21334" y="8906"/>
                    <a:pt x="20978" y="8906"/>
                  </a:cubicBezTo>
                  <a:cubicBezTo>
                    <a:pt x="20938" y="8906"/>
                    <a:pt x="20898" y="8905"/>
                    <a:pt x="20858" y="8901"/>
                  </a:cubicBezTo>
                  <a:cubicBezTo>
                    <a:pt x="20759" y="8901"/>
                    <a:pt x="20659" y="8968"/>
                    <a:pt x="20659" y="9067"/>
                  </a:cubicBezTo>
                  <a:cubicBezTo>
                    <a:pt x="20626" y="9166"/>
                    <a:pt x="20693" y="9265"/>
                    <a:pt x="20792" y="9265"/>
                  </a:cubicBezTo>
                  <a:cubicBezTo>
                    <a:pt x="20914" y="9296"/>
                    <a:pt x="21038" y="9310"/>
                    <a:pt x="21162" y="9310"/>
                  </a:cubicBezTo>
                  <a:cubicBezTo>
                    <a:pt x="21573" y="9310"/>
                    <a:pt x="21982" y="9148"/>
                    <a:pt x="22312" y="8868"/>
                  </a:cubicBezTo>
                  <a:cubicBezTo>
                    <a:pt x="22709" y="8472"/>
                    <a:pt x="22874" y="7910"/>
                    <a:pt x="22775" y="7348"/>
                  </a:cubicBezTo>
                  <a:cubicBezTo>
                    <a:pt x="22610" y="6786"/>
                    <a:pt x="22147" y="6356"/>
                    <a:pt x="21585" y="6191"/>
                  </a:cubicBezTo>
                  <a:cubicBezTo>
                    <a:pt x="21413" y="6148"/>
                    <a:pt x="21235" y="6126"/>
                    <a:pt x="21056" y="6126"/>
                  </a:cubicBezTo>
                  <a:cubicBezTo>
                    <a:pt x="20684" y="6126"/>
                    <a:pt x="20311" y="6222"/>
                    <a:pt x="19998" y="6422"/>
                  </a:cubicBezTo>
                  <a:cubicBezTo>
                    <a:pt x="19734" y="6555"/>
                    <a:pt x="19503" y="6753"/>
                    <a:pt x="19304" y="6984"/>
                  </a:cubicBezTo>
                  <a:cubicBezTo>
                    <a:pt x="18941" y="6918"/>
                    <a:pt x="18048" y="6687"/>
                    <a:pt x="17189" y="5596"/>
                  </a:cubicBezTo>
                  <a:cubicBezTo>
                    <a:pt x="16049" y="4156"/>
                    <a:pt x="14174" y="1818"/>
                    <a:pt x="12256" y="1818"/>
                  </a:cubicBezTo>
                  <a:cubicBezTo>
                    <a:pt x="12060" y="1818"/>
                    <a:pt x="11864" y="1842"/>
                    <a:pt x="11669" y="1894"/>
                  </a:cubicBezTo>
                  <a:cubicBezTo>
                    <a:pt x="11140" y="1993"/>
                    <a:pt x="10611" y="2258"/>
                    <a:pt x="10181" y="2588"/>
                  </a:cubicBezTo>
                  <a:cubicBezTo>
                    <a:pt x="9917" y="2555"/>
                    <a:pt x="9686" y="2555"/>
                    <a:pt x="9421" y="2555"/>
                  </a:cubicBezTo>
                  <a:lnTo>
                    <a:pt x="8165" y="2588"/>
                  </a:lnTo>
                  <a:cubicBezTo>
                    <a:pt x="7668" y="2601"/>
                    <a:pt x="7209" y="2612"/>
                    <a:pt x="6775" y="2612"/>
                  </a:cubicBezTo>
                  <a:cubicBezTo>
                    <a:pt x="4902" y="2612"/>
                    <a:pt x="3518" y="2402"/>
                    <a:pt x="1720" y="1167"/>
                  </a:cubicBezTo>
                  <a:lnTo>
                    <a:pt x="298" y="208"/>
                  </a:lnTo>
                  <a:lnTo>
                    <a:pt x="1257" y="1630"/>
                  </a:lnTo>
                  <a:cubicBezTo>
                    <a:pt x="2810" y="3844"/>
                    <a:pt x="2744" y="5431"/>
                    <a:pt x="2678" y="8075"/>
                  </a:cubicBezTo>
                  <a:cubicBezTo>
                    <a:pt x="2678" y="8505"/>
                    <a:pt x="2645" y="8901"/>
                    <a:pt x="2645" y="9364"/>
                  </a:cubicBezTo>
                  <a:cubicBezTo>
                    <a:pt x="2645" y="9596"/>
                    <a:pt x="2645" y="9827"/>
                    <a:pt x="2678" y="10091"/>
                  </a:cubicBezTo>
                  <a:cubicBezTo>
                    <a:pt x="2348" y="10521"/>
                    <a:pt x="2116" y="11050"/>
                    <a:pt x="1984" y="11579"/>
                  </a:cubicBezTo>
                  <a:cubicBezTo>
                    <a:pt x="1455" y="13694"/>
                    <a:pt x="4133" y="15843"/>
                    <a:pt x="5686" y="17099"/>
                  </a:cubicBezTo>
                  <a:cubicBezTo>
                    <a:pt x="6810" y="17958"/>
                    <a:pt x="7041" y="18851"/>
                    <a:pt x="7107" y="19214"/>
                  </a:cubicBezTo>
                  <a:cubicBezTo>
                    <a:pt x="6876" y="19413"/>
                    <a:pt x="6678" y="19644"/>
                    <a:pt x="6545" y="19908"/>
                  </a:cubicBezTo>
                  <a:cubicBezTo>
                    <a:pt x="6248" y="20404"/>
                    <a:pt x="6182" y="20966"/>
                    <a:pt x="6314" y="21495"/>
                  </a:cubicBezTo>
                  <a:cubicBezTo>
                    <a:pt x="6500" y="22281"/>
                    <a:pt x="7178" y="22730"/>
                    <a:pt x="7861" y="22730"/>
                  </a:cubicBezTo>
                  <a:cubicBezTo>
                    <a:pt x="8270" y="22730"/>
                    <a:pt x="8682" y="22569"/>
                    <a:pt x="8991" y="22222"/>
                  </a:cubicBezTo>
                  <a:cubicBezTo>
                    <a:pt x="9355" y="21792"/>
                    <a:pt x="9487" y="21231"/>
                    <a:pt x="9355" y="20735"/>
                  </a:cubicBezTo>
                  <a:cubicBezTo>
                    <a:pt x="9355" y="20636"/>
                    <a:pt x="9256" y="20569"/>
                    <a:pt x="9157" y="20569"/>
                  </a:cubicBezTo>
                  <a:cubicBezTo>
                    <a:pt x="9058" y="20569"/>
                    <a:pt x="8991" y="20669"/>
                    <a:pt x="8991" y="20768"/>
                  </a:cubicBezTo>
                  <a:cubicBezTo>
                    <a:pt x="9025" y="21164"/>
                    <a:pt x="8892" y="21561"/>
                    <a:pt x="8628" y="21859"/>
                  </a:cubicBezTo>
                  <a:cubicBezTo>
                    <a:pt x="8433" y="22029"/>
                    <a:pt x="8183" y="22128"/>
                    <a:pt x="7920" y="22128"/>
                  </a:cubicBezTo>
                  <a:cubicBezTo>
                    <a:pt x="7826" y="22128"/>
                    <a:pt x="7731" y="22116"/>
                    <a:pt x="7636" y="22090"/>
                  </a:cubicBezTo>
                  <a:cubicBezTo>
                    <a:pt x="7306" y="21958"/>
                    <a:pt x="7041" y="21693"/>
                    <a:pt x="6975" y="21330"/>
                  </a:cubicBezTo>
                  <a:cubicBezTo>
                    <a:pt x="6909" y="20966"/>
                    <a:pt x="6975" y="20603"/>
                    <a:pt x="7174" y="20272"/>
                  </a:cubicBezTo>
                  <a:cubicBezTo>
                    <a:pt x="7603" y="19611"/>
                    <a:pt x="8330" y="19214"/>
                    <a:pt x="9157" y="19181"/>
                  </a:cubicBezTo>
                  <a:cubicBezTo>
                    <a:pt x="9950" y="19181"/>
                    <a:pt x="10710" y="19611"/>
                    <a:pt x="11107" y="20305"/>
                  </a:cubicBezTo>
                  <a:cubicBezTo>
                    <a:pt x="11404" y="20834"/>
                    <a:pt x="11537" y="21429"/>
                    <a:pt x="11504" y="22057"/>
                  </a:cubicBezTo>
                  <a:cubicBezTo>
                    <a:pt x="11437" y="22420"/>
                    <a:pt x="11272" y="22784"/>
                    <a:pt x="11041" y="23115"/>
                  </a:cubicBezTo>
                  <a:cubicBezTo>
                    <a:pt x="10677" y="23544"/>
                    <a:pt x="10248" y="23875"/>
                    <a:pt x="9752" y="24139"/>
                  </a:cubicBezTo>
                  <a:cubicBezTo>
                    <a:pt x="9256" y="24437"/>
                    <a:pt x="8727" y="24635"/>
                    <a:pt x="8165" y="24767"/>
                  </a:cubicBezTo>
                  <a:cubicBezTo>
                    <a:pt x="7795" y="24835"/>
                    <a:pt x="7424" y="24868"/>
                    <a:pt x="7056" y="24868"/>
                  </a:cubicBezTo>
                  <a:cubicBezTo>
                    <a:pt x="6341" y="24868"/>
                    <a:pt x="5635" y="24743"/>
                    <a:pt x="4959" y="24503"/>
                  </a:cubicBezTo>
                  <a:cubicBezTo>
                    <a:pt x="4595" y="23776"/>
                    <a:pt x="4199" y="23082"/>
                    <a:pt x="3736" y="22420"/>
                  </a:cubicBezTo>
                  <a:cubicBezTo>
                    <a:pt x="3571" y="22189"/>
                    <a:pt x="3405" y="21958"/>
                    <a:pt x="3207" y="21726"/>
                  </a:cubicBezTo>
                  <a:cubicBezTo>
                    <a:pt x="3075" y="21528"/>
                    <a:pt x="2943" y="21330"/>
                    <a:pt x="2843" y="21098"/>
                  </a:cubicBezTo>
                  <a:cubicBezTo>
                    <a:pt x="2612" y="20470"/>
                    <a:pt x="2777" y="19776"/>
                    <a:pt x="3207" y="19280"/>
                  </a:cubicBezTo>
                  <a:cubicBezTo>
                    <a:pt x="3339" y="19148"/>
                    <a:pt x="3471" y="19049"/>
                    <a:pt x="3670" y="19016"/>
                  </a:cubicBezTo>
                  <a:cubicBezTo>
                    <a:pt x="3776" y="18987"/>
                    <a:pt x="3887" y="18972"/>
                    <a:pt x="4001" y="18972"/>
                  </a:cubicBezTo>
                  <a:cubicBezTo>
                    <a:pt x="4275" y="18972"/>
                    <a:pt x="4559" y="19060"/>
                    <a:pt x="4794" y="19247"/>
                  </a:cubicBezTo>
                  <a:cubicBezTo>
                    <a:pt x="4926" y="19380"/>
                    <a:pt x="4992" y="19578"/>
                    <a:pt x="5058" y="19776"/>
                  </a:cubicBezTo>
                  <a:cubicBezTo>
                    <a:pt x="5091" y="19941"/>
                    <a:pt x="5025" y="20107"/>
                    <a:pt x="4893" y="20239"/>
                  </a:cubicBezTo>
                  <a:cubicBezTo>
                    <a:pt x="4794" y="20305"/>
                    <a:pt x="4728" y="20338"/>
                    <a:pt x="4628" y="20404"/>
                  </a:cubicBezTo>
                  <a:lnTo>
                    <a:pt x="4496" y="20437"/>
                  </a:lnTo>
                  <a:lnTo>
                    <a:pt x="4364" y="20437"/>
                  </a:lnTo>
                  <a:cubicBezTo>
                    <a:pt x="4166" y="20371"/>
                    <a:pt x="4000" y="20206"/>
                    <a:pt x="3934" y="20008"/>
                  </a:cubicBezTo>
                  <a:cubicBezTo>
                    <a:pt x="3901" y="19974"/>
                    <a:pt x="3868" y="19908"/>
                    <a:pt x="3802" y="19875"/>
                  </a:cubicBezTo>
                  <a:cubicBezTo>
                    <a:pt x="3728" y="19816"/>
                    <a:pt x="3633" y="19783"/>
                    <a:pt x="3540" y="19783"/>
                  </a:cubicBezTo>
                  <a:cubicBezTo>
                    <a:pt x="3426" y="19783"/>
                    <a:pt x="3313" y="19832"/>
                    <a:pt x="3240" y="19941"/>
                  </a:cubicBezTo>
                  <a:cubicBezTo>
                    <a:pt x="3108" y="20107"/>
                    <a:pt x="3141" y="20371"/>
                    <a:pt x="3306" y="20503"/>
                  </a:cubicBezTo>
                  <a:cubicBezTo>
                    <a:pt x="3571" y="20768"/>
                    <a:pt x="3868" y="20933"/>
                    <a:pt x="4232" y="21032"/>
                  </a:cubicBezTo>
                  <a:cubicBezTo>
                    <a:pt x="4281" y="21049"/>
                    <a:pt x="4331" y="21057"/>
                    <a:pt x="4380" y="21057"/>
                  </a:cubicBezTo>
                  <a:cubicBezTo>
                    <a:pt x="4430" y="21057"/>
                    <a:pt x="4480" y="21049"/>
                    <a:pt x="4529" y="21032"/>
                  </a:cubicBezTo>
                  <a:cubicBezTo>
                    <a:pt x="4628" y="21032"/>
                    <a:pt x="4728" y="20999"/>
                    <a:pt x="4794" y="20999"/>
                  </a:cubicBezTo>
                  <a:cubicBezTo>
                    <a:pt x="4992" y="20933"/>
                    <a:pt x="5157" y="20867"/>
                    <a:pt x="5289" y="20735"/>
                  </a:cubicBezTo>
                  <a:cubicBezTo>
                    <a:pt x="5587" y="20503"/>
                    <a:pt x="5785" y="20107"/>
                    <a:pt x="5785" y="19710"/>
                  </a:cubicBezTo>
                  <a:cubicBezTo>
                    <a:pt x="5752" y="19346"/>
                    <a:pt x="5653" y="18983"/>
                    <a:pt x="5422" y="18685"/>
                  </a:cubicBezTo>
                  <a:cubicBezTo>
                    <a:pt x="5023" y="18207"/>
                    <a:pt x="4455" y="17943"/>
                    <a:pt x="3869" y="17943"/>
                  </a:cubicBezTo>
                  <a:cubicBezTo>
                    <a:pt x="3726" y="17943"/>
                    <a:pt x="3582" y="17959"/>
                    <a:pt x="3438" y="17991"/>
                  </a:cubicBezTo>
                  <a:cubicBezTo>
                    <a:pt x="3042" y="18057"/>
                    <a:pt x="2678" y="18256"/>
                    <a:pt x="2414" y="18553"/>
                  </a:cubicBezTo>
                  <a:cubicBezTo>
                    <a:pt x="2182" y="18818"/>
                    <a:pt x="2017" y="19115"/>
                    <a:pt x="1885" y="19446"/>
                  </a:cubicBezTo>
                  <a:cubicBezTo>
                    <a:pt x="1654" y="20107"/>
                    <a:pt x="1687" y="20834"/>
                    <a:pt x="1984" y="21462"/>
                  </a:cubicBezTo>
                  <a:cubicBezTo>
                    <a:pt x="2149" y="21726"/>
                    <a:pt x="2348" y="21991"/>
                    <a:pt x="2579" y="22255"/>
                  </a:cubicBezTo>
                  <a:cubicBezTo>
                    <a:pt x="2744" y="22420"/>
                    <a:pt x="2943" y="22652"/>
                    <a:pt x="3108" y="22850"/>
                  </a:cubicBezTo>
                  <a:cubicBezTo>
                    <a:pt x="3438" y="23247"/>
                    <a:pt x="3736" y="23643"/>
                    <a:pt x="4000" y="24073"/>
                  </a:cubicBezTo>
                  <a:cubicBezTo>
                    <a:pt x="3240" y="23677"/>
                    <a:pt x="2513" y="23214"/>
                    <a:pt x="1852" y="22652"/>
                  </a:cubicBezTo>
                  <a:lnTo>
                    <a:pt x="1819" y="22619"/>
                  </a:lnTo>
                  <a:cubicBezTo>
                    <a:pt x="1715" y="22534"/>
                    <a:pt x="1606" y="22498"/>
                    <a:pt x="1502" y="22498"/>
                  </a:cubicBezTo>
                  <a:cubicBezTo>
                    <a:pt x="1076" y="22498"/>
                    <a:pt x="733" y="23100"/>
                    <a:pt x="1158" y="23445"/>
                  </a:cubicBezTo>
                  <a:cubicBezTo>
                    <a:pt x="2149" y="24271"/>
                    <a:pt x="3273" y="24899"/>
                    <a:pt x="4496" y="25329"/>
                  </a:cubicBezTo>
                  <a:lnTo>
                    <a:pt x="4694" y="25395"/>
                  </a:lnTo>
                  <a:cubicBezTo>
                    <a:pt x="4728" y="25494"/>
                    <a:pt x="4794" y="25594"/>
                    <a:pt x="4827" y="25693"/>
                  </a:cubicBezTo>
                  <a:cubicBezTo>
                    <a:pt x="5025" y="26189"/>
                    <a:pt x="5091" y="26684"/>
                    <a:pt x="5091" y="27213"/>
                  </a:cubicBezTo>
                  <a:cubicBezTo>
                    <a:pt x="5058" y="27676"/>
                    <a:pt x="4827" y="28106"/>
                    <a:pt x="4463" y="28370"/>
                  </a:cubicBezTo>
                  <a:cubicBezTo>
                    <a:pt x="4100" y="28668"/>
                    <a:pt x="3637" y="28866"/>
                    <a:pt x="3174" y="28965"/>
                  </a:cubicBezTo>
                  <a:cubicBezTo>
                    <a:pt x="3121" y="28969"/>
                    <a:pt x="3068" y="28971"/>
                    <a:pt x="3014" y="28971"/>
                  </a:cubicBezTo>
                  <a:cubicBezTo>
                    <a:pt x="2632" y="28971"/>
                    <a:pt x="2241" y="28866"/>
                    <a:pt x="1951" y="28635"/>
                  </a:cubicBezTo>
                  <a:cubicBezTo>
                    <a:pt x="1554" y="28370"/>
                    <a:pt x="1257" y="28007"/>
                    <a:pt x="1125" y="27577"/>
                  </a:cubicBezTo>
                  <a:cubicBezTo>
                    <a:pt x="959" y="27180"/>
                    <a:pt x="1059" y="26717"/>
                    <a:pt x="1323" y="26387"/>
                  </a:cubicBezTo>
                  <a:cubicBezTo>
                    <a:pt x="1455" y="26222"/>
                    <a:pt x="1620" y="26056"/>
                    <a:pt x="1819" y="25924"/>
                  </a:cubicBezTo>
                  <a:cubicBezTo>
                    <a:pt x="1968" y="25850"/>
                    <a:pt x="2116" y="25813"/>
                    <a:pt x="2265" y="25813"/>
                  </a:cubicBezTo>
                  <a:cubicBezTo>
                    <a:pt x="2315" y="25813"/>
                    <a:pt x="2364" y="25817"/>
                    <a:pt x="2414" y="25825"/>
                  </a:cubicBezTo>
                  <a:cubicBezTo>
                    <a:pt x="2612" y="25825"/>
                    <a:pt x="2777" y="25924"/>
                    <a:pt x="2910" y="26089"/>
                  </a:cubicBezTo>
                  <a:cubicBezTo>
                    <a:pt x="3009" y="26255"/>
                    <a:pt x="3042" y="26453"/>
                    <a:pt x="2976" y="26618"/>
                  </a:cubicBezTo>
                  <a:cubicBezTo>
                    <a:pt x="2953" y="26777"/>
                    <a:pt x="3086" y="26905"/>
                    <a:pt x="3226" y="26905"/>
                  </a:cubicBezTo>
                  <a:cubicBezTo>
                    <a:pt x="3289" y="26905"/>
                    <a:pt x="3354" y="26879"/>
                    <a:pt x="3405" y="26817"/>
                  </a:cubicBezTo>
                  <a:cubicBezTo>
                    <a:pt x="3604" y="26519"/>
                    <a:pt x="3604" y="26089"/>
                    <a:pt x="3438" y="25759"/>
                  </a:cubicBezTo>
                  <a:cubicBezTo>
                    <a:pt x="3240" y="25428"/>
                    <a:pt x="2943" y="25197"/>
                    <a:pt x="2579" y="25098"/>
                  </a:cubicBezTo>
                  <a:cubicBezTo>
                    <a:pt x="2464" y="25077"/>
                    <a:pt x="2345" y="25066"/>
                    <a:pt x="2227" y="25066"/>
                  </a:cubicBezTo>
                  <a:cubicBezTo>
                    <a:pt x="1971" y="25066"/>
                    <a:pt x="1714" y="25117"/>
                    <a:pt x="1488" y="25230"/>
                  </a:cubicBezTo>
                  <a:cubicBezTo>
                    <a:pt x="1191" y="25362"/>
                    <a:pt x="926" y="25561"/>
                    <a:pt x="695" y="25825"/>
                  </a:cubicBezTo>
                  <a:cubicBezTo>
                    <a:pt x="166" y="26354"/>
                    <a:pt x="1" y="27114"/>
                    <a:pt x="199" y="27808"/>
                  </a:cubicBezTo>
                  <a:cubicBezTo>
                    <a:pt x="397" y="28469"/>
                    <a:pt x="794" y="29031"/>
                    <a:pt x="1356" y="29428"/>
                  </a:cubicBezTo>
                  <a:cubicBezTo>
                    <a:pt x="1822" y="29756"/>
                    <a:pt x="2400" y="29949"/>
                    <a:pt x="2980" y="29949"/>
                  </a:cubicBezTo>
                  <a:cubicBezTo>
                    <a:pt x="3100" y="29949"/>
                    <a:pt x="3220" y="29941"/>
                    <a:pt x="3339" y="29924"/>
                  </a:cubicBezTo>
                  <a:cubicBezTo>
                    <a:pt x="3967" y="29791"/>
                    <a:pt x="4562" y="29461"/>
                    <a:pt x="5058" y="29031"/>
                  </a:cubicBezTo>
                  <a:cubicBezTo>
                    <a:pt x="5289" y="28800"/>
                    <a:pt x="5521" y="28502"/>
                    <a:pt x="5653" y="28205"/>
                  </a:cubicBezTo>
                  <a:cubicBezTo>
                    <a:pt x="5785" y="27874"/>
                    <a:pt x="5851" y="27544"/>
                    <a:pt x="5851" y="27213"/>
                  </a:cubicBezTo>
                  <a:lnTo>
                    <a:pt x="5851" y="27147"/>
                  </a:lnTo>
                  <a:cubicBezTo>
                    <a:pt x="6579" y="27114"/>
                    <a:pt x="7339" y="26982"/>
                    <a:pt x="8033" y="26784"/>
                  </a:cubicBezTo>
                  <a:cubicBezTo>
                    <a:pt x="8958" y="26519"/>
                    <a:pt x="9818" y="26056"/>
                    <a:pt x="10545" y="25395"/>
                  </a:cubicBezTo>
                  <a:cubicBezTo>
                    <a:pt x="11999" y="24040"/>
                    <a:pt x="12429" y="21859"/>
                    <a:pt x="11603" y="20041"/>
                  </a:cubicBezTo>
                  <a:cubicBezTo>
                    <a:pt x="11206" y="19148"/>
                    <a:pt x="10380" y="18553"/>
                    <a:pt x="9421" y="18421"/>
                  </a:cubicBezTo>
                  <a:cubicBezTo>
                    <a:pt x="9454" y="18024"/>
                    <a:pt x="9388" y="17661"/>
                    <a:pt x="9256" y="17297"/>
                  </a:cubicBezTo>
                  <a:cubicBezTo>
                    <a:pt x="9091" y="16801"/>
                    <a:pt x="8793" y="16339"/>
                    <a:pt x="8397" y="15975"/>
                  </a:cubicBezTo>
                  <a:cubicBezTo>
                    <a:pt x="8033" y="15611"/>
                    <a:pt x="7702" y="15314"/>
                    <a:pt x="7339" y="15016"/>
                  </a:cubicBezTo>
                  <a:cubicBezTo>
                    <a:pt x="6975" y="14686"/>
                    <a:pt x="6612" y="14388"/>
                    <a:pt x="6314" y="14091"/>
                  </a:cubicBezTo>
                  <a:lnTo>
                    <a:pt x="6281" y="14058"/>
                  </a:lnTo>
                  <a:cubicBezTo>
                    <a:pt x="6186" y="13979"/>
                    <a:pt x="6069" y="13938"/>
                    <a:pt x="5951" y="13938"/>
                  </a:cubicBezTo>
                  <a:cubicBezTo>
                    <a:pt x="5821" y="13938"/>
                    <a:pt x="5691" y="13987"/>
                    <a:pt x="5587" y="14091"/>
                  </a:cubicBezTo>
                  <a:cubicBezTo>
                    <a:pt x="5422" y="14289"/>
                    <a:pt x="5455" y="14620"/>
                    <a:pt x="5653" y="14785"/>
                  </a:cubicBezTo>
                  <a:cubicBezTo>
                    <a:pt x="6017" y="15149"/>
                    <a:pt x="6413" y="15413"/>
                    <a:pt x="6777" y="15677"/>
                  </a:cubicBezTo>
                  <a:cubicBezTo>
                    <a:pt x="7174" y="15975"/>
                    <a:pt x="7537" y="16272"/>
                    <a:pt x="7868" y="16537"/>
                  </a:cubicBezTo>
                  <a:cubicBezTo>
                    <a:pt x="8198" y="16801"/>
                    <a:pt x="8463" y="17165"/>
                    <a:pt x="8628" y="17529"/>
                  </a:cubicBezTo>
                  <a:cubicBezTo>
                    <a:pt x="8760" y="17826"/>
                    <a:pt x="8793" y="18123"/>
                    <a:pt x="8793" y="18421"/>
                  </a:cubicBezTo>
                  <a:cubicBezTo>
                    <a:pt x="8397" y="18487"/>
                    <a:pt x="8000" y="18619"/>
                    <a:pt x="7669" y="18818"/>
                  </a:cubicBezTo>
                  <a:cubicBezTo>
                    <a:pt x="7405" y="17925"/>
                    <a:pt x="6843" y="17165"/>
                    <a:pt x="6116" y="16636"/>
                  </a:cubicBezTo>
                  <a:cubicBezTo>
                    <a:pt x="4728" y="15479"/>
                    <a:pt x="2149" y="13463"/>
                    <a:pt x="2579" y="11744"/>
                  </a:cubicBezTo>
                  <a:cubicBezTo>
                    <a:pt x="2645" y="11447"/>
                    <a:pt x="2744" y="11182"/>
                    <a:pt x="2877" y="10951"/>
                  </a:cubicBezTo>
                  <a:cubicBezTo>
                    <a:pt x="3141" y="11744"/>
                    <a:pt x="3736" y="12339"/>
                    <a:pt x="4529" y="12603"/>
                  </a:cubicBezTo>
                  <a:cubicBezTo>
                    <a:pt x="4757" y="12676"/>
                    <a:pt x="4992" y="12713"/>
                    <a:pt x="5224" y="12713"/>
                  </a:cubicBezTo>
                  <a:cubicBezTo>
                    <a:pt x="5731" y="12713"/>
                    <a:pt x="6226" y="12537"/>
                    <a:pt x="6612" y="12174"/>
                  </a:cubicBezTo>
                  <a:cubicBezTo>
                    <a:pt x="6645" y="12339"/>
                    <a:pt x="6678" y="12471"/>
                    <a:pt x="6744" y="12603"/>
                  </a:cubicBezTo>
                  <a:cubicBezTo>
                    <a:pt x="6942" y="13066"/>
                    <a:pt x="7339" y="13430"/>
                    <a:pt x="7802" y="13661"/>
                  </a:cubicBezTo>
                  <a:cubicBezTo>
                    <a:pt x="8143" y="13832"/>
                    <a:pt x="8503" y="13931"/>
                    <a:pt x="8868" y="13931"/>
                  </a:cubicBezTo>
                  <a:cubicBezTo>
                    <a:pt x="8997" y="13931"/>
                    <a:pt x="9126" y="13919"/>
                    <a:pt x="9256" y="13893"/>
                  </a:cubicBezTo>
                  <a:cubicBezTo>
                    <a:pt x="9520" y="13860"/>
                    <a:pt x="9785" y="13760"/>
                    <a:pt x="10016" y="13628"/>
                  </a:cubicBezTo>
                  <a:cubicBezTo>
                    <a:pt x="10181" y="13529"/>
                    <a:pt x="10347" y="13430"/>
                    <a:pt x="10545" y="13331"/>
                  </a:cubicBezTo>
                  <a:cubicBezTo>
                    <a:pt x="11130" y="13111"/>
                    <a:pt x="11732" y="12982"/>
                    <a:pt x="12353" y="12982"/>
                  </a:cubicBezTo>
                  <a:cubicBezTo>
                    <a:pt x="12574" y="12982"/>
                    <a:pt x="12798" y="12998"/>
                    <a:pt x="13024" y="13033"/>
                  </a:cubicBezTo>
                  <a:lnTo>
                    <a:pt x="13090" y="13033"/>
                  </a:lnTo>
                  <a:cubicBezTo>
                    <a:pt x="13189" y="13000"/>
                    <a:pt x="13222" y="12901"/>
                    <a:pt x="13222" y="12802"/>
                  </a:cubicBezTo>
                  <a:cubicBezTo>
                    <a:pt x="12991" y="12009"/>
                    <a:pt x="12991" y="11149"/>
                    <a:pt x="13222" y="10323"/>
                  </a:cubicBezTo>
                  <a:cubicBezTo>
                    <a:pt x="13255" y="10124"/>
                    <a:pt x="13355" y="9959"/>
                    <a:pt x="13421" y="9761"/>
                  </a:cubicBezTo>
                  <a:cubicBezTo>
                    <a:pt x="13553" y="9529"/>
                    <a:pt x="13619" y="9298"/>
                    <a:pt x="13652" y="9034"/>
                  </a:cubicBezTo>
                  <a:cubicBezTo>
                    <a:pt x="13652" y="8505"/>
                    <a:pt x="13520" y="8009"/>
                    <a:pt x="13222" y="7612"/>
                  </a:cubicBezTo>
                  <a:cubicBezTo>
                    <a:pt x="12958" y="7150"/>
                    <a:pt x="12528" y="6819"/>
                    <a:pt x="12032" y="6687"/>
                  </a:cubicBezTo>
                  <a:cubicBezTo>
                    <a:pt x="12065" y="6654"/>
                    <a:pt x="12099" y="6654"/>
                    <a:pt x="12165" y="6621"/>
                  </a:cubicBezTo>
                  <a:cubicBezTo>
                    <a:pt x="12693" y="6257"/>
                    <a:pt x="12958" y="5299"/>
                    <a:pt x="12693" y="4439"/>
                  </a:cubicBezTo>
                  <a:cubicBezTo>
                    <a:pt x="12429" y="3646"/>
                    <a:pt x="11834" y="3051"/>
                    <a:pt x="11041" y="2787"/>
                  </a:cubicBezTo>
                  <a:cubicBezTo>
                    <a:pt x="11272" y="2687"/>
                    <a:pt x="11570" y="2588"/>
                    <a:pt x="11834" y="2522"/>
                  </a:cubicBezTo>
                  <a:cubicBezTo>
                    <a:pt x="11965" y="2489"/>
                    <a:pt x="12098" y="2474"/>
                    <a:pt x="12233" y="2474"/>
                  </a:cubicBezTo>
                  <a:cubicBezTo>
                    <a:pt x="13860" y="2474"/>
                    <a:pt x="15685" y="4743"/>
                    <a:pt x="16693" y="6026"/>
                  </a:cubicBezTo>
                  <a:cubicBezTo>
                    <a:pt x="17255" y="6753"/>
                    <a:pt x="18015" y="7282"/>
                    <a:pt x="18875" y="7546"/>
                  </a:cubicBezTo>
                  <a:cubicBezTo>
                    <a:pt x="18676" y="7910"/>
                    <a:pt x="18544" y="8307"/>
                    <a:pt x="18511" y="8703"/>
                  </a:cubicBezTo>
                  <a:cubicBezTo>
                    <a:pt x="18213" y="8703"/>
                    <a:pt x="17883" y="8637"/>
                    <a:pt x="17619" y="8538"/>
                  </a:cubicBezTo>
                  <a:cubicBezTo>
                    <a:pt x="17222" y="8373"/>
                    <a:pt x="16891" y="8108"/>
                    <a:pt x="16627" y="7778"/>
                  </a:cubicBezTo>
                  <a:cubicBezTo>
                    <a:pt x="16329" y="7447"/>
                    <a:pt x="16065" y="7050"/>
                    <a:pt x="15767" y="6687"/>
                  </a:cubicBezTo>
                  <a:cubicBezTo>
                    <a:pt x="15503" y="6323"/>
                    <a:pt x="15206" y="5927"/>
                    <a:pt x="14875" y="5563"/>
                  </a:cubicBezTo>
                  <a:lnTo>
                    <a:pt x="14842" y="5530"/>
                  </a:lnTo>
                  <a:cubicBezTo>
                    <a:pt x="14734" y="5422"/>
                    <a:pt x="14614" y="5377"/>
                    <a:pt x="14499" y="5377"/>
                  </a:cubicBezTo>
                  <a:cubicBezTo>
                    <a:pt x="14119" y="5377"/>
                    <a:pt x="13793" y="5869"/>
                    <a:pt x="14148" y="6224"/>
                  </a:cubicBezTo>
                  <a:cubicBezTo>
                    <a:pt x="14478" y="6522"/>
                    <a:pt x="14776" y="6885"/>
                    <a:pt x="15073" y="7249"/>
                  </a:cubicBezTo>
                  <a:cubicBezTo>
                    <a:pt x="15404" y="7612"/>
                    <a:pt x="15701" y="7943"/>
                    <a:pt x="16065" y="8307"/>
                  </a:cubicBezTo>
                  <a:cubicBezTo>
                    <a:pt x="16429" y="8703"/>
                    <a:pt x="16858" y="9001"/>
                    <a:pt x="17354" y="9166"/>
                  </a:cubicBezTo>
                  <a:cubicBezTo>
                    <a:pt x="17655" y="9275"/>
                    <a:pt x="17979" y="9340"/>
                    <a:pt x="18307" y="9340"/>
                  </a:cubicBezTo>
                  <a:cubicBezTo>
                    <a:pt x="18375" y="9340"/>
                    <a:pt x="18443" y="9337"/>
                    <a:pt x="18511" y="9331"/>
                  </a:cubicBezTo>
                  <a:cubicBezTo>
                    <a:pt x="18643" y="10290"/>
                    <a:pt x="19238" y="11116"/>
                    <a:pt x="20131" y="11513"/>
                  </a:cubicBezTo>
                  <a:cubicBezTo>
                    <a:pt x="20296" y="11612"/>
                    <a:pt x="20461" y="11645"/>
                    <a:pt x="20626" y="11711"/>
                  </a:cubicBezTo>
                  <a:lnTo>
                    <a:pt x="20693" y="11711"/>
                  </a:lnTo>
                  <a:cubicBezTo>
                    <a:pt x="20759" y="11744"/>
                    <a:pt x="20825" y="11777"/>
                    <a:pt x="20891" y="11777"/>
                  </a:cubicBezTo>
                  <a:lnTo>
                    <a:pt x="20990" y="11777"/>
                  </a:lnTo>
                  <a:cubicBezTo>
                    <a:pt x="21347" y="11865"/>
                    <a:pt x="21709" y="11907"/>
                    <a:pt x="22068" y="11907"/>
                  </a:cubicBezTo>
                  <a:cubicBezTo>
                    <a:pt x="23340" y="11907"/>
                    <a:pt x="24583" y="11375"/>
                    <a:pt x="25485" y="10422"/>
                  </a:cubicBezTo>
                  <a:cubicBezTo>
                    <a:pt x="26146" y="9695"/>
                    <a:pt x="26609" y="8835"/>
                    <a:pt x="26874" y="7910"/>
                  </a:cubicBezTo>
                  <a:cubicBezTo>
                    <a:pt x="27072" y="7183"/>
                    <a:pt x="27204" y="6455"/>
                    <a:pt x="27237" y="5695"/>
                  </a:cubicBezTo>
                  <a:lnTo>
                    <a:pt x="27303" y="5695"/>
                  </a:lnTo>
                  <a:cubicBezTo>
                    <a:pt x="27360" y="5701"/>
                    <a:pt x="27417" y="5704"/>
                    <a:pt x="27473" y="5704"/>
                  </a:cubicBezTo>
                  <a:cubicBezTo>
                    <a:pt x="27747" y="5704"/>
                    <a:pt x="28021" y="5640"/>
                    <a:pt x="28295" y="5530"/>
                  </a:cubicBezTo>
                  <a:cubicBezTo>
                    <a:pt x="28592" y="5365"/>
                    <a:pt x="28890" y="5166"/>
                    <a:pt x="29121" y="4902"/>
                  </a:cubicBezTo>
                  <a:cubicBezTo>
                    <a:pt x="29584" y="4439"/>
                    <a:pt x="29881" y="3844"/>
                    <a:pt x="30014" y="3216"/>
                  </a:cubicBezTo>
                  <a:cubicBezTo>
                    <a:pt x="30113" y="2522"/>
                    <a:pt x="29948" y="1828"/>
                    <a:pt x="29518" y="1266"/>
                  </a:cubicBezTo>
                  <a:cubicBezTo>
                    <a:pt x="29121" y="704"/>
                    <a:pt x="28559" y="307"/>
                    <a:pt x="27931" y="76"/>
                  </a:cubicBezTo>
                  <a:cubicBezTo>
                    <a:pt x="27746" y="25"/>
                    <a:pt x="27558" y="1"/>
                    <a:pt x="2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91521" y="4063183"/>
              <a:ext cx="943666" cy="929363"/>
            </a:xfrm>
            <a:custGeom>
              <a:avLst/>
              <a:gdLst/>
              <a:ahLst/>
              <a:cxnLst/>
              <a:rect l="l" t="t" r="r" b="b"/>
              <a:pathLst>
                <a:path w="30113" h="29936" extrusionOk="0">
                  <a:moveTo>
                    <a:pt x="5719" y="3549"/>
                  </a:moveTo>
                  <a:cubicBezTo>
                    <a:pt x="6446" y="3549"/>
                    <a:pt x="7174" y="3615"/>
                    <a:pt x="7868" y="3780"/>
                  </a:cubicBezTo>
                  <a:lnTo>
                    <a:pt x="7901" y="3780"/>
                  </a:lnTo>
                  <a:cubicBezTo>
                    <a:pt x="8727" y="3979"/>
                    <a:pt x="9520" y="4375"/>
                    <a:pt x="10214" y="4937"/>
                  </a:cubicBezTo>
                  <a:cubicBezTo>
                    <a:pt x="10380" y="5102"/>
                    <a:pt x="10545" y="5301"/>
                    <a:pt x="10710" y="5499"/>
                  </a:cubicBezTo>
                  <a:cubicBezTo>
                    <a:pt x="10512" y="5367"/>
                    <a:pt x="10347" y="5235"/>
                    <a:pt x="10148" y="5135"/>
                  </a:cubicBezTo>
                  <a:cubicBezTo>
                    <a:pt x="9586" y="4772"/>
                    <a:pt x="8991" y="4540"/>
                    <a:pt x="8363" y="4375"/>
                  </a:cubicBezTo>
                  <a:cubicBezTo>
                    <a:pt x="7884" y="4259"/>
                    <a:pt x="7397" y="4202"/>
                    <a:pt x="6913" y="4202"/>
                  </a:cubicBezTo>
                  <a:cubicBezTo>
                    <a:pt x="6430" y="4202"/>
                    <a:pt x="5951" y="4259"/>
                    <a:pt x="5488" y="4375"/>
                  </a:cubicBezTo>
                  <a:cubicBezTo>
                    <a:pt x="5587" y="4111"/>
                    <a:pt x="5653" y="3813"/>
                    <a:pt x="5719" y="3549"/>
                  </a:cubicBezTo>
                  <a:close/>
                  <a:moveTo>
                    <a:pt x="5237" y="17895"/>
                  </a:moveTo>
                  <a:cubicBezTo>
                    <a:pt x="5679" y="17895"/>
                    <a:pt x="6062" y="18041"/>
                    <a:pt x="6182" y="18258"/>
                  </a:cubicBezTo>
                  <a:cubicBezTo>
                    <a:pt x="6413" y="18555"/>
                    <a:pt x="6479" y="18952"/>
                    <a:pt x="6347" y="19282"/>
                  </a:cubicBezTo>
                  <a:cubicBezTo>
                    <a:pt x="6182" y="19712"/>
                    <a:pt x="5818" y="20043"/>
                    <a:pt x="5356" y="20142"/>
                  </a:cubicBezTo>
                  <a:cubicBezTo>
                    <a:pt x="5160" y="20220"/>
                    <a:pt x="4949" y="20257"/>
                    <a:pt x="4737" y="20257"/>
                  </a:cubicBezTo>
                  <a:cubicBezTo>
                    <a:pt x="4411" y="20257"/>
                    <a:pt x="4082" y="20170"/>
                    <a:pt x="3802" y="20010"/>
                  </a:cubicBezTo>
                  <a:cubicBezTo>
                    <a:pt x="3637" y="19943"/>
                    <a:pt x="3471" y="19811"/>
                    <a:pt x="3339" y="19679"/>
                  </a:cubicBezTo>
                  <a:cubicBezTo>
                    <a:pt x="3438" y="18886"/>
                    <a:pt x="3967" y="18225"/>
                    <a:pt x="4728" y="17960"/>
                  </a:cubicBezTo>
                  <a:cubicBezTo>
                    <a:pt x="4898" y="17915"/>
                    <a:pt x="5072" y="17895"/>
                    <a:pt x="5237" y="17895"/>
                  </a:cubicBezTo>
                  <a:close/>
                  <a:moveTo>
                    <a:pt x="24560" y="19349"/>
                  </a:moveTo>
                  <a:cubicBezTo>
                    <a:pt x="24758" y="19514"/>
                    <a:pt x="24923" y="19679"/>
                    <a:pt x="25089" y="19877"/>
                  </a:cubicBezTo>
                  <a:lnTo>
                    <a:pt x="25122" y="19877"/>
                  </a:lnTo>
                  <a:cubicBezTo>
                    <a:pt x="25684" y="20538"/>
                    <a:pt x="26080" y="21332"/>
                    <a:pt x="26279" y="22158"/>
                  </a:cubicBezTo>
                  <a:cubicBezTo>
                    <a:pt x="26444" y="22885"/>
                    <a:pt x="26510" y="23579"/>
                    <a:pt x="26510" y="24307"/>
                  </a:cubicBezTo>
                  <a:cubicBezTo>
                    <a:pt x="26246" y="24373"/>
                    <a:pt x="25948" y="24472"/>
                    <a:pt x="25684" y="24571"/>
                  </a:cubicBezTo>
                  <a:cubicBezTo>
                    <a:pt x="25915" y="23612"/>
                    <a:pt x="25915" y="22654"/>
                    <a:pt x="25684" y="21695"/>
                  </a:cubicBezTo>
                  <a:cubicBezTo>
                    <a:pt x="25518" y="21067"/>
                    <a:pt x="25254" y="20472"/>
                    <a:pt x="24923" y="19910"/>
                  </a:cubicBezTo>
                  <a:cubicBezTo>
                    <a:pt x="24791" y="19712"/>
                    <a:pt x="24692" y="19547"/>
                    <a:pt x="24560" y="19349"/>
                  </a:cubicBezTo>
                  <a:close/>
                  <a:moveTo>
                    <a:pt x="9091" y="17002"/>
                  </a:moveTo>
                  <a:cubicBezTo>
                    <a:pt x="9289" y="17002"/>
                    <a:pt x="9454" y="17035"/>
                    <a:pt x="9619" y="17101"/>
                  </a:cubicBezTo>
                  <a:cubicBezTo>
                    <a:pt x="9851" y="17200"/>
                    <a:pt x="10082" y="17299"/>
                    <a:pt x="10314" y="17332"/>
                  </a:cubicBezTo>
                  <a:cubicBezTo>
                    <a:pt x="10665" y="17420"/>
                    <a:pt x="11029" y="17462"/>
                    <a:pt x="11397" y="17462"/>
                  </a:cubicBezTo>
                  <a:cubicBezTo>
                    <a:pt x="11861" y="17462"/>
                    <a:pt x="12332" y="17395"/>
                    <a:pt x="12793" y="17266"/>
                  </a:cubicBezTo>
                  <a:lnTo>
                    <a:pt x="12793" y="17266"/>
                  </a:lnTo>
                  <a:cubicBezTo>
                    <a:pt x="12627" y="18092"/>
                    <a:pt x="12693" y="18952"/>
                    <a:pt x="12958" y="19745"/>
                  </a:cubicBezTo>
                  <a:cubicBezTo>
                    <a:pt x="13057" y="19943"/>
                    <a:pt x="13156" y="20175"/>
                    <a:pt x="13288" y="20373"/>
                  </a:cubicBezTo>
                  <a:cubicBezTo>
                    <a:pt x="13388" y="20538"/>
                    <a:pt x="13454" y="20704"/>
                    <a:pt x="13454" y="20869"/>
                  </a:cubicBezTo>
                  <a:cubicBezTo>
                    <a:pt x="13520" y="21266"/>
                    <a:pt x="13421" y="21629"/>
                    <a:pt x="13255" y="21960"/>
                  </a:cubicBezTo>
                  <a:cubicBezTo>
                    <a:pt x="13032" y="22506"/>
                    <a:pt x="12528" y="22829"/>
                    <a:pt x="11997" y="22829"/>
                  </a:cubicBezTo>
                  <a:cubicBezTo>
                    <a:pt x="11821" y="22829"/>
                    <a:pt x="11643" y="22794"/>
                    <a:pt x="11471" y="22720"/>
                  </a:cubicBezTo>
                  <a:cubicBezTo>
                    <a:pt x="11140" y="22588"/>
                    <a:pt x="10876" y="22323"/>
                    <a:pt x="10842" y="21960"/>
                  </a:cubicBezTo>
                  <a:cubicBezTo>
                    <a:pt x="10776" y="21662"/>
                    <a:pt x="10909" y="21332"/>
                    <a:pt x="11173" y="21166"/>
                  </a:cubicBezTo>
                  <a:cubicBezTo>
                    <a:pt x="11239" y="21133"/>
                    <a:pt x="11305" y="21100"/>
                    <a:pt x="11404" y="21067"/>
                  </a:cubicBezTo>
                  <a:lnTo>
                    <a:pt x="11570" y="21067"/>
                  </a:lnTo>
                  <a:cubicBezTo>
                    <a:pt x="11603" y="21067"/>
                    <a:pt x="11636" y="21100"/>
                    <a:pt x="11669" y="21133"/>
                  </a:cubicBezTo>
                  <a:cubicBezTo>
                    <a:pt x="11702" y="21200"/>
                    <a:pt x="11735" y="21266"/>
                    <a:pt x="11768" y="21332"/>
                  </a:cubicBezTo>
                  <a:lnTo>
                    <a:pt x="11768" y="21365"/>
                  </a:lnTo>
                  <a:cubicBezTo>
                    <a:pt x="11806" y="21516"/>
                    <a:pt x="11921" y="21581"/>
                    <a:pt x="12041" y="21581"/>
                  </a:cubicBezTo>
                  <a:cubicBezTo>
                    <a:pt x="12236" y="21581"/>
                    <a:pt x="12445" y="21412"/>
                    <a:pt x="12363" y="21166"/>
                  </a:cubicBezTo>
                  <a:cubicBezTo>
                    <a:pt x="12330" y="21034"/>
                    <a:pt x="12264" y="20869"/>
                    <a:pt x="12165" y="20770"/>
                  </a:cubicBezTo>
                  <a:cubicBezTo>
                    <a:pt x="12065" y="20605"/>
                    <a:pt x="11900" y="20472"/>
                    <a:pt x="11702" y="20439"/>
                  </a:cubicBezTo>
                  <a:cubicBezTo>
                    <a:pt x="11619" y="20423"/>
                    <a:pt x="11545" y="20415"/>
                    <a:pt x="11471" y="20415"/>
                  </a:cubicBezTo>
                  <a:cubicBezTo>
                    <a:pt x="11396" y="20415"/>
                    <a:pt x="11322" y="20423"/>
                    <a:pt x="11239" y="20439"/>
                  </a:cubicBezTo>
                  <a:cubicBezTo>
                    <a:pt x="11107" y="20472"/>
                    <a:pt x="10942" y="20538"/>
                    <a:pt x="10842" y="20605"/>
                  </a:cubicBezTo>
                  <a:cubicBezTo>
                    <a:pt x="10314" y="20935"/>
                    <a:pt x="10049" y="21497"/>
                    <a:pt x="10181" y="22092"/>
                  </a:cubicBezTo>
                  <a:cubicBezTo>
                    <a:pt x="10248" y="22489"/>
                    <a:pt x="10446" y="22819"/>
                    <a:pt x="10776" y="23084"/>
                  </a:cubicBezTo>
                  <a:cubicBezTo>
                    <a:pt x="10677" y="23084"/>
                    <a:pt x="10611" y="23084"/>
                    <a:pt x="10545" y="23117"/>
                  </a:cubicBezTo>
                  <a:cubicBezTo>
                    <a:pt x="9917" y="23348"/>
                    <a:pt x="9454" y="23877"/>
                    <a:pt x="9289" y="24505"/>
                  </a:cubicBezTo>
                  <a:cubicBezTo>
                    <a:pt x="9289" y="24604"/>
                    <a:pt x="9256" y="24670"/>
                    <a:pt x="9256" y="24736"/>
                  </a:cubicBezTo>
                  <a:lnTo>
                    <a:pt x="5289" y="24736"/>
                  </a:lnTo>
                  <a:lnTo>
                    <a:pt x="5289" y="20803"/>
                  </a:lnTo>
                  <a:cubicBezTo>
                    <a:pt x="5356" y="20803"/>
                    <a:pt x="5455" y="20770"/>
                    <a:pt x="5521" y="20770"/>
                  </a:cubicBezTo>
                  <a:cubicBezTo>
                    <a:pt x="6182" y="20572"/>
                    <a:pt x="6678" y="20142"/>
                    <a:pt x="6942" y="19514"/>
                  </a:cubicBezTo>
                  <a:lnTo>
                    <a:pt x="6942" y="19547"/>
                  </a:lnTo>
                  <a:cubicBezTo>
                    <a:pt x="7207" y="20043"/>
                    <a:pt x="7702" y="20340"/>
                    <a:pt x="8264" y="20373"/>
                  </a:cubicBezTo>
                  <a:cubicBezTo>
                    <a:pt x="8292" y="20375"/>
                    <a:pt x="8319" y="20375"/>
                    <a:pt x="8346" y="20375"/>
                  </a:cubicBezTo>
                  <a:cubicBezTo>
                    <a:pt x="8907" y="20375"/>
                    <a:pt x="9400" y="20051"/>
                    <a:pt x="9653" y="19547"/>
                  </a:cubicBezTo>
                  <a:cubicBezTo>
                    <a:pt x="9686" y="19415"/>
                    <a:pt x="9752" y="19282"/>
                    <a:pt x="9785" y="19150"/>
                  </a:cubicBezTo>
                  <a:cubicBezTo>
                    <a:pt x="9785" y="18952"/>
                    <a:pt x="9785" y="18787"/>
                    <a:pt x="9719" y="18621"/>
                  </a:cubicBezTo>
                  <a:cubicBezTo>
                    <a:pt x="9653" y="18456"/>
                    <a:pt x="9553" y="18324"/>
                    <a:pt x="9355" y="18225"/>
                  </a:cubicBezTo>
                  <a:cubicBezTo>
                    <a:pt x="9223" y="18159"/>
                    <a:pt x="9091" y="18092"/>
                    <a:pt x="8925" y="18092"/>
                  </a:cubicBezTo>
                  <a:cubicBezTo>
                    <a:pt x="8896" y="18085"/>
                    <a:pt x="8869" y="18082"/>
                    <a:pt x="8843" y="18082"/>
                  </a:cubicBezTo>
                  <a:cubicBezTo>
                    <a:pt x="8512" y="18082"/>
                    <a:pt x="8428" y="18626"/>
                    <a:pt x="8826" y="18687"/>
                  </a:cubicBezTo>
                  <a:cubicBezTo>
                    <a:pt x="8925" y="18721"/>
                    <a:pt x="8991" y="18721"/>
                    <a:pt x="9058" y="18787"/>
                  </a:cubicBezTo>
                  <a:cubicBezTo>
                    <a:pt x="9091" y="18787"/>
                    <a:pt x="9124" y="18820"/>
                    <a:pt x="9124" y="18853"/>
                  </a:cubicBezTo>
                  <a:cubicBezTo>
                    <a:pt x="9157" y="18919"/>
                    <a:pt x="9157" y="18985"/>
                    <a:pt x="9124" y="19051"/>
                  </a:cubicBezTo>
                  <a:cubicBezTo>
                    <a:pt x="9124" y="19117"/>
                    <a:pt x="9091" y="19183"/>
                    <a:pt x="9058" y="19249"/>
                  </a:cubicBezTo>
                  <a:cubicBezTo>
                    <a:pt x="8925" y="19547"/>
                    <a:pt x="8628" y="19712"/>
                    <a:pt x="8297" y="19712"/>
                  </a:cubicBezTo>
                  <a:cubicBezTo>
                    <a:pt x="7967" y="19679"/>
                    <a:pt x="7669" y="19481"/>
                    <a:pt x="7504" y="19183"/>
                  </a:cubicBezTo>
                  <a:cubicBezTo>
                    <a:pt x="7140" y="18522"/>
                    <a:pt x="7372" y="17729"/>
                    <a:pt x="8033" y="17365"/>
                  </a:cubicBezTo>
                  <a:lnTo>
                    <a:pt x="8033" y="17332"/>
                  </a:lnTo>
                  <a:cubicBezTo>
                    <a:pt x="8363" y="17101"/>
                    <a:pt x="8727" y="17002"/>
                    <a:pt x="9091" y="17002"/>
                  </a:cubicBezTo>
                  <a:close/>
                  <a:moveTo>
                    <a:pt x="11070" y="23634"/>
                  </a:moveTo>
                  <a:cubicBezTo>
                    <a:pt x="11322" y="23634"/>
                    <a:pt x="11570" y="23715"/>
                    <a:pt x="11801" y="23877"/>
                  </a:cubicBezTo>
                  <a:cubicBezTo>
                    <a:pt x="12099" y="24042"/>
                    <a:pt x="12264" y="24703"/>
                    <a:pt x="12065" y="25331"/>
                  </a:cubicBezTo>
                  <a:cubicBezTo>
                    <a:pt x="11834" y="26058"/>
                    <a:pt x="11173" y="26587"/>
                    <a:pt x="10380" y="26686"/>
                  </a:cubicBezTo>
                  <a:cubicBezTo>
                    <a:pt x="9851" y="26158"/>
                    <a:pt x="9686" y="25397"/>
                    <a:pt x="9917" y="24703"/>
                  </a:cubicBezTo>
                  <a:cubicBezTo>
                    <a:pt x="10016" y="24240"/>
                    <a:pt x="10314" y="23877"/>
                    <a:pt x="10743" y="23679"/>
                  </a:cubicBezTo>
                  <a:cubicBezTo>
                    <a:pt x="10852" y="23649"/>
                    <a:pt x="10961" y="23634"/>
                    <a:pt x="11070" y="23634"/>
                  </a:cubicBezTo>
                  <a:close/>
                  <a:moveTo>
                    <a:pt x="3306" y="20439"/>
                  </a:moveTo>
                  <a:cubicBezTo>
                    <a:pt x="3372" y="20505"/>
                    <a:pt x="3438" y="20538"/>
                    <a:pt x="3538" y="20572"/>
                  </a:cubicBezTo>
                  <a:cubicBezTo>
                    <a:pt x="3835" y="20737"/>
                    <a:pt x="4133" y="20836"/>
                    <a:pt x="4496" y="20869"/>
                  </a:cubicBezTo>
                  <a:lnTo>
                    <a:pt x="4496" y="25563"/>
                  </a:lnTo>
                  <a:lnTo>
                    <a:pt x="9190" y="25563"/>
                  </a:lnTo>
                  <a:cubicBezTo>
                    <a:pt x="9223" y="25893"/>
                    <a:pt x="9322" y="26224"/>
                    <a:pt x="9487" y="26521"/>
                  </a:cubicBezTo>
                  <a:cubicBezTo>
                    <a:pt x="9520" y="26620"/>
                    <a:pt x="9553" y="26686"/>
                    <a:pt x="9619" y="26753"/>
                  </a:cubicBezTo>
                  <a:lnTo>
                    <a:pt x="8198" y="26753"/>
                  </a:lnTo>
                  <a:cubicBezTo>
                    <a:pt x="7606" y="26726"/>
                    <a:pt x="7057" y="26705"/>
                    <a:pt x="6535" y="26705"/>
                  </a:cubicBezTo>
                  <a:cubicBezTo>
                    <a:pt x="5094" y="26705"/>
                    <a:pt x="3861" y="26869"/>
                    <a:pt x="2491" y="27556"/>
                  </a:cubicBezTo>
                  <a:lnTo>
                    <a:pt x="2491" y="27556"/>
                  </a:lnTo>
                  <a:cubicBezTo>
                    <a:pt x="3438" y="25682"/>
                    <a:pt x="3405" y="24099"/>
                    <a:pt x="3306" y="21861"/>
                  </a:cubicBezTo>
                  <a:cubicBezTo>
                    <a:pt x="3306" y="21431"/>
                    <a:pt x="3306" y="21034"/>
                    <a:pt x="3306" y="20605"/>
                  </a:cubicBezTo>
                  <a:lnTo>
                    <a:pt x="3306" y="20439"/>
                  </a:lnTo>
                  <a:close/>
                  <a:moveTo>
                    <a:pt x="2868" y="1"/>
                  </a:moveTo>
                  <a:cubicBezTo>
                    <a:pt x="2326" y="1"/>
                    <a:pt x="1792" y="175"/>
                    <a:pt x="1356" y="508"/>
                  </a:cubicBezTo>
                  <a:cubicBezTo>
                    <a:pt x="827" y="905"/>
                    <a:pt x="397" y="1466"/>
                    <a:pt x="199" y="2128"/>
                  </a:cubicBezTo>
                  <a:cubicBezTo>
                    <a:pt x="1" y="2822"/>
                    <a:pt x="199" y="3582"/>
                    <a:pt x="695" y="4111"/>
                  </a:cubicBezTo>
                  <a:cubicBezTo>
                    <a:pt x="926" y="4375"/>
                    <a:pt x="1191" y="4573"/>
                    <a:pt x="1488" y="4739"/>
                  </a:cubicBezTo>
                  <a:cubicBezTo>
                    <a:pt x="1695" y="4842"/>
                    <a:pt x="1914" y="4894"/>
                    <a:pt x="2139" y="4894"/>
                  </a:cubicBezTo>
                  <a:cubicBezTo>
                    <a:pt x="2273" y="4894"/>
                    <a:pt x="2410" y="4875"/>
                    <a:pt x="2546" y="4838"/>
                  </a:cubicBezTo>
                  <a:cubicBezTo>
                    <a:pt x="2910" y="4739"/>
                    <a:pt x="3240" y="4507"/>
                    <a:pt x="3438" y="4177"/>
                  </a:cubicBezTo>
                  <a:cubicBezTo>
                    <a:pt x="3604" y="3846"/>
                    <a:pt x="3604" y="3450"/>
                    <a:pt x="3405" y="3119"/>
                  </a:cubicBezTo>
                  <a:cubicBezTo>
                    <a:pt x="3356" y="3045"/>
                    <a:pt x="3269" y="3008"/>
                    <a:pt x="3187" y="3008"/>
                  </a:cubicBezTo>
                  <a:cubicBezTo>
                    <a:pt x="3160" y="3008"/>
                    <a:pt x="3133" y="3012"/>
                    <a:pt x="3108" y="3020"/>
                  </a:cubicBezTo>
                  <a:cubicBezTo>
                    <a:pt x="2976" y="3053"/>
                    <a:pt x="2910" y="3185"/>
                    <a:pt x="2976" y="3317"/>
                  </a:cubicBezTo>
                  <a:cubicBezTo>
                    <a:pt x="3042" y="3516"/>
                    <a:pt x="3009" y="3714"/>
                    <a:pt x="2910" y="3879"/>
                  </a:cubicBezTo>
                  <a:cubicBezTo>
                    <a:pt x="2777" y="4012"/>
                    <a:pt x="2612" y="4111"/>
                    <a:pt x="2414" y="4144"/>
                  </a:cubicBezTo>
                  <a:cubicBezTo>
                    <a:pt x="2215" y="4144"/>
                    <a:pt x="2017" y="4111"/>
                    <a:pt x="1852" y="4012"/>
                  </a:cubicBezTo>
                  <a:cubicBezTo>
                    <a:pt x="1654" y="3879"/>
                    <a:pt x="1455" y="3747"/>
                    <a:pt x="1323" y="3549"/>
                  </a:cubicBezTo>
                  <a:cubicBezTo>
                    <a:pt x="1059" y="3218"/>
                    <a:pt x="959" y="2789"/>
                    <a:pt x="1092" y="2392"/>
                  </a:cubicBezTo>
                  <a:cubicBezTo>
                    <a:pt x="1257" y="1962"/>
                    <a:pt x="1554" y="1599"/>
                    <a:pt x="1918" y="1334"/>
                  </a:cubicBezTo>
                  <a:cubicBezTo>
                    <a:pt x="2237" y="1102"/>
                    <a:pt x="2606" y="998"/>
                    <a:pt x="3005" y="998"/>
                  </a:cubicBezTo>
                  <a:cubicBezTo>
                    <a:pt x="3061" y="998"/>
                    <a:pt x="3117" y="1000"/>
                    <a:pt x="3174" y="1004"/>
                  </a:cubicBezTo>
                  <a:cubicBezTo>
                    <a:pt x="3637" y="1103"/>
                    <a:pt x="4066" y="1301"/>
                    <a:pt x="4463" y="1599"/>
                  </a:cubicBezTo>
                  <a:cubicBezTo>
                    <a:pt x="4827" y="1863"/>
                    <a:pt x="5058" y="2293"/>
                    <a:pt x="5058" y="2756"/>
                  </a:cubicBezTo>
                  <a:cubicBezTo>
                    <a:pt x="5091" y="3284"/>
                    <a:pt x="4992" y="3780"/>
                    <a:pt x="4827" y="4276"/>
                  </a:cubicBezTo>
                  <a:cubicBezTo>
                    <a:pt x="4761" y="4375"/>
                    <a:pt x="4728" y="4474"/>
                    <a:pt x="4694" y="4573"/>
                  </a:cubicBezTo>
                  <a:lnTo>
                    <a:pt x="4496" y="4640"/>
                  </a:lnTo>
                  <a:cubicBezTo>
                    <a:pt x="3273" y="5069"/>
                    <a:pt x="2149" y="5730"/>
                    <a:pt x="1191" y="6524"/>
                  </a:cubicBezTo>
                  <a:cubicBezTo>
                    <a:pt x="774" y="6888"/>
                    <a:pt x="1116" y="7457"/>
                    <a:pt x="1522" y="7457"/>
                  </a:cubicBezTo>
                  <a:cubicBezTo>
                    <a:pt x="1632" y="7457"/>
                    <a:pt x="1746" y="7415"/>
                    <a:pt x="1852" y="7317"/>
                  </a:cubicBezTo>
                  <a:lnTo>
                    <a:pt x="1885" y="7317"/>
                  </a:lnTo>
                  <a:cubicBezTo>
                    <a:pt x="2546" y="6755"/>
                    <a:pt x="3273" y="6292"/>
                    <a:pt x="4033" y="5896"/>
                  </a:cubicBezTo>
                  <a:lnTo>
                    <a:pt x="4033" y="5896"/>
                  </a:lnTo>
                  <a:cubicBezTo>
                    <a:pt x="3769" y="6325"/>
                    <a:pt x="3471" y="6722"/>
                    <a:pt x="3141" y="7119"/>
                  </a:cubicBezTo>
                  <a:cubicBezTo>
                    <a:pt x="2976" y="7317"/>
                    <a:pt x="2777" y="7515"/>
                    <a:pt x="2612" y="7714"/>
                  </a:cubicBezTo>
                  <a:cubicBezTo>
                    <a:pt x="2381" y="7945"/>
                    <a:pt x="2182" y="8209"/>
                    <a:pt x="2017" y="8507"/>
                  </a:cubicBezTo>
                  <a:cubicBezTo>
                    <a:pt x="1720" y="9135"/>
                    <a:pt x="1654" y="9862"/>
                    <a:pt x="1918" y="10523"/>
                  </a:cubicBezTo>
                  <a:cubicBezTo>
                    <a:pt x="2017" y="10854"/>
                    <a:pt x="2215" y="11151"/>
                    <a:pt x="2447" y="11416"/>
                  </a:cubicBezTo>
                  <a:cubicBezTo>
                    <a:pt x="2711" y="11680"/>
                    <a:pt x="3075" y="11878"/>
                    <a:pt x="3438" y="11944"/>
                  </a:cubicBezTo>
                  <a:cubicBezTo>
                    <a:pt x="3588" y="11977"/>
                    <a:pt x="3738" y="11993"/>
                    <a:pt x="3885" y="11993"/>
                  </a:cubicBezTo>
                  <a:cubicBezTo>
                    <a:pt x="4486" y="11993"/>
                    <a:pt x="5050" y="11728"/>
                    <a:pt x="5422" y="11250"/>
                  </a:cubicBezTo>
                  <a:cubicBezTo>
                    <a:pt x="5653" y="10953"/>
                    <a:pt x="5785" y="10622"/>
                    <a:pt x="5785" y="10226"/>
                  </a:cubicBezTo>
                  <a:cubicBezTo>
                    <a:pt x="5785" y="9829"/>
                    <a:pt x="5620" y="9465"/>
                    <a:pt x="5322" y="9201"/>
                  </a:cubicBezTo>
                  <a:cubicBezTo>
                    <a:pt x="5157" y="9102"/>
                    <a:pt x="4992" y="9003"/>
                    <a:pt x="4827" y="8970"/>
                  </a:cubicBezTo>
                  <a:cubicBezTo>
                    <a:pt x="4728" y="8937"/>
                    <a:pt x="4661" y="8904"/>
                    <a:pt x="4562" y="8904"/>
                  </a:cubicBezTo>
                  <a:cubicBezTo>
                    <a:pt x="4513" y="8887"/>
                    <a:pt x="4455" y="8879"/>
                    <a:pt x="4397" y="8879"/>
                  </a:cubicBezTo>
                  <a:cubicBezTo>
                    <a:pt x="4339" y="8879"/>
                    <a:pt x="4281" y="8887"/>
                    <a:pt x="4232" y="8904"/>
                  </a:cubicBezTo>
                  <a:cubicBezTo>
                    <a:pt x="3901" y="9003"/>
                    <a:pt x="3571" y="9168"/>
                    <a:pt x="3306" y="9432"/>
                  </a:cubicBezTo>
                  <a:cubicBezTo>
                    <a:pt x="3273" y="9465"/>
                    <a:pt x="3207" y="9499"/>
                    <a:pt x="3207" y="9565"/>
                  </a:cubicBezTo>
                  <a:cubicBezTo>
                    <a:pt x="3005" y="9834"/>
                    <a:pt x="3352" y="10104"/>
                    <a:pt x="3637" y="10104"/>
                  </a:cubicBezTo>
                  <a:cubicBezTo>
                    <a:pt x="3771" y="10104"/>
                    <a:pt x="3892" y="10044"/>
                    <a:pt x="3934" y="9895"/>
                  </a:cubicBezTo>
                  <a:cubicBezTo>
                    <a:pt x="4033" y="9730"/>
                    <a:pt x="4166" y="9565"/>
                    <a:pt x="4397" y="9499"/>
                  </a:cubicBezTo>
                  <a:lnTo>
                    <a:pt x="4496" y="9499"/>
                  </a:lnTo>
                  <a:cubicBezTo>
                    <a:pt x="4529" y="9499"/>
                    <a:pt x="4595" y="9532"/>
                    <a:pt x="4628" y="9532"/>
                  </a:cubicBezTo>
                  <a:cubicBezTo>
                    <a:pt x="4728" y="9565"/>
                    <a:pt x="4827" y="9631"/>
                    <a:pt x="4893" y="9697"/>
                  </a:cubicBezTo>
                  <a:cubicBezTo>
                    <a:pt x="5025" y="9829"/>
                    <a:pt x="5091" y="9994"/>
                    <a:pt x="5058" y="10160"/>
                  </a:cubicBezTo>
                  <a:cubicBezTo>
                    <a:pt x="5025" y="10358"/>
                    <a:pt x="4926" y="10556"/>
                    <a:pt x="4794" y="10688"/>
                  </a:cubicBezTo>
                  <a:cubicBezTo>
                    <a:pt x="4559" y="10876"/>
                    <a:pt x="4292" y="10964"/>
                    <a:pt x="4015" y="10964"/>
                  </a:cubicBezTo>
                  <a:cubicBezTo>
                    <a:pt x="3901" y="10964"/>
                    <a:pt x="3785" y="10949"/>
                    <a:pt x="3670" y="10920"/>
                  </a:cubicBezTo>
                  <a:cubicBezTo>
                    <a:pt x="3505" y="10887"/>
                    <a:pt x="3339" y="10788"/>
                    <a:pt x="3207" y="10655"/>
                  </a:cubicBezTo>
                  <a:cubicBezTo>
                    <a:pt x="3075" y="10523"/>
                    <a:pt x="2943" y="10325"/>
                    <a:pt x="2877" y="10127"/>
                  </a:cubicBezTo>
                  <a:cubicBezTo>
                    <a:pt x="2711" y="9697"/>
                    <a:pt x="2678" y="9267"/>
                    <a:pt x="2843" y="8837"/>
                  </a:cubicBezTo>
                  <a:cubicBezTo>
                    <a:pt x="2943" y="8606"/>
                    <a:pt x="3075" y="8408"/>
                    <a:pt x="3240" y="8209"/>
                  </a:cubicBezTo>
                  <a:cubicBezTo>
                    <a:pt x="3405" y="7978"/>
                    <a:pt x="3571" y="7747"/>
                    <a:pt x="3736" y="7515"/>
                  </a:cubicBezTo>
                  <a:cubicBezTo>
                    <a:pt x="4199" y="6854"/>
                    <a:pt x="4628" y="6160"/>
                    <a:pt x="4992" y="5466"/>
                  </a:cubicBezTo>
                  <a:cubicBezTo>
                    <a:pt x="5653" y="5202"/>
                    <a:pt x="6373" y="5069"/>
                    <a:pt x="7093" y="5069"/>
                  </a:cubicBezTo>
                  <a:cubicBezTo>
                    <a:pt x="7453" y="5069"/>
                    <a:pt x="7813" y="5102"/>
                    <a:pt x="8165" y="5168"/>
                  </a:cubicBezTo>
                  <a:cubicBezTo>
                    <a:pt x="8727" y="5301"/>
                    <a:pt x="9256" y="5499"/>
                    <a:pt x="9752" y="5796"/>
                  </a:cubicBezTo>
                  <a:cubicBezTo>
                    <a:pt x="10248" y="6061"/>
                    <a:pt x="10677" y="6425"/>
                    <a:pt x="11041" y="6821"/>
                  </a:cubicBezTo>
                  <a:cubicBezTo>
                    <a:pt x="11305" y="7152"/>
                    <a:pt x="11471" y="7515"/>
                    <a:pt x="11537" y="7912"/>
                  </a:cubicBezTo>
                  <a:cubicBezTo>
                    <a:pt x="11570" y="8507"/>
                    <a:pt x="11404" y="9102"/>
                    <a:pt x="11107" y="9631"/>
                  </a:cubicBezTo>
                  <a:cubicBezTo>
                    <a:pt x="10710" y="10325"/>
                    <a:pt x="9950" y="10755"/>
                    <a:pt x="9157" y="10755"/>
                  </a:cubicBezTo>
                  <a:cubicBezTo>
                    <a:pt x="8363" y="10755"/>
                    <a:pt x="7603" y="10358"/>
                    <a:pt x="7140" y="9697"/>
                  </a:cubicBezTo>
                  <a:cubicBezTo>
                    <a:pt x="6975" y="9366"/>
                    <a:pt x="6909" y="9003"/>
                    <a:pt x="6975" y="8639"/>
                  </a:cubicBezTo>
                  <a:cubicBezTo>
                    <a:pt x="7041" y="8276"/>
                    <a:pt x="7273" y="8011"/>
                    <a:pt x="7603" y="7879"/>
                  </a:cubicBezTo>
                  <a:cubicBezTo>
                    <a:pt x="7698" y="7853"/>
                    <a:pt x="7796" y="7841"/>
                    <a:pt x="7892" y="7841"/>
                  </a:cubicBezTo>
                  <a:cubicBezTo>
                    <a:pt x="8165" y="7841"/>
                    <a:pt x="8433" y="7939"/>
                    <a:pt x="8628" y="8110"/>
                  </a:cubicBezTo>
                  <a:cubicBezTo>
                    <a:pt x="8892" y="8408"/>
                    <a:pt x="9025" y="8804"/>
                    <a:pt x="8991" y="9201"/>
                  </a:cubicBezTo>
                  <a:cubicBezTo>
                    <a:pt x="8991" y="9267"/>
                    <a:pt x="9025" y="9366"/>
                    <a:pt x="9124" y="9399"/>
                  </a:cubicBezTo>
                  <a:cubicBezTo>
                    <a:pt x="9223" y="9399"/>
                    <a:pt x="9322" y="9333"/>
                    <a:pt x="9355" y="9234"/>
                  </a:cubicBezTo>
                  <a:cubicBezTo>
                    <a:pt x="9454" y="8705"/>
                    <a:pt x="9322" y="8143"/>
                    <a:pt x="8991" y="7747"/>
                  </a:cubicBezTo>
                  <a:cubicBezTo>
                    <a:pt x="8684" y="7414"/>
                    <a:pt x="8258" y="7239"/>
                    <a:pt x="7835" y="7239"/>
                  </a:cubicBezTo>
                  <a:cubicBezTo>
                    <a:pt x="7712" y="7239"/>
                    <a:pt x="7590" y="7254"/>
                    <a:pt x="7471" y="7284"/>
                  </a:cubicBezTo>
                  <a:cubicBezTo>
                    <a:pt x="6909" y="7449"/>
                    <a:pt x="6446" y="7879"/>
                    <a:pt x="6314" y="8441"/>
                  </a:cubicBezTo>
                  <a:cubicBezTo>
                    <a:pt x="6149" y="9003"/>
                    <a:pt x="6248" y="9565"/>
                    <a:pt x="6512" y="10060"/>
                  </a:cubicBezTo>
                  <a:cubicBezTo>
                    <a:pt x="6678" y="10325"/>
                    <a:pt x="6876" y="10556"/>
                    <a:pt x="7107" y="10755"/>
                  </a:cubicBezTo>
                  <a:cubicBezTo>
                    <a:pt x="7041" y="11118"/>
                    <a:pt x="6810" y="11978"/>
                    <a:pt x="5719" y="12837"/>
                  </a:cubicBezTo>
                  <a:cubicBezTo>
                    <a:pt x="4133" y="14126"/>
                    <a:pt x="1455" y="16275"/>
                    <a:pt x="1984" y="18390"/>
                  </a:cubicBezTo>
                  <a:cubicBezTo>
                    <a:pt x="2116" y="18919"/>
                    <a:pt x="2348" y="19415"/>
                    <a:pt x="2711" y="19877"/>
                  </a:cubicBezTo>
                  <a:cubicBezTo>
                    <a:pt x="2678" y="20109"/>
                    <a:pt x="2645" y="20373"/>
                    <a:pt x="2678" y="20605"/>
                  </a:cubicBezTo>
                  <a:cubicBezTo>
                    <a:pt x="2678" y="21067"/>
                    <a:pt x="2678" y="21497"/>
                    <a:pt x="2711" y="21894"/>
                  </a:cubicBezTo>
                  <a:cubicBezTo>
                    <a:pt x="2777" y="24538"/>
                    <a:pt x="2810" y="26125"/>
                    <a:pt x="1290" y="28339"/>
                  </a:cubicBezTo>
                  <a:lnTo>
                    <a:pt x="298" y="29760"/>
                  </a:lnTo>
                  <a:lnTo>
                    <a:pt x="298" y="29760"/>
                  </a:lnTo>
                  <a:lnTo>
                    <a:pt x="1720" y="28769"/>
                  </a:lnTo>
                  <a:cubicBezTo>
                    <a:pt x="3518" y="27534"/>
                    <a:pt x="4924" y="27324"/>
                    <a:pt x="6788" y="27324"/>
                  </a:cubicBezTo>
                  <a:cubicBezTo>
                    <a:pt x="7219" y="27324"/>
                    <a:pt x="7674" y="27335"/>
                    <a:pt x="8165" y="27348"/>
                  </a:cubicBezTo>
                  <a:lnTo>
                    <a:pt x="9454" y="27381"/>
                  </a:lnTo>
                  <a:cubicBezTo>
                    <a:pt x="9522" y="27390"/>
                    <a:pt x="9593" y="27394"/>
                    <a:pt x="9664" y="27394"/>
                  </a:cubicBezTo>
                  <a:cubicBezTo>
                    <a:pt x="9838" y="27394"/>
                    <a:pt x="10018" y="27371"/>
                    <a:pt x="10181" y="27348"/>
                  </a:cubicBezTo>
                  <a:cubicBezTo>
                    <a:pt x="10611" y="27678"/>
                    <a:pt x="11107" y="27943"/>
                    <a:pt x="11669" y="28075"/>
                  </a:cubicBezTo>
                  <a:cubicBezTo>
                    <a:pt x="11854" y="28121"/>
                    <a:pt x="12040" y="28143"/>
                    <a:pt x="12224" y="28143"/>
                  </a:cubicBezTo>
                  <a:cubicBezTo>
                    <a:pt x="14149" y="28143"/>
                    <a:pt x="16013" y="25787"/>
                    <a:pt x="17189" y="24340"/>
                  </a:cubicBezTo>
                  <a:cubicBezTo>
                    <a:pt x="18048" y="23249"/>
                    <a:pt x="18908" y="23017"/>
                    <a:pt x="19271" y="22951"/>
                  </a:cubicBezTo>
                  <a:cubicBezTo>
                    <a:pt x="19470" y="23183"/>
                    <a:pt x="19701" y="23381"/>
                    <a:pt x="19965" y="23546"/>
                  </a:cubicBezTo>
                  <a:cubicBezTo>
                    <a:pt x="20296" y="23723"/>
                    <a:pt x="20656" y="23825"/>
                    <a:pt x="21025" y="23825"/>
                  </a:cubicBezTo>
                  <a:cubicBezTo>
                    <a:pt x="21210" y="23825"/>
                    <a:pt x="21398" y="23800"/>
                    <a:pt x="21585" y="23745"/>
                  </a:cubicBezTo>
                  <a:cubicBezTo>
                    <a:pt x="22147" y="23612"/>
                    <a:pt x="22577" y="23150"/>
                    <a:pt x="22742" y="22588"/>
                  </a:cubicBezTo>
                  <a:cubicBezTo>
                    <a:pt x="22874" y="22059"/>
                    <a:pt x="22709" y="21464"/>
                    <a:pt x="22279" y="21067"/>
                  </a:cubicBezTo>
                  <a:cubicBezTo>
                    <a:pt x="21943" y="20809"/>
                    <a:pt x="21546" y="20672"/>
                    <a:pt x="21136" y="20672"/>
                  </a:cubicBezTo>
                  <a:cubicBezTo>
                    <a:pt x="21022" y="20672"/>
                    <a:pt x="20907" y="20682"/>
                    <a:pt x="20792" y="20704"/>
                  </a:cubicBezTo>
                  <a:cubicBezTo>
                    <a:pt x="20693" y="20737"/>
                    <a:pt x="20626" y="20803"/>
                    <a:pt x="20626" y="20902"/>
                  </a:cubicBezTo>
                  <a:cubicBezTo>
                    <a:pt x="20626" y="20988"/>
                    <a:pt x="20701" y="21074"/>
                    <a:pt x="20785" y="21074"/>
                  </a:cubicBezTo>
                  <a:cubicBezTo>
                    <a:pt x="20798" y="21074"/>
                    <a:pt x="20811" y="21072"/>
                    <a:pt x="20825" y="21067"/>
                  </a:cubicBezTo>
                  <a:lnTo>
                    <a:pt x="20858" y="21067"/>
                  </a:lnTo>
                  <a:cubicBezTo>
                    <a:pt x="20898" y="21064"/>
                    <a:pt x="20938" y="21062"/>
                    <a:pt x="20977" y="21062"/>
                  </a:cubicBezTo>
                  <a:cubicBezTo>
                    <a:pt x="21327" y="21062"/>
                    <a:pt x="21648" y="21193"/>
                    <a:pt x="21916" y="21431"/>
                  </a:cubicBezTo>
                  <a:cubicBezTo>
                    <a:pt x="22147" y="21695"/>
                    <a:pt x="22246" y="22092"/>
                    <a:pt x="22147" y="22456"/>
                  </a:cubicBezTo>
                  <a:cubicBezTo>
                    <a:pt x="22048" y="22786"/>
                    <a:pt x="21750" y="23017"/>
                    <a:pt x="21387" y="23084"/>
                  </a:cubicBezTo>
                  <a:cubicBezTo>
                    <a:pt x="21296" y="23100"/>
                    <a:pt x="21205" y="23108"/>
                    <a:pt x="21114" y="23108"/>
                  </a:cubicBezTo>
                  <a:cubicBezTo>
                    <a:pt x="20843" y="23108"/>
                    <a:pt x="20577" y="23034"/>
                    <a:pt x="20329" y="22885"/>
                  </a:cubicBezTo>
                  <a:cubicBezTo>
                    <a:pt x="19668" y="22456"/>
                    <a:pt x="19271" y="21728"/>
                    <a:pt x="19271" y="20935"/>
                  </a:cubicBezTo>
                  <a:cubicBezTo>
                    <a:pt x="19271" y="20109"/>
                    <a:pt x="19668" y="19382"/>
                    <a:pt x="20395" y="18952"/>
                  </a:cubicBezTo>
                  <a:cubicBezTo>
                    <a:pt x="20841" y="18684"/>
                    <a:pt x="21395" y="18550"/>
                    <a:pt x="21935" y="18550"/>
                  </a:cubicBezTo>
                  <a:cubicBezTo>
                    <a:pt x="21994" y="18550"/>
                    <a:pt x="22054" y="18552"/>
                    <a:pt x="22114" y="18555"/>
                  </a:cubicBezTo>
                  <a:cubicBezTo>
                    <a:pt x="22510" y="18621"/>
                    <a:pt x="22874" y="18787"/>
                    <a:pt x="23172" y="19018"/>
                  </a:cubicBezTo>
                  <a:cubicBezTo>
                    <a:pt x="23601" y="19382"/>
                    <a:pt x="23965" y="19844"/>
                    <a:pt x="24229" y="20340"/>
                  </a:cubicBezTo>
                  <a:cubicBezTo>
                    <a:pt x="24494" y="20803"/>
                    <a:pt x="24725" y="21332"/>
                    <a:pt x="24890" y="21894"/>
                  </a:cubicBezTo>
                  <a:cubicBezTo>
                    <a:pt x="25089" y="22951"/>
                    <a:pt x="24990" y="24042"/>
                    <a:pt x="24593" y="25067"/>
                  </a:cubicBezTo>
                  <a:cubicBezTo>
                    <a:pt x="23866" y="25430"/>
                    <a:pt x="23172" y="25860"/>
                    <a:pt x="22510" y="26323"/>
                  </a:cubicBezTo>
                  <a:cubicBezTo>
                    <a:pt x="22279" y="26488"/>
                    <a:pt x="22048" y="26653"/>
                    <a:pt x="21816" y="26819"/>
                  </a:cubicBezTo>
                  <a:cubicBezTo>
                    <a:pt x="21651" y="26984"/>
                    <a:pt x="21420" y="27116"/>
                    <a:pt x="21188" y="27215"/>
                  </a:cubicBezTo>
                  <a:cubicBezTo>
                    <a:pt x="20997" y="27276"/>
                    <a:pt x="20800" y="27305"/>
                    <a:pt x="20603" y="27305"/>
                  </a:cubicBezTo>
                  <a:cubicBezTo>
                    <a:pt x="20156" y="27305"/>
                    <a:pt x="19715" y="27151"/>
                    <a:pt x="19370" y="26852"/>
                  </a:cubicBezTo>
                  <a:cubicBezTo>
                    <a:pt x="19238" y="26720"/>
                    <a:pt x="19139" y="26554"/>
                    <a:pt x="19106" y="26389"/>
                  </a:cubicBezTo>
                  <a:cubicBezTo>
                    <a:pt x="19007" y="25992"/>
                    <a:pt x="19106" y="25563"/>
                    <a:pt x="19370" y="25265"/>
                  </a:cubicBezTo>
                  <a:cubicBezTo>
                    <a:pt x="19503" y="25133"/>
                    <a:pt x="19668" y="25034"/>
                    <a:pt x="19866" y="25001"/>
                  </a:cubicBezTo>
                  <a:cubicBezTo>
                    <a:pt x="19900" y="24995"/>
                    <a:pt x="19933" y="24992"/>
                    <a:pt x="19965" y="24992"/>
                  </a:cubicBezTo>
                  <a:cubicBezTo>
                    <a:pt x="20119" y="24992"/>
                    <a:pt x="20247" y="25056"/>
                    <a:pt x="20329" y="25166"/>
                  </a:cubicBezTo>
                  <a:cubicBezTo>
                    <a:pt x="20395" y="25232"/>
                    <a:pt x="20461" y="25331"/>
                    <a:pt x="20494" y="25430"/>
                  </a:cubicBezTo>
                  <a:cubicBezTo>
                    <a:pt x="20527" y="25463"/>
                    <a:pt x="20527" y="25530"/>
                    <a:pt x="20527" y="25563"/>
                  </a:cubicBezTo>
                  <a:cubicBezTo>
                    <a:pt x="20560" y="25596"/>
                    <a:pt x="20560" y="25629"/>
                    <a:pt x="20527" y="25662"/>
                  </a:cubicBezTo>
                  <a:cubicBezTo>
                    <a:pt x="20461" y="25860"/>
                    <a:pt x="20329" y="26025"/>
                    <a:pt x="20131" y="26125"/>
                  </a:cubicBezTo>
                  <a:cubicBezTo>
                    <a:pt x="20064" y="26158"/>
                    <a:pt x="20031" y="26191"/>
                    <a:pt x="19998" y="26224"/>
                  </a:cubicBezTo>
                  <a:cubicBezTo>
                    <a:pt x="19697" y="26475"/>
                    <a:pt x="20083" y="26898"/>
                    <a:pt x="20387" y="26898"/>
                  </a:cubicBezTo>
                  <a:cubicBezTo>
                    <a:pt x="20483" y="26898"/>
                    <a:pt x="20571" y="26856"/>
                    <a:pt x="20626" y="26753"/>
                  </a:cubicBezTo>
                  <a:cubicBezTo>
                    <a:pt x="20858" y="26488"/>
                    <a:pt x="21056" y="26158"/>
                    <a:pt x="21122" y="25794"/>
                  </a:cubicBezTo>
                  <a:cubicBezTo>
                    <a:pt x="21155" y="25695"/>
                    <a:pt x="21155" y="25596"/>
                    <a:pt x="21122" y="25497"/>
                  </a:cubicBezTo>
                  <a:cubicBezTo>
                    <a:pt x="21122" y="25397"/>
                    <a:pt x="21089" y="25298"/>
                    <a:pt x="21089" y="25232"/>
                  </a:cubicBezTo>
                  <a:cubicBezTo>
                    <a:pt x="21023" y="25034"/>
                    <a:pt x="20957" y="24902"/>
                    <a:pt x="20825" y="24736"/>
                  </a:cubicBezTo>
                  <a:cubicBezTo>
                    <a:pt x="20593" y="24439"/>
                    <a:pt x="20197" y="24240"/>
                    <a:pt x="19800" y="24240"/>
                  </a:cubicBezTo>
                  <a:cubicBezTo>
                    <a:pt x="19436" y="24274"/>
                    <a:pt x="19073" y="24373"/>
                    <a:pt x="18775" y="24604"/>
                  </a:cubicBezTo>
                  <a:cubicBezTo>
                    <a:pt x="18213" y="25100"/>
                    <a:pt x="17949" y="25860"/>
                    <a:pt x="18081" y="26587"/>
                  </a:cubicBezTo>
                  <a:cubicBezTo>
                    <a:pt x="18147" y="26984"/>
                    <a:pt x="18346" y="27348"/>
                    <a:pt x="18643" y="27612"/>
                  </a:cubicBezTo>
                  <a:cubicBezTo>
                    <a:pt x="18908" y="27843"/>
                    <a:pt x="19205" y="28009"/>
                    <a:pt x="19536" y="28141"/>
                  </a:cubicBezTo>
                  <a:cubicBezTo>
                    <a:pt x="19825" y="28242"/>
                    <a:pt x="20127" y="28293"/>
                    <a:pt x="20427" y="28293"/>
                  </a:cubicBezTo>
                  <a:cubicBezTo>
                    <a:pt x="20814" y="28293"/>
                    <a:pt x="21199" y="28209"/>
                    <a:pt x="21552" y="28042"/>
                  </a:cubicBezTo>
                  <a:cubicBezTo>
                    <a:pt x="21849" y="27876"/>
                    <a:pt x="22114" y="27678"/>
                    <a:pt x="22345" y="27447"/>
                  </a:cubicBezTo>
                  <a:cubicBezTo>
                    <a:pt x="22544" y="27281"/>
                    <a:pt x="22742" y="27083"/>
                    <a:pt x="22940" y="26918"/>
                  </a:cubicBezTo>
                  <a:cubicBezTo>
                    <a:pt x="23337" y="26587"/>
                    <a:pt x="23733" y="26290"/>
                    <a:pt x="24163" y="26025"/>
                  </a:cubicBezTo>
                  <a:lnTo>
                    <a:pt x="24163" y="26025"/>
                  </a:lnTo>
                  <a:cubicBezTo>
                    <a:pt x="23767" y="26786"/>
                    <a:pt x="23304" y="27513"/>
                    <a:pt x="22742" y="28174"/>
                  </a:cubicBezTo>
                  <a:lnTo>
                    <a:pt x="22742" y="28207"/>
                  </a:lnTo>
                  <a:cubicBezTo>
                    <a:pt x="22399" y="28598"/>
                    <a:pt x="22763" y="29062"/>
                    <a:pt x="23163" y="29062"/>
                  </a:cubicBezTo>
                  <a:cubicBezTo>
                    <a:pt x="23303" y="29062"/>
                    <a:pt x="23448" y="29005"/>
                    <a:pt x="23568" y="28868"/>
                  </a:cubicBezTo>
                  <a:cubicBezTo>
                    <a:pt x="24361" y="27876"/>
                    <a:pt x="25023" y="26753"/>
                    <a:pt x="25452" y="25563"/>
                  </a:cubicBezTo>
                  <a:cubicBezTo>
                    <a:pt x="25485" y="25497"/>
                    <a:pt x="25485" y="25430"/>
                    <a:pt x="25518" y="25364"/>
                  </a:cubicBezTo>
                  <a:cubicBezTo>
                    <a:pt x="25618" y="25298"/>
                    <a:pt x="25717" y="25265"/>
                    <a:pt x="25816" y="25232"/>
                  </a:cubicBezTo>
                  <a:cubicBezTo>
                    <a:pt x="26220" y="25059"/>
                    <a:pt x="26674" y="24961"/>
                    <a:pt x="27135" y="24961"/>
                  </a:cubicBezTo>
                  <a:cubicBezTo>
                    <a:pt x="27202" y="24961"/>
                    <a:pt x="27269" y="24963"/>
                    <a:pt x="27336" y="24968"/>
                  </a:cubicBezTo>
                  <a:cubicBezTo>
                    <a:pt x="27799" y="25001"/>
                    <a:pt x="28229" y="25199"/>
                    <a:pt x="28493" y="25596"/>
                  </a:cubicBezTo>
                  <a:cubicBezTo>
                    <a:pt x="28758" y="25959"/>
                    <a:pt x="28956" y="26389"/>
                    <a:pt x="29022" y="26852"/>
                  </a:cubicBezTo>
                  <a:cubicBezTo>
                    <a:pt x="29055" y="27314"/>
                    <a:pt x="28956" y="27744"/>
                    <a:pt x="28692" y="28108"/>
                  </a:cubicBezTo>
                  <a:cubicBezTo>
                    <a:pt x="28427" y="28471"/>
                    <a:pt x="28064" y="28769"/>
                    <a:pt x="27634" y="28934"/>
                  </a:cubicBezTo>
                  <a:cubicBezTo>
                    <a:pt x="27515" y="28974"/>
                    <a:pt x="27394" y="28992"/>
                    <a:pt x="27273" y="28992"/>
                  </a:cubicBezTo>
                  <a:cubicBezTo>
                    <a:pt x="26990" y="28992"/>
                    <a:pt x="26709" y="28888"/>
                    <a:pt x="26477" y="28703"/>
                  </a:cubicBezTo>
                  <a:cubicBezTo>
                    <a:pt x="26279" y="28571"/>
                    <a:pt x="26146" y="28405"/>
                    <a:pt x="26014" y="28207"/>
                  </a:cubicBezTo>
                  <a:cubicBezTo>
                    <a:pt x="25915" y="28042"/>
                    <a:pt x="25849" y="27843"/>
                    <a:pt x="25882" y="27645"/>
                  </a:cubicBezTo>
                  <a:cubicBezTo>
                    <a:pt x="25915" y="27447"/>
                    <a:pt x="26014" y="27248"/>
                    <a:pt x="26146" y="27149"/>
                  </a:cubicBezTo>
                  <a:cubicBezTo>
                    <a:pt x="26246" y="27069"/>
                    <a:pt x="26359" y="27025"/>
                    <a:pt x="26476" y="27025"/>
                  </a:cubicBezTo>
                  <a:cubicBezTo>
                    <a:pt x="26552" y="27025"/>
                    <a:pt x="26630" y="27044"/>
                    <a:pt x="26708" y="27083"/>
                  </a:cubicBezTo>
                  <a:cubicBezTo>
                    <a:pt x="26733" y="27091"/>
                    <a:pt x="26758" y="27096"/>
                    <a:pt x="26782" y="27096"/>
                  </a:cubicBezTo>
                  <a:cubicBezTo>
                    <a:pt x="26855" y="27096"/>
                    <a:pt x="26923" y="27058"/>
                    <a:pt x="26973" y="26984"/>
                  </a:cubicBezTo>
                  <a:cubicBezTo>
                    <a:pt x="27039" y="26885"/>
                    <a:pt x="27006" y="26720"/>
                    <a:pt x="26907" y="26653"/>
                  </a:cubicBezTo>
                  <a:cubicBezTo>
                    <a:pt x="26734" y="26550"/>
                    <a:pt x="26543" y="26500"/>
                    <a:pt x="26353" y="26500"/>
                  </a:cubicBezTo>
                  <a:cubicBezTo>
                    <a:pt x="26179" y="26500"/>
                    <a:pt x="26007" y="26541"/>
                    <a:pt x="25849" y="26620"/>
                  </a:cubicBezTo>
                  <a:cubicBezTo>
                    <a:pt x="25518" y="26786"/>
                    <a:pt x="25287" y="27116"/>
                    <a:pt x="25188" y="27480"/>
                  </a:cubicBezTo>
                  <a:cubicBezTo>
                    <a:pt x="25089" y="27843"/>
                    <a:pt x="25155" y="28207"/>
                    <a:pt x="25287" y="28571"/>
                  </a:cubicBezTo>
                  <a:cubicBezTo>
                    <a:pt x="25452" y="28868"/>
                    <a:pt x="25651" y="29132"/>
                    <a:pt x="25915" y="29364"/>
                  </a:cubicBezTo>
                  <a:cubicBezTo>
                    <a:pt x="26307" y="29732"/>
                    <a:pt x="26827" y="29936"/>
                    <a:pt x="27352" y="29936"/>
                  </a:cubicBezTo>
                  <a:cubicBezTo>
                    <a:pt x="27535" y="29936"/>
                    <a:pt x="27719" y="29911"/>
                    <a:pt x="27898" y="29860"/>
                  </a:cubicBezTo>
                  <a:cubicBezTo>
                    <a:pt x="28559" y="29661"/>
                    <a:pt x="29121" y="29265"/>
                    <a:pt x="29518" y="28703"/>
                  </a:cubicBezTo>
                  <a:cubicBezTo>
                    <a:pt x="29948" y="28141"/>
                    <a:pt x="30113" y="27414"/>
                    <a:pt x="30014" y="26720"/>
                  </a:cubicBezTo>
                  <a:cubicBezTo>
                    <a:pt x="29881" y="26092"/>
                    <a:pt x="29584" y="25497"/>
                    <a:pt x="29121" y="25034"/>
                  </a:cubicBezTo>
                  <a:cubicBezTo>
                    <a:pt x="28890" y="24769"/>
                    <a:pt x="28592" y="24571"/>
                    <a:pt x="28295" y="24406"/>
                  </a:cubicBezTo>
                  <a:cubicBezTo>
                    <a:pt x="28021" y="24296"/>
                    <a:pt x="27747" y="24232"/>
                    <a:pt x="27473" y="24232"/>
                  </a:cubicBezTo>
                  <a:cubicBezTo>
                    <a:pt x="27417" y="24232"/>
                    <a:pt x="27360" y="24235"/>
                    <a:pt x="27303" y="24240"/>
                  </a:cubicBezTo>
                  <a:lnTo>
                    <a:pt x="27270" y="24240"/>
                  </a:lnTo>
                  <a:cubicBezTo>
                    <a:pt x="27204" y="23480"/>
                    <a:pt x="27072" y="22753"/>
                    <a:pt x="26874" y="22026"/>
                  </a:cubicBezTo>
                  <a:cubicBezTo>
                    <a:pt x="26609" y="21100"/>
                    <a:pt x="26146" y="20241"/>
                    <a:pt x="25485" y="19514"/>
                  </a:cubicBezTo>
                  <a:cubicBezTo>
                    <a:pt x="24560" y="18544"/>
                    <a:pt x="23296" y="18030"/>
                    <a:pt x="22018" y="18030"/>
                  </a:cubicBezTo>
                  <a:cubicBezTo>
                    <a:pt x="21379" y="18030"/>
                    <a:pt x="20737" y="18159"/>
                    <a:pt x="20131" y="18423"/>
                  </a:cubicBezTo>
                  <a:cubicBezTo>
                    <a:pt x="19238" y="18853"/>
                    <a:pt x="18643" y="19679"/>
                    <a:pt x="18511" y="20638"/>
                  </a:cubicBezTo>
                  <a:cubicBezTo>
                    <a:pt x="18443" y="20632"/>
                    <a:pt x="18376" y="20629"/>
                    <a:pt x="18310" y="20629"/>
                  </a:cubicBezTo>
                  <a:cubicBezTo>
                    <a:pt x="17990" y="20629"/>
                    <a:pt x="17688" y="20693"/>
                    <a:pt x="17387" y="20803"/>
                  </a:cubicBezTo>
                  <a:cubicBezTo>
                    <a:pt x="16891" y="20968"/>
                    <a:pt x="16429" y="21266"/>
                    <a:pt x="16065" y="21629"/>
                  </a:cubicBezTo>
                  <a:cubicBezTo>
                    <a:pt x="15701" y="21993"/>
                    <a:pt x="15404" y="22356"/>
                    <a:pt x="15106" y="22720"/>
                  </a:cubicBezTo>
                  <a:cubicBezTo>
                    <a:pt x="14776" y="23084"/>
                    <a:pt x="14478" y="23447"/>
                    <a:pt x="14181" y="23745"/>
                  </a:cubicBezTo>
                  <a:lnTo>
                    <a:pt x="14148" y="23745"/>
                  </a:lnTo>
                  <a:cubicBezTo>
                    <a:pt x="13755" y="24113"/>
                    <a:pt x="14110" y="24609"/>
                    <a:pt x="14495" y="24609"/>
                  </a:cubicBezTo>
                  <a:cubicBezTo>
                    <a:pt x="14628" y="24609"/>
                    <a:pt x="14765" y="24550"/>
                    <a:pt x="14875" y="24406"/>
                  </a:cubicBezTo>
                  <a:cubicBezTo>
                    <a:pt x="15206" y="24009"/>
                    <a:pt x="15470" y="23612"/>
                    <a:pt x="15767" y="23249"/>
                  </a:cubicBezTo>
                  <a:cubicBezTo>
                    <a:pt x="16065" y="22885"/>
                    <a:pt x="16329" y="22489"/>
                    <a:pt x="16627" y="22158"/>
                  </a:cubicBezTo>
                  <a:cubicBezTo>
                    <a:pt x="16891" y="21828"/>
                    <a:pt x="17222" y="21596"/>
                    <a:pt x="17619" y="21431"/>
                  </a:cubicBezTo>
                  <a:cubicBezTo>
                    <a:pt x="17883" y="21299"/>
                    <a:pt x="18180" y="21233"/>
                    <a:pt x="18511" y="21233"/>
                  </a:cubicBezTo>
                  <a:cubicBezTo>
                    <a:pt x="18544" y="21662"/>
                    <a:pt x="18676" y="22026"/>
                    <a:pt x="18875" y="22389"/>
                  </a:cubicBezTo>
                  <a:cubicBezTo>
                    <a:pt x="18015" y="22654"/>
                    <a:pt x="17222" y="23183"/>
                    <a:pt x="16693" y="23943"/>
                  </a:cubicBezTo>
                  <a:cubicBezTo>
                    <a:pt x="15685" y="25225"/>
                    <a:pt x="13832" y="27495"/>
                    <a:pt x="12226" y="27495"/>
                  </a:cubicBezTo>
                  <a:cubicBezTo>
                    <a:pt x="12094" y="27495"/>
                    <a:pt x="11963" y="27479"/>
                    <a:pt x="11834" y="27447"/>
                  </a:cubicBezTo>
                  <a:cubicBezTo>
                    <a:pt x="11537" y="27381"/>
                    <a:pt x="11272" y="27281"/>
                    <a:pt x="11008" y="27149"/>
                  </a:cubicBezTo>
                  <a:cubicBezTo>
                    <a:pt x="11801" y="26918"/>
                    <a:pt x="12429" y="26290"/>
                    <a:pt x="12660" y="25497"/>
                  </a:cubicBezTo>
                  <a:cubicBezTo>
                    <a:pt x="12925" y="24802"/>
                    <a:pt x="12760" y="24009"/>
                    <a:pt x="12264" y="23447"/>
                  </a:cubicBezTo>
                  <a:cubicBezTo>
                    <a:pt x="12429" y="23414"/>
                    <a:pt x="12594" y="23381"/>
                    <a:pt x="12727" y="23315"/>
                  </a:cubicBezTo>
                  <a:cubicBezTo>
                    <a:pt x="13189" y="23084"/>
                    <a:pt x="13586" y="22720"/>
                    <a:pt x="13784" y="22257"/>
                  </a:cubicBezTo>
                  <a:cubicBezTo>
                    <a:pt x="14016" y="21795"/>
                    <a:pt x="14115" y="21266"/>
                    <a:pt x="14016" y="20770"/>
                  </a:cubicBezTo>
                  <a:cubicBezTo>
                    <a:pt x="13983" y="20505"/>
                    <a:pt x="13883" y="20274"/>
                    <a:pt x="13751" y="20076"/>
                  </a:cubicBezTo>
                  <a:cubicBezTo>
                    <a:pt x="13619" y="19877"/>
                    <a:pt x="13520" y="19712"/>
                    <a:pt x="13454" y="19514"/>
                  </a:cubicBezTo>
                  <a:cubicBezTo>
                    <a:pt x="13123" y="18754"/>
                    <a:pt x="13024" y="17894"/>
                    <a:pt x="13156" y="17035"/>
                  </a:cubicBezTo>
                  <a:cubicBezTo>
                    <a:pt x="13156" y="17035"/>
                    <a:pt x="13156" y="17002"/>
                    <a:pt x="13156" y="16969"/>
                  </a:cubicBezTo>
                  <a:cubicBezTo>
                    <a:pt x="13123" y="16869"/>
                    <a:pt x="13024" y="16836"/>
                    <a:pt x="12925" y="16836"/>
                  </a:cubicBezTo>
                  <a:cubicBezTo>
                    <a:pt x="12512" y="16952"/>
                    <a:pt x="12099" y="17010"/>
                    <a:pt x="11685" y="17010"/>
                  </a:cubicBezTo>
                  <a:cubicBezTo>
                    <a:pt x="11272" y="17010"/>
                    <a:pt x="10859" y="16952"/>
                    <a:pt x="10446" y="16836"/>
                  </a:cubicBezTo>
                  <a:cubicBezTo>
                    <a:pt x="10248" y="16803"/>
                    <a:pt x="10049" y="16704"/>
                    <a:pt x="9884" y="16605"/>
                  </a:cubicBezTo>
                  <a:cubicBezTo>
                    <a:pt x="9653" y="16506"/>
                    <a:pt x="9388" y="16440"/>
                    <a:pt x="9157" y="16407"/>
                  </a:cubicBezTo>
                  <a:cubicBezTo>
                    <a:pt x="8628" y="16407"/>
                    <a:pt x="8132" y="16539"/>
                    <a:pt x="7702" y="16836"/>
                  </a:cubicBezTo>
                  <a:cubicBezTo>
                    <a:pt x="7273" y="17101"/>
                    <a:pt x="6942" y="17531"/>
                    <a:pt x="6777" y="18026"/>
                  </a:cubicBezTo>
                  <a:cubicBezTo>
                    <a:pt x="6777" y="17993"/>
                    <a:pt x="6744" y="17927"/>
                    <a:pt x="6744" y="17894"/>
                  </a:cubicBezTo>
                  <a:cubicBezTo>
                    <a:pt x="6482" y="17489"/>
                    <a:pt x="5911" y="17256"/>
                    <a:pt x="5291" y="17256"/>
                  </a:cubicBezTo>
                  <a:cubicBezTo>
                    <a:pt x="5051" y="17256"/>
                    <a:pt x="4803" y="17291"/>
                    <a:pt x="4562" y="17365"/>
                  </a:cubicBezTo>
                  <a:cubicBezTo>
                    <a:pt x="3769" y="17597"/>
                    <a:pt x="3141" y="18225"/>
                    <a:pt x="2910" y="19018"/>
                  </a:cubicBezTo>
                  <a:cubicBezTo>
                    <a:pt x="2777" y="18754"/>
                    <a:pt x="2678" y="18489"/>
                    <a:pt x="2612" y="18225"/>
                  </a:cubicBezTo>
                  <a:cubicBezTo>
                    <a:pt x="2215" y="16506"/>
                    <a:pt x="4761" y="14457"/>
                    <a:pt x="6116" y="13333"/>
                  </a:cubicBezTo>
                  <a:cubicBezTo>
                    <a:pt x="6876" y="12804"/>
                    <a:pt x="7405" y="12044"/>
                    <a:pt x="7669" y="11151"/>
                  </a:cubicBezTo>
                  <a:cubicBezTo>
                    <a:pt x="8033" y="11350"/>
                    <a:pt x="8430" y="11482"/>
                    <a:pt x="8826" y="11548"/>
                  </a:cubicBezTo>
                  <a:cubicBezTo>
                    <a:pt x="8826" y="11845"/>
                    <a:pt x="8760" y="12143"/>
                    <a:pt x="8628" y="12440"/>
                  </a:cubicBezTo>
                  <a:cubicBezTo>
                    <a:pt x="8463" y="12804"/>
                    <a:pt x="8231" y="13167"/>
                    <a:pt x="7901" y="13432"/>
                  </a:cubicBezTo>
                  <a:cubicBezTo>
                    <a:pt x="7570" y="13696"/>
                    <a:pt x="7174" y="13994"/>
                    <a:pt x="6810" y="14258"/>
                  </a:cubicBezTo>
                  <a:cubicBezTo>
                    <a:pt x="6446" y="14556"/>
                    <a:pt x="6050" y="14820"/>
                    <a:pt x="5653" y="15184"/>
                  </a:cubicBezTo>
                  <a:lnTo>
                    <a:pt x="5620" y="15184"/>
                  </a:lnTo>
                  <a:cubicBezTo>
                    <a:pt x="5257" y="15443"/>
                    <a:pt x="5688" y="16028"/>
                    <a:pt x="6050" y="16028"/>
                  </a:cubicBezTo>
                  <a:cubicBezTo>
                    <a:pt x="6149" y="16028"/>
                    <a:pt x="6243" y="15985"/>
                    <a:pt x="6314" y="15878"/>
                  </a:cubicBezTo>
                  <a:cubicBezTo>
                    <a:pt x="6612" y="15580"/>
                    <a:pt x="6975" y="15283"/>
                    <a:pt x="7339" y="14985"/>
                  </a:cubicBezTo>
                  <a:cubicBezTo>
                    <a:pt x="7702" y="14655"/>
                    <a:pt x="8033" y="14357"/>
                    <a:pt x="8397" y="13994"/>
                  </a:cubicBezTo>
                  <a:cubicBezTo>
                    <a:pt x="8793" y="13630"/>
                    <a:pt x="9091" y="13201"/>
                    <a:pt x="9256" y="12705"/>
                  </a:cubicBezTo>
                  <a:cubicBezTo>
                    <a:pt x="9388" y="12308"/>
                    <a:pt x="9454" y="11944"/>
                    <a:pt x="9421" y="11548"/>
                  </a:cubicBezTo>
                  <a:cubicBezTo>
                    <a:pt x="10380" y="11416"/>
                    <a:pt x="11206" y="10821"/>
                    <a:pt x="11603" y="9928"/>
                  </a:cubicBezTo>
                  <a:cubicBezTo>
                    <a:pt x="11702" y="9763"/>
                    <a:pt x="11735" y="9598"/>
                    <a:pt x="11801" y="9432"/>
                  </a:cubicBezTo>
                  <a:cubicBezTo>
                    <a:pt x="11801" y="9399"/>
                    <a:pt x="11801" y="9399"/>
                    <a:pt x="11801" y="9366"/>
                  </a:cubicBezTo>
                  <a:cubicBezTo>
                    <a:pt x="11834" y="9300"/>
                    <a:pt x="11867" y="9234"/>
                    <a:pt x="11867" y="9135"/>
                  </a:cubicBezTo>
                  <a:lnTo>
                    <a:pt x="11867" y="9069"/>
                  </a:lnTo>
                  <a:cubicBezTo>
                    <a:pt x="12264" y="7449"/>
                    <a:pt x="11735" y="5730"/>
                    <a:pt x="10512" y="4540"/>
                  </a:cubicBezTo>
                  <a:cubicBezTo>
                    <a:pt x="9785" y="3912"/>
                    <a:pt x="8925" y="3450"/>
                    <a:pt x="8000" y="3185"/>
                  </a:cubicBezTo>
                  <a:cubicBezTo>
                    <a:pt x="7273" y="2987"/>
                    <a:pt x="6545" y="2855"/>
                    <a:pt x="5785" y="2789"/>
                  </a:cubicBezTo>
                  <a:lnTo>
                    <a:pt x="5785" y="2756"/>
                  </a:lnTo>
                  <a:cubicBezTo>
                    <a:pt x="5818" y="2061"/>
                    <a:pt x="5554" y="1400"/>
                    <a:pt x="5058" y="938"/>
                  </a:cubicBezTo>
                  <a:cubicBezTo>
                    <a:pt x="4562" y="475"/>
                    <a:pt x="3967" y="144"/>
                    <a:pt x="3339" y="45"/>
                  </a:cubicBezTo>
                  <a:cubicBezTo>
                    <a:pt x="3183" y="15"/>
                    <a:pt x="3025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" name="Google Shape;342;p19"/>
            <p:cNvGrpSpPr/>
            <p:nvPr/>
          </p:nvGrpSpPr>
          <p:grpSpPr>
            <a:xfrm>
              <a:off x="8817291" y="1181058"/>
              <a:ext cx="46662" cy="2791194"/>
              <a:chOff x="8817291" y="1181058"/>
              <a:chExt cx="46662" cy="2791194"/>
            </a:xfrm>
          </p:grpSpPr>
          <p:sp>
            <p:nvSpPr>
              <p:cNvPr id="343" name="Google Shape;343;p19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19"/>
            <p:cNvSpPr/>
            <p:nvPr/>
          </p:nvSpPr>
          <p:spPr>
            <a:xfrm>
              <a:off x="8106745" y="150519"/>
              <a:ext cx="944700" cy="929767"/>
            </a:xfrm>
            <a:custGeom>
              <a:avLst/>
              <a:gdLst/>
              <a:ahLst/>
              <a:cxnLst/>
              <a:rect l="l" t="t" r="r" b="b"/>
              <a:pathLst>
                <a:path w="30146" h="29949" extrusionOk="0">
                  <a:moveTo>
                    <a:pt x="19766" y="3282"/>
                  </a:moveTo>
                  <a:cubicBezTo>
                    <a:pt x="19898" y="3415"/>
                    <a:pt x="20031" y="3580"/>
                    <a:pt x="20097" y="3745"/>
                  </a:cubicBezTo>
                  <a:cubicBezTo>
                    <a:pt x="20361" y="4208"/>
                    <a:pt x="20394" y="4737"/>
                    <a:pt x="20229" y="5266"/>
                  </a:cubicBezTo>
                  <a:cubicBezTo>
                    <a:pt x="20130" y="5695"/>
                    <a:pt x="19832" y="6059"/>
                    <a:pt x="19403" y="6257"/>
                  </a:cubicBezTo>
                  <a:cubicBezTo>
                    <a:pt x="19290" y="6288"/>
                    <a:pt x="19178" y="6303"/>
                    <a:pt x="19067" y="6303"/>
                  </a:cubicBezTo>
                  <a:cubicBezTo>
                    <a:pt x="18820" y="6303"/>
                    <a:pt x="18583" y="6229"/>
                    <a:pt x="18378" y="6092"/>
                  </a:cubicBezTo>
                  <a:cubicBezTo>
                    <a:pt x="18080" y="5894"/>
                    <a:pt x="17882" y="5266"/>
                    <a:pt x="18080" y="4638"/>
                  </a:cubicBezTo>
                  <a:cubicBezTo>
                    <a:pt x="18345" y="3910"/>
                    <a:pt x="19006" y="3381"/>
                    <a:pt x="19766" y="3282"/>
                  </a:cubicBezTo>
                  <a:close/>
                  <a:moveTo>
                    <a:pt x="27666" y="2357"/>
                  </a:moveTo>
                  <a:lnTo>
                    <a:pt x="27666" y="2357"/>
                  </a:lnTo>
                  <a:cubicBezTo>
                    <a:pt x="26708" y="4241"/>
                    <a:pt x="26741" y="5861"/>
                    <a:pt x="26807" y="8075"/>
                  </a:cubicBezTo>
                  <a:cubicBezTo>
                    <a:pt x="26807" y="8505"/>
                    <a:pt x="26807" y="8901"/>
                    <a:pt x="26840" y="9364"/>
                  </a:cubicBezTo>
                  <a:lnTo>
                    <a:pt x="26840" y="9529"/>
                  </a:lnTo>
                  <a:cubicBezTo>
                    <a:pt x="26774" y="9463"/>
                    <a:pt x="26708" y="9430"/>
                    <a:pt x="26608" y="9364"/>
                  </a:cubicBezTo>
                  <a:cubicBezTo>
                    <a:pt x="26311" y="9199"/>
                    <a:pt x="25980" y="9100"/>
                    <a:pt x="25617" y="9067"/>
                  </a:cubicBezTo>
                  <a:lnTo>
                    <a:pt x="25617" y="4373"/>
                  </a:lnTo>
                  <a:lnTo>
                    <a:pt x="20956" y="4373"/>
                  </a:lnTo>
                  <a:cubicBezTo>
                    <a:pt x="20923" y="4043"/>
                    <a:pt x="20824" y="3712"/>
                    <a:pt x="20659" y="3415"/>
                  </a:cubicBezTo>
                  <a:cubicBezTo>
                    <a:pt x="20626" y="3348"/>
                    <a:pt x="20560" y="3282"/>
                    <a:pt x="20526" y="3183"/>
                  </a:cubicBezTo>
                  <a:lnTo>
                    <a:pt x="20692" y="3183"/>
                  </a:lnTo>
                  <a:lnTo>
                    <a:pt x="21948" y="3216"/>
                  </a:lnTo>
                  <a:cubicBezTo>
                    <a:pt x="22466" y="3231"/>
                    <a:pt x="22948" y="3245"/>
                    <a:pt x="23408" y="3245"/>
                  </a:cubicBezTo>
                  <a:cubicBezTo>
                    <a:pt x="24942" y="3245"/>
                    <a:pt x="26216" y="3095"/>
                    <a:pt x="27666" y="2357"/>
                  </a:cubicBezTo>
                  <a:close/>
                  <a:moveTo>
                    <a:pt x="4462" y="5398"/>
                  </a:moveTo>
                  <a:lnTo>
                    <a:pt x="4462" y="5398"/>
                  </a:lnTo>
                  <a:cubicBezTo>
                    <a:pt x="4264" y="6323"/>
                    <a:pt x="4264" y="7315"/>
                    <a:pt x="4462" y="8273"/>
                  </a:cubicBezTo>
                  <a:cubicBezTo>
                    <a:pt x="4628" y="8901"/>
                    <a:pt x="4892" y="9496"/>
                    <a:pt x="5223" y="10058"/>
                  </a:cubicBezTo>
                  <a:cubicBezTo>
                    <a:pt x="5355" y="10224"/>
                    <a:pt x="5487" y="10422"/>
                    <a:pt x="5619" y="10587"/>
                  </a:cubicBezTo>
                  <a:cubicBezTo>
                    <a:pt x="5388" y="10455"/>
                    <a:pt x="5223" y="10290"/>
                    <a:pt x="5057" y="10091"/>
                  </a:cubicBezTo>
                  <a:cubicBezTo>
                    <a:pt x="4495" y="9430"/>
                    <a:pt x="4066" y="8637"/>
                    <a:pt x="3867" y="7778"/>
                  </a:cubicBezTo>
                  <a:cubicBezTo>
                    <a:pt x="3702" y="7084"/>
                    <a:pt x="3636" y="6356"/>
                    <a:pt x="3636" y="5629"/>
                  </a:cubicBezTo>
                  <a:cubicBezTo>
                    <a:pt x="3933" y="5563"/>
                    <a:pt x="4198" y="5497"/>
                    <a:pt x="4462" y="5398"/>
                  </a:cubicBezTo>
                  <a:close/>
                  <a:moveTo>
                    <a:pt x="25411" y="9693"/>
                  </a:moveTo>
                  <a:cubicBezTo>
                    <a:pt x="25723" y="9693"/>
                    <a:pt x="26035" y="9768"/>
                    <a:pt x="26311" y="9926"/>
                  </a:cubicBezTo>
                  <a:cubicBezTo>
                    <a:pt x="26476" y="10025"/>
                    <a:pt x="26641" y="10124"/>
                    <a:pt x="26774" y="10290"/>
                  </a:cubicBezTo>
                  <a:cubicBezTo>
                    <a:pt x="26674" y="11050"/>
                    <a:pt x="26146" y="11711"/>
                    <a:pt x="25418" y="11975"/>
                  </a:cubicBezTo>
                  <a:cubicBezTo>
                    <a:pt x="25240" y="12032"/>
                    <a:pt x="25060" y="12056"/>
                    <a:pt x="24888" y="12056"/>
                  </a:cubicBezTo>
                  <a:cubicBezTo>
                    <a:pt x="24455" y="12056"/>
                    <a:pt x="24082" y="11901"/>
                    <a:pt x="23964" y="11711"/>
                  </a:cubicBezTo>
                  <a:cubicBezTo>
                    <a:pt x="23733" y="11381"/>
                    <a:pt x="23667" y="11017"/>
                    <a:pt x="23799" y="10653"/>
                  </a:cubicBezTo>
                  <a:cubicBezTo>
                    <a:pt x="23964" y="10224"/>
                    <a:pt x="24361" y="9926"/>
                    <a:pt x="24790" y="9794"/>
                  </a:cubicBezTo>
                  <a:cubicBezTo>
                    <a:pt x="24990" y="9727"/>
                    <a:pt x="25201" y="9693"/>
                    <a:pt x="25411" y="9693"/>
                  </a:cubicBezTo>
                  <a:close/>
                  <a:moveTo>
                    <a:pt x="24857" y="5199"/>
                  </a:moveTo>
                  <a:lnTo>
                    <a:pt x="24857" y="9166"/>
                  </a:lnTo>
                  <a:cubicBezTo>
                    <a:pt x="24790" y="9166"/>
                    <a:pt x="24724" y="9166"/>
                    <a:pt x="24658" y="9199"/>
                  </a:cubicBezTo>
                  <a:cubicBezTo>
                    <a:pt x="24030" y="9364"/>
                    <a:pt x="23501" y="9827"/>
                    <a:pt x="23237" y="10455"/>
                  </a:cubicBezTo>
                  <a:cubicBezTo>
                    <a:pt x="23237" y="10521"/>
                    <a:pt x="23204" y="10587"/>
                    <a:pt x="23204" y="10686"/>
                  </a:cubicBezTo>
                  <a:cubicBezTo>
                    <a:pt x="22972" y="10356"/>
                    <a:pt x="22609" y="10158"/>
                    <a:pt x="22212" y="10091"/>
                  </a:cubicBezTo>
                  <a:cubicBezTo>
                    <a:pt x="22127" y="10076"/>
                    <a:pt x="22042" y="10069"/>
                    <a:pt x="21956" y="10069"/>
                  </a:cubicBezTo>
                  <a:cubicBezTo>
                    <a:pt x="21477" y="10069"/>
                    <a:pt x="21010" y="10304"/>
                    <a:pt x="20758" y="10752"/>
                  </a:cubicBezTo>
                  <a:cubicBezTo>
                    <a:pt x="20659" y="10852"/>
                    <a:pt x="20626" y="10984"/>
                    <a:pt x="20593" y="11149"/>
                  </a:cubicBezTo>
                  <a:cubicBezTo>
                    <a:pt x="20526" y="11281"/>
                    <a:pt x="20526" y="11480"/>
                    <a:pt x="20560" y="11645"/>
                  </a:cubicBezTo>
                  <a:cubicBezTo>
                    <a:pt x="20593" y="11810"/>
                    <a:pt x="20692" y="11975"/>
                    <a:pt x="20857" y="12108"/>
                  </a:cubicBezTo>
                  <a:cubicBezTo>
                    <a:pt x="20989" y="12174"/>
                    <a:pt x="21121" y="12240"/>
                    <a:pt x="21287" y="12306"/>
                  </a:cubicBezTo>
                  <a:cubicBezTo>
                    <a:pt x="21308" y="12310"/>
                    <a:pt x="21329" y="12312"/>
                    <a:pt x="21350" y="12312"/>
                  </a:cubicBezTo>
                  <a:cubicBezTo>
                    <a:pt x="21492" y="12312"/>
                    <a:pt x="21622" y="12219"/>
                    <a:pt x="21650" y="12075"/>
                  </a:cubicBezTo>
                  <a:cubicBezTo>
                    <a:pt x="21716" y="11909"/>
                    <a:pt x="21617" y="11744"/>
                    <a:pt x="21452" y="11678"/>
                  </a:cubicBezTo>
                  <a:cubicBezTo>
                    <a:pt x="21353" y="11678"/>
                    <a:pt x="21287" y="11645"/>
                    <a:pt x="21254" y="11612"/>
                  </a:cubicBezTo>
                  <a:cubicBezTo>
                    <a:pt x="21188" y="11579"/>
                    <a:pt x="21188" y="11546"/>
                    <a:pt x="21188" y="11513"/>
                  </a:cubicBezTo>
                  <a:cubicBezTo>
                    <a:pt x="21154" y="11447"/>
                    <a:pt x="21154" y="11381"/>
                    <a:pt x="21188" y="11314"/>
                  </a:cubicBezTo>
                  <a:cubicBezTo>
                    <a:pt x="21188" y="11248"/>
                    <a:pt x="21221" y="11182"/>
                    <a:pt x="21287" y="11116"/>
                  </a:cubicBezTo>
                  <a:cubicBezTo>
                    <a:pt x="21435" y="10878"/>
                    <a:pt x="21691" y="10747"/>
                    <a:pt x="21981" y="10747"/>
                  </a:cubicBezTo>
                  <a:cubicBezTo>
                    <a:pt x="22014" y="10747"/>
                    <a:pt x="22047" y="10749"/>
                    <a:pt x="22080" y="10752"/>
                  </a:cubicBezTo>
                  <a:cubicBezTo>
                    <a:pt x="22377" y="10819"/>
                    <a:pt x="22675" y="11050"/>
                    <a:pt x="22807" y="11347"/>
                  </a:cubicBezTo>
                  <a:cubicBezTo>
                    <a:pt x="23105" y="12042"/>
                    <a:pt x="22741" y="12835"/>
                    <a:pt x="22047" y="13132"/>
                  </a:cubicBezTo>
                  <a:cubicBezTo>
                    <a:pt x="21787" y="13262"/>
                    <a:pt x="21486" y="13351"/>
                    <a:pt x="21193" y="13351"/>
                  </a:cubicBezTo>
                  <a:cubicBezTo>
                    <a:pt x="21113" y="13351"/>
                    <a:pt x="21034" y="13345"/>
                    <a:pt x="20956" y="13331"/>
                  </a:cubicBezTo>
                  <a:cubicBezTo>
                    <a:pt x="20791" y="13331"/>
                    <a:pt x="20593" y="13265"/>
                    <a:pt x="20460" y="13165"/>
                  </a:cubicBezTo>
                  <a:cubicBezTo>
                    <a:pt x="20262" y="13033"/>
                    <a:pt x="20031" y="12934"/>
                    <a:pt x="19799" y="12835"/>
                  </a:cubicBezTo>
                  <a:cubicBezTo>
                    <a:pt x="19297" y="12667"/>
                    <a:pt x="18768" y="12579"/>
                    <a:pt x="18238" y="12579"/>
                  </a:cubicBezTo>
                  <a:cubicBezTo>
                    <a:pt x="17931" y="12579"/>
                    <a:pt x="17623" y="12609"/>
                    <a:pt x="17320" y="12670"/>
                  </a:cubicBezTo>
                  <a:cubicBezTo>
                    <a:pt x="17585" y="11843"/>
                    <a:pt x="17618" y="10984"/>
                    <a:pt x="17419" y="10191"/>
                  </a:cubicBezTo>
                  <a:cubicBezTo>
                    <a:pt x="17353" y="9959"/>
                    <a:pt x="17287" y="9728"/>
                    <a:pt x="17188" y="9496"/>
                  </a:cubicBezTo>
                  <a:cubicBezTo>
                    <a:pt x="17122" y="9331"/>
                    <a:pt x="17089" y="9166"/>
                    <a:pt x="17089" y="8968"/>
                  </a:cubicBezTo>
                  <a:cubicBezTo>
                    <a:pt x="17089" y="8604"/>
                    <a:pt x="17188" y="8240"/>
                    <a:pt x="17419" y="7910"/>
                  </a:cubicBezTo>
                  <a:cubicBezTo>
                    <a:pt x="17662" y="7469"/>
                    <a:pt x="18125" y="7219"/>
                    <a:pt x="18602" y="7219"/>
                  </a:cubicBezTo>
                  <a:cubicBezTo>
                    <a:pt x="18841" y="7219"/>
                    <a:pt x="19083" y="7282"/>
                    <a:pt x="19303" y="7414"/>
                  </a:cubicBezTo>
                  <a:cubicBezTo>
                    <a:pt x="19601" y="7579"/>
                    <a:pt x="19799" y="7877"/>
                    <a:pt x="19832" y="8207"/>
                  </a:cubicBezTo>
                  <a:cubicBezTo>
                    <a:pt x="19832" y="8538"/>
                    <a:pt x="19667" y="8835"/>
                    <a:pt x="19370" y="8968"/>
                  </a:cubicBezTo>
                  <a:cubicBezTo>
                    <a:pt x="19303" y="9001"/>
                    <a:pt x="19237" y="9034"/>
                    <a:pt x="19171" y="9034"/>
                  </a:cubicBezTo>
                  <a:lnTo>
                    <a:pt x="18973" y="9034"/>
                  </a:lnTo>
                  <a:cubicBezTo>
                    <a:pt x="18940" y="9034"/>
                    <a:pt x="18907" y="9001"/>
                    <a:pt x="18907" y="8968"/>
                  </a:cubicBezTo>
                  <a:cubicBezTo>
                    <a:pt x="18874" y="8901"/>
                    <a:pt x="18841" y="8835"/>
                    <a:pt x="18841" y="8736"/>
                  </a:cubicBezTo>
                  <a:cubicBezTo>
                    <a:pt x="18783" y="8563"/>
                    <a:pt x="18650" y="8466"/>
                    <a:pt x="18507" y="8466"/>
                  </a:cubicBezTo>
                  <a:cubicBezTo>
                    <a:pt x="18486" y="8466"/>
                    <a:pt x="18465" y="8468"/>
                    <a:pt x="18444" y="8472"/>
                  </a:cubicBezTo>
                  <a:cubicBezTo>
                    <a:pt x="18279" y="8505"/>
                    <a:pt x="18180" y="8670"/>
                    <a:pt x="18213" y="8835"/>
                  </a:cubicBezTo>
                  <a:cubicBezTo>
                    <a:pt x="18213" y="9001"/>
                    <a:pt x="18279" y="9133"/>
                    <a:pt x="18345" y="9298"/>
                  </a:cubicBezTo>
                  <a:cubicBezTo>
                    <a:pt x="18444" y="9463"/>
                    <a:pt x="18576" y="9563"/>
                    <a:pt x="18775" y="9629"/>
                  </a:cubicBezTo>
                  <a:cubicBezTo>
                    <a:pt x="18907" y="9695"/>
                    <a:pt x="19105" y="9695"/>
                    <a:pt x="19270" y="9695"/>
                  </a:cubicBezTo>
                  <a:cubicBezTo>
                    <a:pt x="19403" y="9662"/>
                    <a:pt x="19535" y="9596"/>
                    <a:pt x="19667" y="9563"/>
                  </a:cubicBezTo>
                  <a:cubicBezTo>
                    <a:pt x="20196" y="9298"/>
                    <a:pt x="20526" y="8769"/>
                    <a:pt x="20493" y="8174"/>
                  </a:cubicBezTo>
                  <a:cubicBezTo>
                    <a:pt x="20460" y="7612"/>
                    <a:pt x="20163" y="7117"/>
                    <a:pt x="19667" y="6852"/>
                  </a:cubicBezTo>
                  <a:lnTo>
                    <a:pt x="19634" y="6852"/>
                  </a:lnTo>
                  <a:cubicBezTo>
                    <a:pt x="20262" y="6588"/>
                    <a:pt x="20725" y="6092"/>
                    <a:pt x="20890" y="5431"/>
                  </a:cubicBezTo>
                  <a:cubicBezTo>
                    <a:pt x="20923" y="5365"/>
                    <a:pt x="20923" y="5266"/>
                    <a:pt x="20956" y="5199"/>
                  </a:cubicBezTo>
                  <a:close/>
                  <a:moveTo>
                    <a:pt x="19436" y="24437"/>
                  </a:moveTo>
                  <a:cubicBezTo>
                    <a:pt x="19634" y="24569"/>
                    <a:pt x="19799" y="24701"/>
                    <a:pt x="19998" y="24833"/>
                  </a:cubicBezTo>
                  <a:cubicBezTo>
                    <a:pt x="20560" y="25164"/>
                    <a:pt x="21154" y="25428"/>
                    <a:pt x="21783" y="25594"/>
                  </a:cubicBezTo>
                  <a:cubicBezTo>
                    <a:pt x="22262" y="25693"/>
                    <a:pt x="22749" y="25742"/>
                    <a:pt x="23237" y="25742"/>
                  </a:cubicBezTo>
                  <a:cubicBezTo>
                    <a:pt x="23724" y="25742"/>
                    <a:pt x="24212" y="25693"/>
                    <a:pt x="24691" y="25594"/>
                  </a:cubicBezTo>
                  <a:lnTo>
                    <a:pt x="24691" y="25594"/>
                  </a:lnTo>
                  <a:cubicBezTo>
                    <a:pt x="24559" y="25858"/>
                    <a:pt x="24493" y="26122"/>
                    <a:pt x="24427" y="26420"/>
                  </a:cubicBezTo>
                  <a:cubicBezTo>
                    <a:pt x="23700" y="26420"/>
                    <a:pt x="22972" y="26321"/>
                    <a:pt x="22278" y="26189"/>
                  </a:cubicBezTo>
                  <a:cubicBezTo>
                    <a:pt x="21419" y="25957"/>
                    <a:pt x="20626" y="25561"/>
                    <a:pt x="19965" y="24999"/>
                  </a:cubicBezTo>
                  <a:cubicBezTo>
                    <a:pt x="19766" y="24833"/>
                    <a:pt x="19601" y="24635"/>
                    <a:pt x="19436" y="24437"/>
                  </a:cubicBezTo>
                  <a:close/>
                  <a:moveTo>
                    <a:pt x="2755" y="1"/>
                  </a:moveTo>
                  <a:cubicBezTo>
                    <a:pt x="2574" y="1"/>
                    <a:pt x="2392" y="25"/>
                    <a:pt x="2215" y="76"/>
                  </a:cubicBezTo>
                  <a:cubicBezTo>
                    <a:pt x="1554" y="307"/>
                    <a:pt x="992" y="704"/>
                    <a:pt x="595" y="1266"/>
                  </a:cubicBezTo>
                  <a:cubicBezTo>
                    <a:pt x="198" y="1828"/>
                    <a:pt x="0" y="2555"/>
                    <a:pt x="132" y="3249"/>
                  </a:cubicBezTo>
                  <a:cubicBezTo>
                    <a:pt x="264" y="3877"/>
                    <a:pt x="562" y="4472"/>
                    <a:pt x="1025" y="4935"/>
                  </a:cubicBezTo>
                  <a:cubicBezTo>
                    <a:pt x="1256" y="5199"/>
                    <a:pt x="1521" y="5398"/>
                    <a:pt x="1851" y="5563"/>
                  </a:cubicBezTo>
                  <a:cubicBezTo>
                    <a:pt x="2149" y="5662"/>
                    <a:pt x="2479" y="5728"/>
                    <a:pt x="2810" y="5728"/>
                  </a:cubicBezTo>
                  <a:lnTo>
                    <a:pt x="2876" y="5728"/>
                  </a:lnTo>
                  <a:cubicBezTo>
                    <a:pt x="2942" y="6489"/>
                    <a:pt x="3074" y="7216"/>
                    <a:pt x="3272" y="7943"/>
                  </a:cubicBezTo>
                  <a:cubicBezTo>
                    <a:pt x="3504" y="8868"/>
                    <a:pt x="4000" y="9728"/>
                    <a:pt x="4628" y="10455"/>
                  </a:cubicBezTo>
                  <a:cubicBezTo>
                    <a:pt x="5530" y="11408"/>
                    <a:pt x="6773" y="11940"/>
                    <a:pt x="8061" y="11940"/>
                  </a:cubicBezTo>
                  <a:cubicBezTo>
                    <a:pt x="8424" y="11940"/>
                    <a:pt x="8792" y="11898"/>
                    <a:pt x="9156" y="11810"/>
                  </a:cubicBezTo>
                  <a:lnTo>
                    <a:pt x="9222" y="11810"/>
                  </a:lnTo>
                  <a:cubicBezTo>
                    <a:pt x="9321" y="11810"/>
                    <a:pt x="9387" y="11777"/>
                    <a:pt x="9453" y="11744"/>
                  </a:cubicBezTo>
                  <a:lnTo>
                    <a:pt x="9520" y="11744"/>
                  </a:lnTo>
                  <a:cubicBezTo>
                    <a:pt x="9685" y="11678"/>
                    <a:pt x="9850" y="11612"/>
                    <a:pt x="10015" y="11546"/>
                  </a:cubicBezTo>
                  <a:cubicBezTo>
                    <a:pt x="10908" y="11149"/>
                    <a:pt x="11503" y="10290"/>
                    <a:pt x="11635" y="9331"/>
                  </a:cubicBezTo>
                  <a:cubicBezTo>
                    <a:pt x="11703" y="9337"/>
                    <a:pt x="11771" y="9340"/>
                    <a:pt x="11839" y="9340"/>
                  </a:cubicBezTo>
                  <a:cubicBezTo>
                    <a:pt x="12167" y="9340"/>
                    <a:pt x="12491" y="9275"/>
                    <a:pt x="12792" y="9166"/>
                  </a:cubicBezTo>
                  <a:cubicBezTo>
                    <a:pt x="13288" y="9001"/>
                    <a:pt x="13717" y="8703"/>
                    <a:pt x="14081" y="8307"/>
                  </a:cubicBezTo>
                  <a:cubicBezTo>
                    <a:pt x="14445" y="7943"/>
                    <a:pt x="14742" y="7612"/>
                    <a:pt x="15073" y="7249"/>
                  </a:cubicBezTo>
                  <a:cubicBezTo>
                    <a:pt x="15370" y="6885"/>
                    <a:pt x="15668" y="6522"/>
                    <a:pt x="15998" y="6224"/>
                  </a:cubicBezTo>
                  <a:cubicBezTo>
                    <a:pt x="16353" y="5869"/>
                    <a:pt x="16027" y="5377"/>
                    <a:pt x="15647" y="5377"/>
                  </a:cubicBezTo>
                  <a:cubicBezTo>
                    <a:pt x="15532" y="5377"/>
                    <a:pt x="15412" y="5422"/>
                    <a:pt x="15304" y="5530"/>
                  </a:cubicBezTo>
                  <a:lnTo>
                    <a:pt x="15271" y="5563"/>
                  </a:lnTo>
                  <a:cubicBezTo>
                    <a:pt x="14907" y="5927"/>
                    <a:pt x="14643" y="6323"/>
                    <a:pt x="14378" y="6687"/>
                  </a:cubicBezTo>
                  <a:cubicBezTo>
                    <a:pt x="14081" y="7084"/>
                    <a:pt x="13817" y="7447"/>
                    <a:pt x="13519" y="7778"/>
                  </a:cubicBezTo>
                  <a:cubicBezTo>
                    <a:pt x="13255" y="8108"/>
                    <a:pt x="12924" y="8373"/>
                    <a:pt x="12527" y="8538"/>
                  </a:cubicBezTo>
                  <a:cubicBezTo>
                    <a:pt x="12230" y="8637"/>
                    <a:pt x="11932" y="8703"/>
                    <a:pt x="11635" y="8703"/>
                  </a:cubicBezTo>
                  <a:cubicBezTo>
                    <a:pt x="11569" y="8307"/>
                    <a:pt x="11437" y="7910"/>
                    <a:pt x="11238" y="7546"/>
                  </a:cubicBezTo>
                  <a:cubicBezTo>
                    <a:pt x="12098" y="7282"/>
                    <a:pt x="12858" y="6753"/>
                    <a:pt x="13420" y="6026"/>
                  </a:cubicBezTo>
                  <a:cubicBezTo>
                    <a:pt x="14428" y="4742"/>
                    <a:pt x="16256" y="2441"/>
                    <a:pt x="17885" y="2441"/>
                  </a:cubicBezTo>
                  <a:cubicBezTo>
                    <a:pt x="18018" y="2441"/>
                    <a:pt x="18149" y="2457"/>
                    <a:pt x="18279" y="2489"/>
                  </a:cubicBezTo>
                  <a:cubicBezTo>
                    <a:pt x="18576" y="2555"/>
                    <a:pt x="18841" y="2654"/>
                    <a:pt x="19072" y="2787"/>
                  </a:cubicBezTo>
                  <a:cubicBezTo>
                    <a:pt x="18312" y="3051"/>
                    <a:pt x="17684" y="3646"/>
                    <a:pt x="17419" y="4439"/>
                  </a:cubicBezTo>
                  <a:cubicBezTo>
                    <a:pt x="17155" y="5299"/>
                    <a:pt x="17419" y="6257"/>
                    <a:pt x="17981" y="6621"/>
                  </a:cubicBezTo>
                  <a:cubicBezTo>
                    <a:pt x="18014" y="6621"/>
                    <a:pt x="18047" y="6654"/>
                    <a:pt x="18080" y="6654"/>
                  </a:cubicBezTo>
                  <a:cubicBezTo>
                    <a:pt x="17585" y="6819"/>
                    <a:pt x="17188" y="7150"/>
                    <a:pt x="16891" y="7579"/>
                  </a:cubicBezTo>
                  <a:cubicBezTo>
                    <a:pt x="16626" y="8009"/>
                    <a:pt x="16461" y="8505"/>
                    <a:pt x="16494" y="9034"/>
                  </a:cubicBezTo>
                  <a:cubicBezTo>
                    <a:pt x="16494" y="9265"/>
                    <a:pt x="16560" y="9529"/>
                    <a:pt x="16692" y="9761"/>
                  </a:cubicBezTo>
                  <a:cubicBezTo>
                    <a:pt x="16791" y="9926"/>
                    <a:pt x="16858" y="10124"/>
                    <a:pt x="16924" y="10323"/>
                  </a:cubicBezTo>
                  <a:cubicBezTo>
                    <a:pt x="17122" y="11149"/>
                    <a:pt x="17122" y="12009"/>
                    <a:pt x="16924" y="12802"/>
                  </a:cubicBezTo>
                  <a:cubicBezTo>
                    <a:pt x="16891" y="12934"/>
                    <a:pt x="16990" y="13033"/>
                    <a:pt x="17089" y="13033"/>
                  </a:cubicBezTo>
                  <a:cubicBezTo>
                    <a:pt x="17334" y="12995"/>
                    <a:pt x="17580" y="12977"/>
                    <a:pt x="17823" y="12977"/>
                  </a:cubicBezTo>
                  <a:cubicBezTo>
                    <a:pt x="18431" y="12977"/>
                    <a:pt x="19025" y="13095"/>
                    <a:pt x="19568" y="13331"/>
                  </a:cubicBezTo>
                  <a:cubicBezTo>
                    <a:pt x="19766" y="13397"/>
                    <a:pt x="19965" y="13496"/>
                    <a:pt x="20130" y="13628"/>
                  </a:cubicBezTo>
                  <a:cubicBezTo>
                    <a:pt x="20328" y="13760"/>
                    <a:pt x="20593" y="13860"/>
                    <a:pt x="20824" y="13926"/>
                  </a:cubicBezTo>
                  <a:cubicBezTo>
                    <a:pt x="20952" y="13942"/>
                    <a:pt x="21079" y="13950"/>
                    <a:pt x="21203" y="13950"/>
                  </a:cubicBezTo>
                  <a:cubicBezTo>
                    <a:pt x="21591" y="13950"/>
                    <a:pt x="21961" y="13870"/>
                    <a:pt x="22311" y="13694"/>
                  </a:cubicBezTo>
                  <a:cubicBezTo>
                    <a:pt x="22774" y="13463"/>
                    <a:pt x="23171" y="13066"/>
                    <a:pt x="23402" y="12603"/>
                  </a:cubicBezTo>
                  <a:cubicBezTo>
                    <a:pt x="23468" y="12438"/>
                    <a:pt x="23501" y="12306"/>
                    <a:pt x="23534" y="12141"/>
                  </a:cubicBezTo>
                  <a:cubicBezTo>
                    <a:pt x="23917" y="12478"/>
                    <a:pt x="24406" y="12662"/>
                    <a:pt x="24899" y="12662"/>
                  </a:cubicBezTo>
                  <a:cubicBezTo>
                    <a:pt x="25130" y="12662"/>
                    <a:pt x="25362" y="12622"/>
                    <a:pt x="25584" y="12537"/>
                  </a:cubicBezTo>
                  <a:cubicBezTo>
                    <a:pt x="26377" y="12306"/>
                    <a:pt x="27005" y="11678"/>
                    <a:pt x="27236" y="10885"/>
                  </a:cubicBezTo>
                  <a:cubicBezTo>
                    <a:pt x="27369" y="11149"/>
                    <a:pt x="27468" y="11414"/>
                    <a:pt x="27534" y="11711"/>
                  </a:cubicBezTo>
                  <a:cubicBezTo>
                    <a:pt x="27964" y="13430"/>
                    <a:pt x="25418" y="15479"/>
                    <a:pt x="24030" y="16570"/>
                  </a:cubicBezTo>
                  <a:cubicBezTo>
                    <a:pt x="23270" y="17132"/>
                    <a:pt x="22741" y="17892"/>
                    <a:pt x="22477" y="18785"/>
                  </a:cubicBezTo>
                  <a:cubicBezTo>
                    <a:pt x="22113" y="18586"/>
                    <a:pt x="21749" y="18454"/>
                    <a:pt x="21353" y="18421"/>
                  </a:cubicBezTo>
                  <a:cubicBezTo>
                    <a:pt x="21320" y="18123"/>
                    <a:pt x="21386" y="17793"/>
                    <a:pt x="21518" y="17529"/>
                  </a:cubicBezTo>
                  <a:cubicBezTo>
                    <a:pt x="21683" y="17132"/>
                    <a:pt x="21948" y="16801"/>
                    <a:pt x="22245" y="16537"/>
                  </a:cubicBezTo>
                  <a:cubicBezTo>
                    <a:pt x="22576" y="16239"/>
                    <a:pt x="22972" y="15975"/>
                    <a:pt x="23336" y="15677"/>
                  </a:cubicBezTo>
                  <a:cubicBezTo>
                    <a:pt x="23700" y="15413"/>
                    <a:pt x="24096" y="15116"/>
                    <a:pt x="24493" y="14785"/>
                  </a:cubicBezTo>
                  <a:cubicBezTo>
                    <a:pt x="24880" y="14450"/>
                    <a:pt x="24562" y="13913"/>
                    <a:pt x="24169" y="13913"/>
                  </a:cubicBezTo>
                  <a:cubicBezTo>
                    <a:pt x="24058" y="13913"/>
                    <a:pt x="23941" y="13956"/>
                    <a:pt x="23832" y="14058"/>
                  </a:cubicBezTo>
                  <a:lnTo>
                    <a:pt x="23799" y="14058"/>
                  </a:lnTo>
                  <a:cubicBezTo>
                    <a:pt x="23501" y="14388"/>
                    <a:pt x="23138" y="14686"/>
                    <a:pt x="22774" y="14983"/>
                  </a:cubicBezTo>
                  <a:cubicBezTo>
                    <a:pt x="22444" y="15314"/>
                    <a:pt x="22080" y="15611"/>
                    <a:pt x="21716" y="15975"/>
                  </a:cubicBezTo>
                  <a:cubicBezTo>
                    <a:pt x="21353" y="16339"/>
                    <a:pt x="21055" y="16768"/>
                    <a:pt x="20857" y="17264"/>
                  </a:cubicBezTo>
                  <a:cubicBezTo>
                    <a:pt x="20725" y="17628"/>
                    <a:pt x="20692" y="18024"/>
                    <a:pt x="20692" y="18421"/>
                  </a:cubicBezTo>
                  <a:cubicBezTo>
                    <a:pt x="19733" y="18553"/>
                    <a:pt x="18907" y="19148"/>
                    <a:pt x="18510" y="20041"/>
                  </a:cubicBezTo>
                  <a:cubicBezTo>
                    <a:pt x="17684" y="21859"/>
                    <a:pt x="18114" y="24007"/>
                    <a:pt x="19568" y="25395"/>
                  </a:cubicBezTo>
                  <a:cubicBezTo>
                    <a:pt x="20295" y="26023"/>
                    <a:pt x="21154" y="26519"/>
                    <a:pt x="22080" y="26784"/>
                  </a:cubicBezTo>
                  <a:cubicBezTo>
                    <a:pt x="22807" y="26982"/>
                    <a:pt x="23567" y="27114"/>
                    <a:pt x="24295" y="27147"/>
                  </a:cubicBezTo>
                  <a:lnTo>
                    <a:pt x="24295" y="27213"/>
                  </a:lnTo>
                  <a:cubicBezTo>
                    <a:pt x="24295" y="27544"/>
                    <a:pt x="24361" y="27874"/>
                    <a:pt x="24493" y="28172"/>
                  </a:cubicBezTo>
                  <a:cubicBezTo>
                    <a:pt x="24625" y="28502"/>
                    <a:pt x="24857" y="28767"/>
                    <a:pt x="25088" y="28998"/>
                  </a:cubicBezTo>
                  <a:cubicBezTo>
                    <a:pt x="25584" y="29461"/>
                    <a:pt x="26179" y="29791"/>
                    <a:pt x="26807" y="29924"/>
                  </a:cubicBezTo>
                  <a:cubicBezTo>
                    <a:pt x="26926" y="29941"/>
                    <a:pt x="27046" y="29949"/>
                    <a:pt x="27166" y="29949"/>
                  </a:cubicBezTo>
                  <a:cubicBezTo>
                    <a:pt x="27745" y="29949"/>
                    <a:pt x="28324" y="29756"/>
                    <a:pt x="28790" y="29428"/>
                  </a:cubicBezTo>
                  <a:cubicBezTo>
                    <a:pt x="29352" y="29031"/>
                    <a:pt x="29748" y="28469"/>
                    <a:pt x="29947" y="27808"/>
                  </a:cubicBezTo>
                  <a:cubicBezTo>
                    <a:pt x="30145" y="27114"/>
                    <a:pt x="29947" y="26354"/>
                    <a:pt x="29451" y="25825"/>
                  </a:cubicBezTo>
                  <a:cubicBezTo>
                    <a:pt x="29220" y="25561"/>
                    <a:pt x="28955" y="25362"/>
                    <a:pt x="28658" y="25197"/>
                  </a:cubicBezTo>
                  <a:cubicBezTo>
                    <a:pt x="28437" y="25109"/>
                    <a:pt x="28188" y="25050"/>
                    <a:pt x="27938" y="25050"/>
                  </a:cubicBezTo>
                  <a:cubicBezTo>
                    <a:pt x="27813" y="25050"/>
                    <a:pt x="27688" y="25065"/>
                    <a:pt x="27567" y="25098"/>
                  </a:cubicBezTo>
                  <a:cubicBezTo>
                    <a:pt x="27203" y="25197"/>
                    <a:pt x="26906" y="25428"/>
                    <a:pt x="26708" y="25759"/>
                  </a:cubicBezTo>
                  <a:cubicBezTo>
                    <a:pt x="26542" y="26089"/>
                    <a:pt x="26542" y="26486"/>
                    <a:pt x="26741" y="26817"/>
                  </a:cubicBezTo>
                  <a:cubicBezTo>
                    <a:pt x="26783" y="26881"/>
                    <a:pt x="26867" y="26917"/>
                    <a:pt x="26948" y="26917"/>
                  </a:cubicBezTo>
                  <a:cubicBezTo>
                    <a:pt x="26993" y="26917"/>
                    <a:pt x="27036" y="26906"/>
                    <a:pt x="27071" y="26883"/>
                  </a:cubicBezTo>
                  <a:cubicBezTo>
                    <a:pt x="27170" y="26850"/>
                    <a:pt x="27203" y="26717"/>
                    <a:pt x="27170" y="26618"/>
                  </a:cubicBezTo>
                  <a:cubicBezTo>
                    <a:pt x="27104" y="26420"/>
                    <a:pt x="27137" y="26222"/>
                    <a:pt x="27236" y="26056"/>
                  </a:cubicBezTo>
                  <a:cubicBezTo>
                    <a:pt x="27369" y="25924"/>
                    <a:pt x="27534" y="25825"/>
                    <a:pt x="27732" y="25792"/>
                  </a:cubicBezTo>
                  <a:cubicBezTo>
                    <a:pt x="27931" y="25792"/>
                    <a:pt x="28129" y="25825"/>
                    <a:pt x="28294" y="25924"/>
                  </a:cubicBezTo>
                  <a:cubicBezTo>
                    <a:pt x="28492" y="26056"/>
                    <a:pt x="28658" y="26189"/>
                    <a:pt x="28790" y="26387"/>
                  </a:cubicBezTo>
                  <a:cubicBezTo>
                    <a:pt x="29054" y="26717"/>
                    <a:pt x="29154" y="27147"/>
                    <a:pt x="29021" y="27544"/>
                  </a:cubicBezTo>
                  <a:cubicBezTo>
                    <a:pt x="28856" y="27973"/>
                    <a:pt x="28592" y="28337"/>
                    <a:pt x="28195" y="28602"/>
                  </a:cubicBezTo>
                  <a:cubicBezTo>
                    <a:pt x="27876" y="28833"/>
                    <a:pt x="27506" y="28938"/>
                    <a:pt x="27131" y="28938"/>
                  </a:cubicBezTo>
                  <a:cubicBezTo>
                    <a:pt x="27078" y="28938"/>
                    <a:pt x="27025" y="28936"/>
                    <a:pt x="26972" y="28932"/>
                  </a:cubicBezTo>
                  <a:cubicBezTo>
                    <a:pt x="26476" y="28833"/>
                    <a:pt x="26046" y="28635"/>
                    <a:pt x="25683" y="28337"/>
                  </a:cubicBezTo>
                  <a:cubicBezTo>
                    <a:pt x="25286" y="28073"/>
                    <a:pt x="25088" y="27643"/>
                    <a:pt x="25055" y="27180"/>
                  </a:cubicBezTo>
                  <a:cubicBezTo>
                    <a:pt x="25022" y="26651"/>
                    <a:pt x="25121" y="26156"/>
                    <a:pt x="25319" y="25660"/>
                  </a:cubicBezTo>
                  <a:cubicBezTo>
                    <a:pt x="25352" y="25561"/>
                    <a:pt x="25385" y="25461"/>
                    <a:pt x="25451" y="25362"/>
                  </a:cubicBezTo>
                  <a:lnTo>
                    <a:pt x="25650" y="25296"/>
                  </a:lnTo>
                  <a:cubicBezTo>
                    <a:pt x="26840" y="24866"/>
                    <a:pt x="27964" y="24238"/>
                    <a:pt x="28955" y="23412"/>
                  </a:cubicBezTo>
                  <a:cubicBezTo>
                    <a:pt x="29380" y="23067"/>
                    <a:pt x="29037" y="22465"/>
                    <a:pt x="28611" y="22465"/>
                  </a:cubicBezTo>
                  <a:cubicBezTo>
                    <a:pt x="28507" y="22465"/>
                    <a:pt x="28398" y="22501"/>
                    <a:pt x="28294" y="22586"/>
                  </a:cubicBezTo>
                  <a:lnTo>
                    <a:pt x="28261" y="22619"/>
                  </a:lnTo>
                  <a:cubicBezTo>
                    <a:pt x="27600" y="23181"/>
                    <a:pt x="26873" y="23643"/>
                    <a:pt x="26113" y="24040"/>
                  </a:cubicBezTo>
                  <a:cubicBezTo>
                    <a:pt x="26377" y="23610"/>
                    <a:pt x="26674" y="23214"/>
                    <a:pt x="27005" y="22817"/>
                  </a:cubicBezTo>
                  <a:cubicBezTo>
                    <a:pt x="27170" y="22619"/>
                    <a:pt x="27369" y="22420"/>
                    <a:pt x="27534" y="22222"/>
                  </a:cubicBezTo>
                  <a:cubicBezTo>
                    <a:pt x="27765" y="21991"/>
                    <a:pt x="27964" y="21726"/>
                    <a:pt x="28129" y="21429"/>
                  </a:cubicBezTo>
                  <a:cubicBezTo>
                    <a:pt x="28426" y="20801"/>
                    <a:pt x="28492" y="20074"/>
                    <a:pt x="28228" y="19413"/>
                  </a:cubicBezTo>
                  <a:cubicBezTo>
                    <a:pt x="28096" y="19082"/>
                    <a:pt x="27931" y="18785"/>
                    <a:pt x="27699" y="18520"/>
                  </a:cubicBezTo>
                  <a:cubicBezTo>
                    <a:pt x="27435" y="18223"/>
                    <a:pt x="27071" y="18057"/>
                    <a:pt x="26674" y="17991"/>
                  </a:cubicBezTo>
                  <a:cubicBezTo>
                    <a:pt x="26530" y="17958"/>
                    <a:pt x="26385" y="17943"/>
                    <a:pt x="26240" y="17943"/>
                  </a:cubicBezTo>
                  <a:cubicBezTo>
                    <a:pt x="25656" y="17943"/>
                    <a:pt x="25089" y="18202"/>
                    <a:pt x="24691" y="18652"/>
                  </a:cubicBezTo>
                  <a:cubicBezTo>
                    <a:pt x="24493" y="18950"/>
                    <a:pt x="24361" y="19313"/>
                    <a:pt x="24361" y="19677"/>
                  </a:cubicBezTo>
                  <a:cubicBezTo>
                    <a:pt x="24328" y="20107"/>
                    <a:pt x="24526" y="20503"/>
                    <a:pt x="24857" y="20768"/>
                  </a:cubicBezTo>
                  <a:cubicBezTo>
                    <a:pt x="25022" y="20867"/>
                    <a:pt x="25154" y="20933"/>
                    <a:pt x="25352" y="20999"/>
                  </a:cubicBezTo>
                  <a:cubicBezTo>
                    <a:pt x="25418" y="21032"/>
                    <a:pt x="25518" y="21032"/>
                    <a:pt x="25617" y="21065"/>
                  </a:cubicBezTo>
                  <a:lnTo>
                    <a:pt x="25914" y="21065"/>
                  </a:lnTo>
                  <a:cubicBezTo>
                    <a:pt x="26278" y="20966"/>
                    <a:pt x="26608" y="20768"/>
                    <a:pt x="26873" y="20536"/>
                  </a:cubicBezTo>
                  <a:cubicBezTo>
                    <a:pt x="27090" y="20237"/>
                    <a:pt x="26861" y="19849"/>
                    <a:pt x="26552" y="19849"/>
                  </a:cubicBezTo>
                  <a:cubicBezTo>
                    <a:pt x="26485" y="19849"/>
                    <a:pt x="26414" y="19867"/>
                    <a:pt x="26344" y="19908"/>
                  </a:cubicBezTo>
                  <a:cubicBezTo>
                    <a:pt x="26311" y="19941"/>
                    <a:pt x="26278" y="19974"/>
                    <a:pt x="26245" y="20041"/>
                  </a:cubicBezTo>
                  <a:cubicBezTo>
                    <a:pt x="26146" y="20239"/>
                    <a:pt x="25980" y="20371"/>
                    <a:pt x="25782" y="20470"/>
                  </a:cubicBezTo>
                  <a:lnTo>
                    <a:pt x="25683" y="20470"/>
                  </a:lnTo>
                  <a:lnTo>
                    <a:pt x="25518" y="20404"/>
                  </a:lnTo>
                  <a:cubicBezTo>
                    <a:pt x="25451" y="20371"/>
                    <a:pt x="25352" y="20338"/>
                    <a:pt x="25286" y="20272"/>
                  </a:cubicBezTo>
                  <a:cubicBezTo>
                    <a:pt x="25154" y="20140"/>
                    <a:pt x="25088" y="19974"/>
                    <a:pt x="25121" y="19776"/>
                  </a:cubicBezTo>
                  <a:cubicBezTo>
                    <a:pt x="25154" y="19611"/>
                    <a:pt x="25253" y="19413"/>
                    <a:pt x="25385" y="19280"/>
                  </a:cubicBezTo>
                  <a:cubicBezTo>
                    <a:pt x="25594" y="19095"/>
                    <a:pt x="25868" y="18991"/>
                    <a:pt x="26150" y="18991"/>
                  </a:cubicBezTo>
                  <a:cubicBezTo>
                    <a:pt x="26270" y="18991"/>
                    <a:pt x="26391" y="19010"/>
                    <a:pt x="26509" y="19049"/>
                  </a:cubicBezTo>
                  <a:cubicBezTo>
                    <a:pt x="26674" y="19082"/>
                    <a:pt x="26840" y="19148"/>
                    <a:pt x="26939" y="19280"/>
                  </a:cubicBezTo>
                  <a:cubicBezTo>
                    <a:pt x="27402" y="19776"/>
                    <a:pt x="27534" y="20470"/>
                    <a:pt x="27336" y="21098"/>
                  </a:cubicBezTo>
                  <a:cubicBezTo>
                    <a:pt x="27203" y="21330"/>
                    <a:pt x="27071" y="21528"/>
                    <a:pt x="26939" y="21693"/>
                  </a:cubicBezTo>
                  <a:cubicBezTo>
                    <a:pt x="26741" y="21925"/>
                    <a:pt x="26575" y="22156"/>
                    <a:pt x="26410" y="22387"/>
                  </a:cubicBezTo>
                  <a:cubicBezTo>
                    <a:pt x="25947" y="23048"/>
                    <a:pt x="25551" y="23743"/>
                    <a:pt x="25187" y="24470"/>
                  </a:cubicBezTo>
                  <a:cubicBezTo>
                    <a:pt x="24528" y="24725"/>
                    <a:pt x="23841" y="24857"/>
                    <a:pt x="23144" y="24857"/>
                  </a:cubicBezTo>
                  <a:cubicBezTo>
                    <a:pt x="22758" y="24857"/>
                    <a:pt x="22370" y="24817"/>
                    <a:pt x="21981" y="24734"/>
                  </a:cubicBezTo>
                  <a:cubicBezTo>
                    <a:pt x="21419" y="24602"/>
                    <a:pt x="20890" y="24404"/>
                    <a:pt x="20394" y="24106"/>
                  </a:cubicBezTo>
                  <a:cubicBezTo>
                    <a:pt x="19898" y="23842"/>
                    <a:pt x="19469" y="23511"/>
                    <a:pt x="19105" y="23082"/>
                  </a:cubicBezTo>
                  <a:cubicBezTo>
                    <a:pt x="18874" y="22751"/>
                    <a:pt x="18709" y="22387"/>
                    <a:pt x="18642" y="22024"/>
                  </a:cubicBezTo>
                  <a:cubicBezTo>
                    <a:pt x="18609" y="21396"/>
                    <a:pt x="18742" y="20801"/>
                    <a:pt x="19039" y="20305"/>
                  </a:cubicBezTo>
                  <a:cubicBezTo>
                    <a:pt x="19436" y="19578"/>
                    <a:pt x="20196" y="19148"/>
                    <a:pt x="21022" y="19148"/>
                  </a:cubicBezTo>
                  <a:cubicBezTo>
                    <a:pt x="21816" y="19181"/>
                    <a:pt x="22543" y="19578"/>
                    <a:pt x="22972" y="20239"/>
                  </a:cubicBezTo>
                  <a:cubicBezTo>
                    <a:pt x="23171" y="20569"/>
                    <a:pt x="23237" y="20933"/>
                    <a:pt x="23171" y="21297"/>
                  </a:cubicBezTo>
                  <a:cubicBezTo>
                    <a:pt x="23105" y="21660"/>
                    <a:pt x="22840" y="21925"/>
                    <a:pt x="22510" y="22057"/>
                  </a:cubicBezTo>
                  <a:cubicBezTo>
                    <a:pt x="22423" y="22083"/>
                    <a:pt x="22332" y="22095"/>
                    <a:pt x="22240" y="22095"/>
                  </a:cubicBezTo>
                  <a:cubicBezTo>
                    <a:pt x="21981" y="22095"/>
                    <a:pt x="21713" y="21996"/>
                    <a:pt x="21518" y="21825"/>
                  </a:cubicBezTo>
                  <a:cubicBezTo>
                    <a:pt x="21254" y="21528"/>
                    <a:pt x="21121" y="21131"/>
                    <a:pt x="21154" y="20768"/>
                  </a:cubicBezTo>
                  <a:lnTo>
                    <a:pt x="21154" y="20735"/>
                  </a:lnTo>
                  <a:cubicBezTo>
                    <a:pt x="21154" y="20611"/>
                    <a:pt x="21060" y="20544"/>
                    <a:pt x="20967" y="20544"/>
                  </a:cubicBezTo>
                  <a:cubicBezTo>
                    <a:pt x="20886" y="20544"/>
                    <a:pt x="20806" y="20594"/>
                    <a:pt x="20791" y="20702"/>
                  </a:cubicBezTo>
                  <a:cubicBezTo>
                    <a:pt x="20659" y="21231"/>
                    <a:pt x="20791" y="21759"/>
                    <a:pt x="21154" y="22189"/>
                  </a:cubicBezTo>
                  <a:cubicBezTo>
                    <a:pt x="21464" y="22536"/>
                    <a:pt x="21876" y="22697"/>
                    <a:pt x="22285" y="22697"/>
                  </a:cubicBezTo>
                  <a:cubicBezTo>
                    <a:pt x="22968" y="22697"/>
                    <a:pt x="23646" y="22247"/>
                    <a:pt x="23832" y="21462"/>
                  </a:cubicBezTo>
                  <a:cubicBezTo>
                    <a:pt x="23964" y="20933"/>
                    <a:pt x="23898" y="20371"/>
                    <a:pt x="23634" y="19875"/>
                  </a:cubicBezTo>
                  <a:cubicBezTo>
                    <a:pt x="23468" y="19611"/>
                    <a:pt x="23270" y="19380"/>
                    <a:pt x="23039" y="19181"/>
                  </a:cubicBezTo>
                  <a:cubicBezTo>
                    <a:pt x="23105" y="18818"/>
                    <a:pt x="23336" y="17958"/>
                    <a:pt x="24427" y="17066"/>
                  </a:cubicBezTo>
                  <a:cubicBezTo>
                    <a:pt x="26013" y="15810"/>
                    <a:pt x="28691" y="13661"/>
                    <a:pt x="28162" y="11546"/>
                  </a:cubicBezTo>
                  <a:cubicBezTo>
                    <a:pt x="28030" y="11017"/>
                    <a:pt x="27765" y="10488"/>
                    <a:pt x="27435" y="10058"/>
                  </a:cubicBezTo>
                  <a:cubicBezTo>
                    <a:pt x="27468" y="9827"/>
                    <a:pt x="27468" y="9563"/>
                    <a:pt x="27468" y="9331"/>
                  </a:cubicBezTo>
                  <a:cubicBezTo>
                    <a:pt x="27468" y="8868"/>
                    <a:pt x="27468" y="8439"/>
                    <a:pt x="27435" y="8042"/>
                  </a:cubicBezTo>
                  <a:cubicBezTo>
                    <a:pt x="27369" y="5398"/>
                    <a:pt x="27336" y="3811"/>
                    <a:pt x="28856" y="1597"/>
                  </a:cubicBezTo>
                  <a:lnTo>
                    <a:pt x="29848" y="208"/>
                  </a:lnTo>
                  <a:lnTo>
                    <a:pt x="28426" y="1167"/>
                  </a:lnTo>
                  <a:cubicBezTo>
                    <a:pt x="26689" y="2386"/>
                    <a:pt x="25338" y="2628"/>
                    <a:pt x="23560" y="2628"/>
                  </a:cubicBezTo>
                  <a:cubicBezTo>
                    <a:pt x="23072" y="2628"/>
                    <a:pt x="22551" y="2610"/>
                    <a:pt x="21981" y="2588"/>
                  </a:cubicBezTo>
                  <a:lnTo>
                    <a:pt x="20692" y="2555"/>
                  </a:lnTo>
                  <a:cubicBezTo>
                    <a:pt x="20460" y="2555"/>
                    <a:pt x="20196" y="2588"/>
                    <a:pt x="19965" y="2588"/>
                  </a:cubicBezTo>
                  <a:cubicBezTo>
                    <a:pt x="19502" y="2258"/>
                    <a:pt x="19006" y="2026"/>
                    <a:pt x="18444" y="1894"/>
                  </a:cubicBezTo>
                  <a:cubicBezTo>
                    <a:pt x="18262" y="1848"/>
                    <a:pt x="18079" y="1826"/>
                    <a:pt x="17896" y="1826"/>
                  </a:cubicBezTo>
                  <a:cubicBezTo>
                    <a:pt x="15992" y="1826"/>
                    <a:pt x="14100" y="4182"/>
                    <a:pt x="12924" y="5629"/>
                  </a:cubicBezTo>
                  <a:cubicBezTo>
                    <a:pt x="12065" y="6720"/>
                    <a:pt x="11205" y="6951"/>
                    <a:pt x="10842" y="7017"/>
                  </a:cubicBezTo>
                  <a:cubicBezTo>
                    <a:pt x="10643" y="6786"/>
                    <a:pt x="10412" y="6588"/>
                    <a:pt x="10148" y="6422"/>
                  </a:cubicBezTo>
                  <a:cubicBezTo>
                    <a:pt x="9829" y="6231"/>
                    <a:pt x="9483" y="6136"/>
                    <a:pt x="9127" y="6136"/>
                  </a:cubicBezTo>
                  <a:cubicBezTo>
                    <a:pt x="8929" y="6136"/>
                    <a:pt x="8729" y="6165"/>
                    <a:pt x="8528" y="6224"/>
                  </a:cubicBezTo>
                  <a:cubicBezTo>
                    <a:pt x="7966" y="6356"/>
                    <a:pt x="7536" y="6786"/>
                    <a:pt x="7371" y="7348"/>
                  </a:cubicBezTo>
                  <a:cubicBezTo>
                    <a:pt x="7239" y="7910"/>
                    <a:pt x="7437" y="8505"/>
                    <a:pt x="7834" y="8868"/>
                  </a:cubicBezTo>
                  <a:cubicBezTo>
                    <a:pt x="8154" y="9140"/>
                    <a:pt x="8530" y="9282"/>
                    <a:pt x="8920" y="9282"/>
                  </a:cubicBezTo>
                  <a:cubicBezTo>
                    <a:pt x="9053" y="9282"/>
                    <a:pt x="9187" y="9266"/>
                    <a:pt x="9321" y="9232"/>
                  </a:cubicBezTo>
                  <a:cubicBezTo>
                    <a:pt x="9420" y="9232"/>
                    <a:pt x="9487" y="9133"/>
                    <a:pt x="9487" y="9034"/>
                  </a:cubicBezTo>
                  <a:cubicBezTo>
                    <a:pt x="9453" y="8935"/>
                    <a:pt x="9387" y="8868"/>
                    <a:pt x="9288" y="8868"/>
                  </a:cubicBezTo>
                  <a:cubicBezTo>
                    <a:pt x="9248" y="8872"/>
                    <a:pt x="9208" y="8873"/>
                    <a:pt x="9168" y="8873"/>
                  </a:cubicBezTo>
                  <a:cubicBezTo>
                    <a:pt x="8812" y="8873"/>
                    <a:pt x="8465" y="8743"/>
                    <a:pt x="8197" y="8505"/>
                  </a:cubicBezTo>
                  <a:cubicBezTo>
                    <a:pt x="7966" y="8240"/>
                    <a:pt x="7900" y="7844"/>
                    <a:pt x="7966" y="7513"/>
                  </a:cubicBezTo>
                  <a:cubicBezTo>
                    <a:pt x="8098" y="7183"/>
                    <a:pt x="8396" y="6918"/>
                    <a:pt x="8726" y="6852"/>
                  </a:cubicBezTo>
                  <a:cubicBezTo>
                    <a:pt x="8817" y="6836"/>
                    <a:pt x="8910" y="6827"/>
                    <a:pt x="9003" y="6827"/>
                  </a:cubicBezTo>
                  <a:cubicBezTo>
                    <a:pt x="9282" y="6827"/>
                    <a:pt x="9561" y="6902"/>
                    <a:pt x="9784" y="7050"/>
                  </a:cubicBezTo>
                  <a:cubicBezTo>
                    <a:pt x="10445" y="7480"/>
                    <a:pt x="10875" y="8207"/>
                    <a:pt x="10875" y="9001"/>
                  </a:cubicBezTo>
                  <a:cubicBezTo>
                    <a:pt x="10875" y="9827"/>
                    <a:pt x="10445" y="10554"/>
                    <a:pt x="9751" y="10984"/>
                  </a:cubicBezTo>
                  <a:cubicBezTo>
                    <a:pt x="9275" y="11252"/>
                    <a:pt x="8745" y="11385"/>
                    <a:pt x="8211" y="11385"/>
                  </a:cubicBezTo>
                  <a:cubicBezTo>
                    <a:pt x="8151" y="11385"/>
                    <a:pt x="8092" y="11384"/>
                    <a:pt x="8032" y="11381"/>
                  </a:cubicBezTo>
                  <a:cubicBezTo>
                    <a:pt x="7635" y="11347"/>
                    <a:pt x="7272" y="11182"/>
                    <a:pt x="6941" y="10951"/>
                  </a:cubicBezTo>
                  <a:cubicBezTo>
                    <a:pt x="6512" y="10587"/>
                    <a:pt x="6148" y="10158"/>
                    <a:pt x="5884" y="9662"/>
                  </a:cubicBezTo>
                  <a:cubicBezTo>
                    <a:pt x="5619" y="9166"/>
                    <a:pt x="5388" y="8604"/>
                    <a:pt x="5289" y="8042"/>
                  </a:cubicBezTo>
                  <a:cubicBezTo>
                    <a:pt x="5057" y="6984"/>
                    <a:pt x="5156" y="5894"/>
                    <a:pt x="5553" y="4869"/>
                  </a:cubicBezTo>
                  <a:cubicBezTo>
                    <a:pt x="6280" y="4505"/>
                    <a:pt x="6974" y="4076"/>
                    <a:pt x="7635" y="3646"/>
                  </a:cubicBezTo>
                  <a:cubicBezTo>
                    <a:pt x="7867" y="3481"/>
                    <a:pt x="8098" y="3282"/>
                    <a:pt x="8330" y="3117"/>
                  </a:cubicBezTo>
                  <a:cubicBezTo>
                    <a:pt x="8528" y="2952"/>
                    <a:pt x="8726" y="2820"/>
                    <a:pt x="8958" y="2720"/>
                  </a:cubicBezTo>
                  <a:cubicBezTo>
                    <a:pt x="9146" y="2661"/>
                    <a:pt x="9340" y="2631"/>
                    <a:pt x="9534" y="2631"/>
                  </a:cubicBezTo>
                  <a:cubicBezTo>
                    <a:pt x="9984" y="2631"/>
                    <a:pt x="10429" y="2793"/>
                    <a:pt x="10776" y="3117"/>
                  </a:cubicBezTo>
                  <a:cubicBezTo>
                    <a:pt x="10908" y="3216"/>
                    <a:pt x="11007" y="3381"/>
                    <a:pt x="11040" y="3547"/>
                  </a:cubicBezTo>
                  <a:cubicBezTo>
                    <a:pt x="11139" y="3943"/>
                    <a:pt x="11073" y="4373"/>
                    <a:pt x="10809" y="4671"/>
                  </a:cubicBezTo>
                  <a:cubicBezTo>
                    <a:pt x="10676" y="4803"/>
                    <a:pt x="10478" y="4902"/>
                    <a:pt x="10313" y="4935"/>
                  </a:cubicBezTo>
                  <a:cubicBezTo>
                    <a:pt x="10279" y="4941"/>
                    <a:pt x="10246" y="4943"/>
                    <a:pt x="10214" y="4943"/>
                  </a:cubicBezTo>
                  <a:cubicBezTo>
                    <a:pt x="10059" y="4943"/>
                    <a:pt x="9927" y="4879"/>
                    <a:pt x="9817" y="4770"/>
                  </a:cubicBezTo>
                  <a:cubicBezTo>
                    <a:pt x="9751" y="4704"/>
                    <a:pt x="9718" y="4604"/>
                    <a:pt x="9685" y="4505"/>
                  </a:cubicBezTo>
                  <a:cubicBezTo>
                    <a:pt x="9652" y="4472"/>
                    <a:pt x="9652" y="4406"/>
                    <a:pt x="9619" y="4373"/>
                  </a:cubicBezTo>
                  <a:cubicBezTo>
                    <a:pt x="9619" y="4340"/>
                    <a:pt x="9619" y="4307"/>
                    <a:pt x="9619" y="4274"/>
                  </a:cubicBezTo>
                  <a:cubicBezTo>
                    <a:pt x="9685" y="4076"/>
                    <a:pt x="9850" y="3910"/>
                    <a:pt x="10048" y="3811"/>
                  </a:cubicBezTo>
                  <a:cubicBezTo>
                    <a:pt x="10446" y="3698"/>
                    <a:pt x="10185" y="3024"/>
                    <a:pt x="9852" y="3024"/>
                  </a:cubicBezTo>
                  <a:cubicBezTo>
                    <a:pt x="9798" y="3024"/>
                    <a:pt x="9741" y="3042"/>
                    <a:pt x="9685" y="3084"/>
                  </a:cubicBezTo>
                  <a:cubicBezTo>
                    <a:pt x="9652" y="3084"/>
                    <a:pt x="9586" y="3150"/>
                    <a:pt x="9553" y="3183"/>
                  </a:cubicBezTo>
                  <a:cubicBezTo>
                    <a:pt x="9321" y="3448"/>
                    <a:pt x="9123" y="3778"/>
                    <a:pt x="9024" y="4109"/>
                  </a:cubicBezTo>
                  <a:cubicBezTo>
                    <a:pt x="9024" y="4241"/>
                    <a:pt x="9024" y="4340"/>
                    <a:pt x="9024" y="4439"/>
                  </a:cubicBezTo>
                  <a:cubicBezTo>
                    <a:pt x="9024" y="4538"/>
                    <a:pt x="9057" y="4604"/>
                    <a:pt x="9090" y="4704"/>
                  </a:cubicBezTo>
                  <a:cubicBezTo>
                    <a:pt x="9123" y="4869"/>
                    <a:pt x="9222" y="5034"/>
                    <a:pt x="9321" y="5199"/>
                  </a:cubicBezTo>
                  <a:cubicBezTo>
                    <a:pt x="9586" y="5497"/>
                    <a:pt x="9949" y="5662"/>
                    <a:pt x="10346" y="5662"/>
                  </a:cubicBezTo>
                  <a:cubicBezTo>
                    <a:pt x="10743" y="5662"/>
                    <a:pt x="11106" y="5530"/>
                    <a:pt x="11404" y="5299"/>
                  </a:cubicBezTo>
                  <a:cubicBezTo>
                    <a:pt x="11966" y="4836"/>
                    <a:pt x="12230" y="4076"/>
                    <a:pt x="12065" y="3315"/>
                  </a:cubicBezTo>
                  <a:cubicBezTo>
                    <a:pt x="11999" y="2952"/>
                    <a:pt x="11800" y="2588"/>
                    <a:pt x="11536" y="2324"/>
                  </a:cubicBezTo>
                  <a:cubicBezTo>
                    <a:pt x="11271" y="2092"/>
                    <a:pt x="10974" y="1894"/>
                    <a:pt x="10643" y="1795"/>
                  </a:cubicBezTo>
                  <a:cubicBezTo>
                    <a:pt x="10361" y="1682"/>
                    <a:pt x="10066" y="1629"/>
                    <a:pt x="9772" y="1629"/>
                  </a:cubicBezTo>
                  <a:cubicBezTo>
                    <a:pt x="9379" y="1629"/>
                    <a:pt x="8987" y="1724"/>
                    <a:pt x="8627" y="1894"/>
                  </a:cubicBezTo>
                  <a:cubicBezTo>
                    <a:pt x="8330" y="2059"/>
                    <a:pt x="8065" y="2258"/>
                    <a:pt x="7834" y="2489"/>
                  </a:cubicBezTo>
                  <a:cubicBezTo>
                    <a:pt x="7635" y="2654"/>
                    <a:pt x="7437" y="2853"/>
                    <a:pt x="7239" y="3018"/>
                  </a:cubicBezTo>
                  <a:cubicBezTo>
                    <a:pt x="6842" y="3348"/>
                    <a:pt x="6413" y="3646"/>
                    <a:pt x="5983" y="3910"/>
                  </a:cubicBezTo>
                  <a:cubicBezTo>
                    <a:pt x="6346" y="3150"/>
                    <a:pt x="6842" y="2423"/>
                    <a:pt x="7404" y="1795"/>
                  </a:cubicBezTo>
                  <a:lnTo>
                    <a:pt x="7404" y="1762"/>
                  </a:lnTo>
                  <a:cubicBezTo>
                    <a:pt x="7750" y="1366"/>
                    <a:pt x="7394" y="879"/>
                    <a:pt x="6999" y="879"/>
                  </a:cubicBezTo>
                  <a:cubicBezTo>
                    <a:pt x="6865" y="879"/>
                    <a:pt x="6728" y="934"/>
                    <a:pt x="6611" y="1068"/>
                  </a:cubicBezTo>
                  <a:cubicBezTo>
                    <a:pt x="5784" y="2059"/>
                    <a:pt x="5156" y="3183"/>
                    <a:pt x="4727" y="4406"/>
                  </a:cubicBezTo>
                  <a:cubicBezTo>
                    <a:pt x="4694" y="4472"/>
                    <a:pt x="4694" y="4538"/>
                    <a:pt x="4661" y="4604"/>
                  </a:cubicBezTo>
                  <a:cubicBezTo>
                    <a:pt x="4561" y="4638"/>
                    <a:pt x="4462" y="4704"/>
                    <a:pt x="4363" y="4737"/>
                  </a:cubicBezTo>
                  <a:cubicBezTo>
                    <a:pt x="3867" y="4902"/>
                    <a:pt x="3372" y="5001"/>
                    <a:pt x="2843" y="5001"/>
                  </a:cubicBezTo>
                  <a:cubicBezTo>
                    <a:pt x="2380" y="4968"/>
                    <a:pt x="1950" y="4737"/>
                    <a:pt x="1686" y="4373"/>
                  </a:cubicBezTo>
                  <a:cubicBezTo>
                    <a:pt x="1388" y="4010"/>
                    <a:pt x="1190" y="3547"/>
                    <a:pt x="1124" y="3084"/>
                  </a:cubicBezTo>
                  <a:cubicBezTo>
                    <a:pt x="1058" y="2654"/>
                    <a:pt x="1190" y="2225"/>
                    <a:pt x="1421" y="1861"/>
                  </a:cubicBezTo>
                  <a:cubicBezTo>
                    <a:pt x="1686" y="1497"/>
                    <a:pt x="2049" y="1200"/>
                    <a:pt x="2479" y="1035"/>
                  </a:cubicBezTo>
                  <a:cubicBezTo>
                    <a:pt x="2597" y="995"/>
                    <a:pt x="2722" y="976"/>
                    <a:pt x="2846" y="976"/>
                  </a:cubicBezTo>
                  <a:cubicBezTo>
                    <a:pt x="3137" y="976"/>
                    <a:pt x="3427" y="1081"/>
                    <a:pt x="3636" y="1266"/>
                  </a:cubicBezTo>
                  <a:cubicBezTo>
                    <a:pt x="3834" y="1398"/>
                    <a:pt x="4000" y="1564"/>
                    <a:pt x="4099" y="1762"/>
                  </a:cubicBezTo>
                  <a:cubicBezTo>
                    <a:pt x="4198" y="1927"/>
                    <a:pt x="4264" y="2125"/>
                    <a:pt x="4231" y="2324"/>
                  </a:cubicBezTo>
                  <a:cubicBezTo>
                    <a:pt x="4198" y="2522"/>
                    <a:pt x="4132" y="2687"/>
                    <a:pt x="3967" y="2820"/>
                  </a:cubicBezTo>
                  <a:cubicBezTo>
                    <a:pt x="3870" y="2897"/>
                    <a:pt x="3762" y="2929"/>
                    <a:pt x="3649" y="2929"/>
                  </a:cubicBezTo>
                  <a:cubicBezTo>
                    <a:pt x="3569" y="2929"/>
                    <a:pt x="3487" y="2913"/>
                    <a:pt x="3405" y="2886"/>
                  </a:cubicBezTo>
                  <a:cubicBezTo>
                    <a:pt x="3387" y="2880"/>
                    <a:pt x="3367" y="2877"/>
                    <a:pt x="3347" y="2877"/>
                  </a:cubicBezTo>
                  <a:cubicBezTo>
                    <a:pt x="3251" y="2877"/>
                    <a:pt x="3134" y="2936"/>
                    <a:pt x="3107" y="3018"/>
                  </a:cubicBezTo>
                  <a:cubicBezTo>
                    <a:pt x="3074" y="3150"/>
                    <a:pt x="3107" y="3249"/>
                    <a:pt x="3206" y="3315"/>
                  </a:cubicBezTo>
                  <a:cubicBezTo>
                    <a:pt x="3379" y="3419"/>
                    <a:pt x="3570" y="3469"/>
                    <a:pt x="3765" y="3469"/>
                  </a:cubicBezTo>
                  <a:cubicBezTo>
                    <a:pt x="3943" y="3469"/>
                    <a:pt x="4124" y="3427"/>
                    <a:pt x="4297" y="3348"/>
                  </a:cubicBezTo>
                  <a:cubicBezTo>
                    <a:pt x="4595" y="3150"/>
                    <a:pt x="4859" y="2853"/>
                    <a:pt x="4925" y="2489"/>
                  </a:cubicBezTo>
                  <a:cubicBezTo>
                    <a:pt x="5024" y="2125"/>
                    <a:pt x="4991" y="1729"/>
                    <a:pt x="4826" y="1398"/>
                  </a:cubicBezTo>
                  <a:cubicBezTo>
                    <a:pt x="4661" y="1101"/>
                    <a:pt x="4462" y="803"/>
                    <a:pt x="4198" y="605"/>
                  </a:cubicBezTo>
                  <a:cubicBezTo>
                    <a:pt x="3804" y="211"/>
                    <a:pt x="3282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" name="Google Shape;348;p19"/>
            <p:cNvGrpSpPr/>
            <p:nvPr/>
          </p:nvGrpSpPr>
          <p:grpSpPr>
            <a:xfrm>
              <a:off x="1132521" y="4782868"/>
              <a:ext cx="6883094" cy="46226"/>
              <a:chOff x="1132521" y="4782868"/>
              <a:chExt cx="6883094" cy="46226"/>
            </a:xfrm>
          </p:grpSpPr>
          <p:sp>
            <p:nvSpPr>
              <p:cNvPr id="349" name="Google Shape;349;p19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" name="Google Shape;353;p19"/>
            <p:cNvSpPr/>
            <p:nvPr/>
          </p:nvSpPr>
          <p:spPr>
            <a:xfrm>
              <a:off x="8107779" y="4064735"/>
              <a:ext cx="944700" cy="928246"/>
            </a:xfrm>
            <a:custGeom>
              <a:avLst/>
              <a:gdLst/>
              <a:ahLst/>
              <a:cxnLst/>
              <a:rect l="l" t="t" r="r" b="b"/>
              <a:pathLst>
                <a:path w="30146" h="29900" extrusionOk="0">
                  <a:moveTo>
                    <a:pt x="24361" y="3499"/>
                  </a:moveTo>
                  <a:cubicBezTo>
                    <a:pt x="24427" y="3796"/>
                    <a:pt x="24526" y="4061"/>
                    <a:pt x="24625" y="4325"/>
                  </a:cubicBezTo>
                  <a:cubicBezTo>
                    <a:pt x="24146" y="4209"/>
                    <a:pt x="23658" y="4152"/>
                    <a:pt x="23171" y="4152"/>
                  </a:cubicBezTo>
                  <a:cubicBezTo>
                    <a:pt x="22683" y="4152"/>
                    <a:pt x="22196" y="4209"/>
                    <a:pt x="21716" y="4325"/>
                  </a:cubicBezTo>
                  <a:cubicBezTo>
                    <a:pt x="21088" y="4490"/>
                    <a:pt x="20493" y="4755"/>
                    <a:pt x="19932" y="5085"/>
                  </a:cubicBezTo>
                  <a:cubicBezTo>
                    <a:pt x="19766" y="5218"/>
                    <a:pt x="19568" y="5350"/>
                    <a:pt x="19403" y="5482"/>
                  </a:cubicBezTo>
                  <a:cubicBezTo>
                    <a:pt x="19535" y="5251"/>
                    <a:pt x="19733" y="5052"/>
                    <a:pt x="19932" y="4887"/>
                  </a:cubicBezTo>
                  <a:lnTo>
                    <a:pt x="19932" y="4920"/>
                  </a:lnTo>
                  <a:cubicBezTo>
                    <a:pt x="20593" y="4358"/>
                    <a:pt x="21386" y="3929"/>
                    <a:pt x="22245" y="3730"/>
                  </a:cubicBezTo>
                  <a:cubicBezTo>
                    <a:pt x="22939" y="3565"/>
                    <a:pt x="23667" y="3499"/>
                    <a:pt x="24361" y="3499"/>
                  </a:cubicBezTo>
                  <a:close/>
                  <a:moveTo>
                    <a:pt x="9454" y="18175"/>
                  </a:moveTo>
                  <a:lnTo>
                    <a:pt x="9487" y="18208"/>
                  </a:lnTo>
                  <a:cubicBezTo>
                    <a:pt x="9487" y="18208"/>
                    <a:pt x="9487" y="18175"/>
                    <a:pt x="9454" y="18175"/>
                  </a:cubicBezTo>
                  <a:close/>
                  <a:moveTo>
                    <a:pt x="24861" y="17863"/>
                  </a:moveTo>
                  <a:cubicBezTo>
                    <a:pt x="25029" y="17863"/>
                    <a:pt x="25207" y="17887"/>
                    <a:pt x="25385" y="17943"/>
                  </a:cubicBezTo>
                  <a:cubicBezTo>
                    <a:pt x="26113" y="18208"/>
                    <a:pt x="26641" y="18869"/>
                    <a:pt x="26741" y="19629"/>
                  </a:cubicBezTo>
                  <a:cubicBezTo>
                    <a:pt x="26608" y="19761"/>
                    <a:pt x="26443" y="19893"/>
                    <a:pt x="26278" y="19993"/>
                  </a:cubicBezTo>
                  <a:cubicBezTo>
                    <a:pt x="26002" y="20150"/>
                    <a:pt x="25690" y="20226"/>
                    <a:pt x="25378" y="20226"/>
                  </a:cubicBezTo>
                  <a:cubicBezTo>
                    <a:pt x="25168" y="20226"/>
                    <a:pt x="24957" y="20191"/>
                    <a:pt x="24757" y="20125"/>
                  </a:cubicBezTo>
                  <a:cubicBezTo>
                    <a:pt x="24328" y="19993"/>
                    <a:pt x="23931" y="19695"/>
                    <a:pt x="23766" y="19265"/>
                  </a:cubicBezTo>
                  <a:cubicBezTo>
                    <a:pt x="23634" y="18902"/>
                    <a:pt x="23700" y="18505"/>
                    <a:pt x="23931" y="18208"/>
                  </a:cubicBezTo>
                  <a:cubicBezTo>
                    <a:pt x="24073" y="18018"/>
                    <a:pt x="24436" y="17863"/>
                    <a:pt x="24861" y="17863"/>
                  </a:cubicBezTo>
                  <a:close/>
                  <a:moveTo>
                    <a:pt x="5553" y="19299"/>
                  </a:moveTo>
                  <a:lnTo>
                    <a:pt x="5553" y="19299"/>
                  </a:lnTo>
                  <a:cubicBezTo>
                    <a:pt x="5421" y="19497"/>
                    <a:pt x="5289" y="19662"/>
                    <a:pt x="5157" y="19860"/>
                  </a:cubicBezTo>
                  <a:cubicBezTo>
                    <a:pt x="4826" y="20422"/>
                    <a:pt x="4562" y="21017"/>
                    <a:pt x="4396" y="21645"/>
                  </a:cubicBezTo>
                  <a:cubicBezTo>
                    <a:pt x="4198" y="22571"/>
                    <a:pt x="4198" y="23562"/>
                    <a:pt x="4396" y="24521"/>
                  </a:cubicBezTo>
                  <a:cubicBezTo>
                    <a:pt x="4132" y="24422"/>
                    <a:pt x="3867" y="24323"/>
                    <a:pt x="3570" y="24257"/>
                  </a:cubicBezTo>
                  <a:cubicBezTo>
                    <a:pt x="3570" y="23529"/>
                    <a:pt x="3669" y="22835"/>
                    <a:pt x="3834" y="22108"/>
                  </a:cubicBezTo>
                  <a:lnTo>
                    <a:pt x="3801" y="22108"/>
                  </a:lnTo>
                  <a:cubicBezTo>
                    <a:pt x="4000" y="21249"/>
                    <a:pt x="4429" y="20488"/>
                    <a:pt x="4991" y="19794"/>
                  </a:cubicBezTo>
                  <a:cubicBezTo>
                    <a:pt x="5157" y="19629"/>
                    <a:pt x="5322" y="19464"/>
                    <a:pt x="5553" y="19299"/>
                  </a:cubicBezTo>
                  <a:close/>
                  <a:moveTo>
                    <a:pt x="21201" y="16530"/>
                  </a:moveTo>
                  <a:cubicBezTo>
                    <a:pt x="21481" y="16530"/>
                    <a:pt x="21766" y="16605"/>
                    <a:pt x="22014" y="16753"/>
                  </a:cubicBezTo>
                  <a:cubicBezTo>
                    <a:pt x="22708" y="17051"/>
                    <a:pt x="23072" y="17844"/>
                    <a:pt x="22774" y="18538"/>
                  </a:cubicBezTo>
                  <a:cubicBezTo>
                    <a:pt x="22642" y="18869"/>
                    <a:pt x="22378" y="19100"/>
                    <a:pt x="22014" y="19166"/>
                  </a:cubicBezTo>
                  <a:cubicBezTo>
                    <a:pt x="21984" y="19170"/>
                    <a:pt x="21954" y="19171"/>
                    <a:pt x="21923" y="19171"/>
                  </a:cubicBezTo>
                  <a:cubicBezTo>
                    <a:pt x="21651" y="19171"/>
                    <a:pt x="21369" y="19040"/>
                    <a:pt x="21221" y="18803"/>
                  </a:cubicBezTo>
                  <a:cubicBezTo>
                    <a:pt x="21188" y="18737"/>
                    <a:pt x="21155" y="18671"/>
                    <a:pt x="21121" y="18604"/>
                  </a:cubicBezTo>
                  <a:cubicBezTo>
                    <a:pt x="21121" y="18538"/>
                    <a:pt x="21121" y="18472"/>
                    <a:pt x="21121" y="18406"/>
                  </a:cubicBezTo>
                  <a:cubicBezTo>
                    <a:pt x="21121" y="18373"/>
                    <a:pt x="21155" y="18340"/>
                    <a:pt x="21188" y="18307"/>
                  </a:cubicBezTo>
                  <a:cubicBezTo>
                    <a:pt x="21254" y="18274"/>
                    <a:pt x="21320" y="18241"/>
                    <a:pt x="21386" y="18241"/>
                  </a:cubicBezTo>
                  <a:lnTo>
                    <a:pt x="21419" y="18241"/>
                  </a:lnTo>
                  <a:cubicBezTo>
                    <a:pt x="21584" y="18175"/>
                    <a:pt x="21650" y="18009"/>
                    <a:pt x="21617" y="17844"/>
                  </a:cubicBezTo>
                  <a:cubicBezTo>
                    <a:pt x="21589" y="17700"/>
                    <a:pt x="21434" y="17606"/>
                    <a:pt x="21286" y="17606"/>
                  </a:cubicBezTo>
                  <a:cubicBezTo>
                    <a:pt x="21264" y="17606"/>
                    <a:pt x="21242" y="17609"/>
                    <a:pt x="21221" y="17613"/>
                  </a:cubicBezTo>
                  <a:cubicBezTo>
                    <a:pt x="21088" y="17679"/>
                    <a:pt x="20956" y="17745"/>
                    <a:pt x="20824" y="17811"/>
                  </a:cubicBezTo>
                  <a:cubicBezTo>
                    <a:pt x="20659" y="17943"/>
                    <a:pt x="20560" y="18109"/>
                    <a:pt x="20493" y="18274"/>
                  </a:cubicBezTo>
                  <a:cubicBezTo>
                    <a:pt x="20460" y="18439"/>
                    <a:pt x="20493" y="18637"/>
                    <a:pt x="20527" y="18803"/>
                  </a:cubicBezTo>
                  <a:cubicBezTo>
                    <a:pt x="20560" y="18935"/>
                    <a:pt x="20626" y="19067"/>
                    <a:pt x="20692" y="19199"/>
                  </a:cubicBezTo>
                  <a:cubicBezTo>
                    <a:pt x="20976" y="19626"/>
                    <a:pt x="21432" y="19881"/>
                    <a:pt x="21932" y="19881"/>
                  </a:cubicBezTo>
                  <a:cubicBezTo>
                    <a:pt x="22013" y="19881"/>
                    <a:pt x="22096" y="19874"/>
                    <a:pt x="22179" y="19860"/>
                  </a:cubicBezTo>
                  <a:cubicBezTo>
                    <a:pt x="21881" y="19477"/>
                    <a:pt x="22393" y="19135"/>
                    <a:pt x="22795" y="19135"/>
                  </a:cubicBezTo>
                  <a:cubicBezTo>
                    <a:pt x="23016" y="19135"/>
                    <a:pt x="23204" y="19238"/>
                    <a:pt x="23204" y="19497"/>
                  </a:cubicBezTo>
                  <a:cubicBezTo>
                    <a:pt x="23435" y="20092"/>
                    <a:pt x="23964" y="20555"/>
                    <a:pt x="24592" y="20753"/>
                  </a:cubicBezTo>
                  <a:cubicBezTo>
                    <a:pt x="24658" y="20753"/>
                    <a:pt x="24757" y="20753"/>
                    <a:pt x="24824" y="20786"/>
                  </a:cubicBezTo>
                  <a:lnTo>
                    <a:pt x="24824" y="24752"/>
                  </a:lnTo>
                  <a:lnTo>
                    <a:pt x="20890" y="24752"/>
                  </a:lnTo>
                  <a:cubicBezTo>
                    <a:pt x="20890" y="24653"/>
                    <a:pt x="20857" y="24587"/>
                    <a:pt x="20824" y="24488"/>
                  </a:cubicBezTo>
                  <a:cubicBezTo>
                    <a:pt x="20659" y="23860"/>
                    <a:pt x="20196" y="23364"/>
                    <a:pt x="19601" y="23100"/>
                  </a:cubicBezTo>
                  <a:lnTo>
                    <a:pt x="19634" y="23100"/>
                  </a:lnTo>
                  <a:cubicBezTo>
                    <a:pt x="20130" y="22835"/>
                    <a:pt x="20427" y="22339"/>
                    <a:pt x="20460" y="21778"/>
                  </a:cubicBezTo>
                  <a:cubicBezTo>
                    <a:pt x="20493" y="21183"/>
                    <a:pt x="20163" y="20654"/>
                    <a:pt x="19634" y="20389"/>
                  </a:cubicBezTo>
                  <a:cubicBezTo>
                    <a:pt x="19502" y="20323"/>
                    <a:pt x="19370" y="20290"/>
                    <a:pt x="19204" y="20257"/>
                  </a:cubicBezTo>
                  <a:cubicBezTo>
                    <a:pt x="19156" y="20247"/>
                    <a:pt x="19108" y="20243"/>
                    <a:pt x="19059" y="20243"/>
                  </a:cubicBezTo>
                  <a:cubicBezTo>
                    <a:pt x="18942" y="20243"/>
                    <a:pt x="18825" y="20267"/>
                    <a:pt x="18709" y="20290"/>
                  </a:cubicBezTo>
                  <a:cubicBezTo>
                    <a:pt x="18543" y="20356"/>
                    <a:pt x="18378" y="20488"/>
                    <a:pt x="18312" y="20654"/>
                  </a:cubicBezTo>
                  <a:cubicBezTo>
                    <a:pt x="18213" y="20786"/>
                    <a:pt x="18180" y="20951"/>
                    <a:pt x="18147" y="21116"/>
                  </a:cubicBezTo>
                  <a:cubicBezTo>
                    <a:pt x="18109" y="21342"/>
                    <a:pt x="18296" y="21482"/>
                    <a:pt x="18476" y="21482"/>
                  </a:cubicBezTo>
                  <a:cubicBezTo>
                    <a:pt x="18613" y="21482"/>
                    <a:pt x="18746" y="21401"/>
                    <a:pt x="18775" y="21216"/>
                  </a:cubicBezTo>
                  <a:lnTo>
                    <a:pt x="18775" y="21183"/>
                  </a:lnTo>
                  <a:cubicBezTo>
                    <a:pt x="18775" y="21116"/>
                    <a:pt x="18808" y="21050"/>
                    <a:pt x="18841" y="20984"/>
                  </a:cubicBezTo>
                  <a:cubicBezTo>
                    <a:pt x="18874" y="20951"/>
                    <a:pt x="18907" y="20918"/>
                    <a:pt x="18940" y="20918"/>
                  </a:cubicBezTo>
                  <a:cubicBezTo>
                    <a:pt x="18973" y="20902"/>
                    <a:pt x="18998" y="20893"/>
                    <a:pt x="19023" y="20893"/>
                  </a:cubicBezTo>
                  <a:cubicBezTo>
                    <a:pt x="19047" y="20893"/>
                    <a:pt x="19072" y="20902"/>
                    <a:pt x="19105" y="20918"/>
                  </a:cubicBezTo>
                  <a:cubicBezTo>
                    <a:pt x="19204" y="20918"/>
                    <a:pt x="19270" y="20951"/>
                    <a:pt x="19337" y="20984"/>
                  </a:cubicBezTo>
                  <a:cubicBezTo>
                    <a:pt x="19634" y="21116"/>
                    <a:pt x="19799" y="21414"/>
                    <a:pt x="19766" y="21745"/>
                  </a:cubicBezTo>
                  <a:cubicBezTo>
                    <a:pt x="19766" y="22075"/>
                    <a:pt x="19568" y="22373"/>
                    <a:pt x="19270" y="22538"/>
                  </a:cubicBezTo>
                  <a:cubicBezTo>
                    <a:pt x="19058" y="22649"/>
                    <a:pt x="18832" y="22702"/>
                    <a:pt x="18611" y="22702"/>
                  </a:cubicBezTo>
                  <a:cubicBezTo>
                    <a:pt x="18113" y="22702"/>
                    <a:pt x="17638" y="22434"/>
                    <a:pt x="17386" y="21976"/>
                  </a:cubicBezTo>
                  <a:cubicBezTo>
                    <a:pt x="17155" y="21645"/>
                    <a:pt x="17056" y="21282"/>
                    <a:pt x="17056" y="20918"/>
                  </a:cubicBezTo>
                  <a:cubicBezTo>
                    <a:pt x="17056" y="20720"/>
                    <a:pt x="17089" y="20555"/>
                    <a:pt x="17155" y="20389"/>
                  </a:cubicBezTo>
                  <a:cubicBezTo>
                    <a:pt x="17254" y="20158"/>
                    <a:pt x="17353" y="19927"/>
                    <a:pt x="17386" y="19695"/>
                  </a:cubicBezTo>
                  <a:cubicBezTo>
                    <a:pt x="17585" y="18869"/>
                    <a:pt x="17552" y="18042"/>
                    <a:pt x="17287" y="17216"/>
                  </a:cubicBezTo>
                  <a:lnTo>
                    <a:pt x="17287" y="17216"/>
                  </a:lnTo>
                  <a:cubicBezTo>
                    <a:pt x="17590" y="17277"/>
                    <a:pt x="17898" y="17306"/>
                    <a:pt x="18205" y="17306"/>
                  </a:cubicBezTo>
                  <a:cubicBezTo>
                    <a:pt x="18735" y="17306"/>
                    <a:pt x="19264" y="17218"/>
                    <a:pt x="19766" y="17051"/>
                  </a:cubicBezTo>
                  <a:cubicBezTo>
                    <a:pt x="19998" y="16952"/>
                    <a:pt x="20229" y="16853"/>
                    <a:pt x="20427" y="16720"/>
                  </a:cubicBezTo>
                  <a:cubicBezTo>
                    <a:pt x="20560" y="16621"/>
                    <a:pt x="20758" y="16555"/>
                    <a:pt x="20923" y="16555"/>
                  </a:cubicBezTo>
                  <a:cubicBezTo>
                    <a:pt x="21014" y="16539"/>
                    <a:pt x="21107" y="16530"/>
                    <a:pt x="21201" y="16530"/>
                  </a:cubicBezTo>
                  <a:close/>
                  <a:moveTo>
                    <a:pt x="18964" y="23594"/>
                  </a:moveTo>
                  <a:cubicBezTo>
                    <a:pt x="19087" y="23594"/>
                    <a:pt x="19212" y="23616"/>
                    <a:pt x="19337" y="23662"/>
                  </a:cubicBezTo>
                  <a:cubicBezTo>
                    <a:pt x="19766" y="23827"/>
                    <a:pt x="20064" y="24190"/>
                    <a:pt x="20163" y="24653"/>
                  </a:cubicBezTo>
                  <a:cubicBezTo>
                    <a:pt x="20328" y="25149"/>
                    <a:pt x="20295" y="25711"/>
                    <a:pt x="20031" y="26174"/>
                  </a:cubicBezTo>
                  <a:cubicBezTo>
                    <a:pt x="19822" y="26648"/>
                    <a:pt x="19436" y="26847"/>
                    <a:pt x="19047" y="26847"/>
                  </a:cubicBezTo>
                  <a:cubicBezTo>
                    <a:pt x="18325" y="26847"/>
                    <a:pt x="17595" y="26162"/>
                    <a:pt x="17981" y="25281"/>
                  </a:cubicBezTo>
                  <a:lnTo>
                    <a:pt x="18014" y="25281"/>
                  </a:lnTo>
                  <a:cubicBezTo>
                    <a:pt x="17816" y="24653"/>
                    <a:pt x="18014" y="23992"/>
                    <a:pt x="18279" y="23827"/>
                  </a:cubicBezTo>
                  <a:cubicBezTo>
                    <a:pt x="18496" y="23675"/>
                    <a:pt x="18727" y="23594"/>
                    <a:pt x="18964" y="23594"/>
                  </a:cubicBezTo>
                  <a:close/>
                  <a:moveTo>
                    <a:pt x="26807" y="20389"/>
                  </a:moveTo>
                  <a:lnTo>
                    <a:pt x="26807" y="20555"/>
                  </a:lnTo>
                  <a:cubicBezTo>
                    <a:pt x="26807" y="20984"/>
                    <a:pt x="26807" y="21414"/>
                    <a:pt x="26774" y="21811"/>
                  </a:cubicBezTo>
                  <a:cubicBezTo>
                    <a:pt x="26708" y="24058"/>
                    <a:pt x="26675" y="25678"/>
                    <a:pt x="27633" y="27529"/>
                  </a:cubicBezTo>
                  <a:lnTo>
                    <a:pt x="27633" y="27562"/>
                  </a:lnTo>
                  <a:cubicBezTo>
                    <a:pt x="26209" y="26824"/>
                    <a:pt x="24921" y="26674"/>
                    <a:pt x="23379" y="26674"/>
                  </a:cubicBezTo>
                  <a:cubicBezTo>
                    <a:pt x="22917" y="26674"/>
                    <a:pt x="22433" y="26687"/>
                    <a:pt x="21915" y="26703"/>
                  </a:cubicBezTo>
                  <a:cubicBezTo>
                    <a:pt x="21518" y="26703"/>
                    <a:pt x="21088" y="26736"/>
                    <a:pt x="20659" y="26736"/>
                  </a:cubicBezTo>
                  <a:lnTo>
                    <a:pt x="20493" y="26736"/>
                  </a:lnTo>
                  <a:cubicBezTo>
                    <a:pt x="20527" y="26636"/>
                    <a:pt x="20593" y="26570"/>
                    <a:pt x="20626" y="26504"/>
                  </a:cubicBezTo>
                  <a:cubicBezTo>
                    <a:pt x="20791" y="26207"/>
                    <a:pt x="20890" y="25876"/>
                    <a:pt x="20923" y="25546"/>
                  </a:cubicBezTo>
                  <a:lnTo>
                    <a:pt x="25584" y="25546"/>
                  </a:lnTo>
                  <a:lnTo>
                    <a:pt x="25584" y="20819"/>
                  </a:lnTo>
                  <a:cubicBezTo>
                    <a:pt x="25947" y="20786"/>
                    <a:pt x="26278" y="20687"/>
                    <a:pt x="26575" y="20522"/>
                  </a:cubicBezTo>
                  <a:cubicBezTo>
                    <a:pt x="26641" y="20488"/>
                    <a:pt x="26741" y="20422"/>
                    <a:pt x="26807" y="20389"/>
                  </a:cubicBezTo>
                  <a:close/>
                  <a:moveTo>
                    <a:pt x="27204" y="0"/>
                  </a:moveTo>
                  <a:cubicBezTo>
                    <a:pt x="27071" y="0"/>
                    <a:pt x="26938" y="9"/>
                    <a:pt x="26807" y="28"/>
                  </a:cubicBezTo>
                  <a:cubicBezTo>
                    <a:pt x="26179" y="160"/>
                    <a:pt x="25584" y="458"/>
                    <a:pt x="25121" y="921"/>
                  </a:cubicBezTo>
                  <a:cubicBezTo>
                    <a:pt x="24592" y="1383"/>
                    <a:pt x="24295" y="2044"/>
                    <a:pt x="24328" y="2739"/>
                  </a:cubicBezTo>
                  <a:lnTo>
                    <a:pt x="24328" y="2772"/>
                  </a:lnTo>
                  <a:cubicBezTo>
                    <a:pt x="23567" y="2838"/>
                    <a:pt x="22807" y="2970"/>
                    <a:pt x="22113" y="3168"/>
                  </a:cubicBezTo>
                  <a:cubicBezTo>
                    <a:pt x="21155" y="3433"/>
                    <a:pt x="20295" y="3895"/>
                    <a:pt x="19601" y="4523"/>
                  </a:cubicBezTo>
                  <a:cubicBezTo>
                    <a:pt x="18114" y="5912"/>
                    <a:pt x="17684" y="8060"/>
                    <a:pt x="18510" y="9911"/>
                  </a:cubicBezTo>
                  <a:cubicBezTo>
                    <a:pt x="18940" y="10771"/>
                    <a:pt x="19766" y="11399"/>
                    <a:pt x="20725" y="11531"/>
                  </a:cubicBezTo>
                  <a:cubicBezTo>
                    <a:pt x="20692" y="11894"/>
                    <a:pt x="20725" y="12291"/>
                    <a:pt x="20857" y="12655"/>
                  </a:cubicBezTo>
                  <a:cubicBezTo>
                    <a:pt x="21055" y="13151"/>
                    <a:pt x="21353" y="13613"/>
                    <a:pt x="21716" y="13977"/>
                  </a:cubicBezTo>
                  <a:cubicBezTo>
                    <a:pt x="22080" y="14340"/>
                    <a:pt x="22444" y="14605"/>
                    <a:pt x="22807" y="14935"/>
                  </a:cubicBezTo>
                  <a:cubicBezTo>
                    <a:pt x="23171" y="15266"/>
                    <a:pt x="23501" y="15563"/>
                    <a:pt x="23799" y="15861"/>
                  </a:cubicBezTo>
                  <a:lnTo>
                    <a:pt x="23832" y="15894"/>
                  </a:lnTo>
                  <a:cubicBezTo>
                    <a:pt x="23938" y="15986"/>
                    <a:pt x="24051" y="16025"/>
                    <a:pt x="24160" y="16025"/>
                  </a:cubicBezTo>
                  <a:cubicBezTo>
                    <a:pt x="24557" y="16025"/>
                    <a:pt x="24883" y="15498"/>
                    <a:pt x="24493" y="15134"/>
                  </a:cubicBezTo>
                  <a:cubicBezTo>
                    <a:pt x="24096" y="14803"/>
                    <a:pt x="23733" y="14539"/>
                    <a:pt x="23336" y="14241"/>
                  </a:cubicBezTo>
                  <a:cubicBezTo>
                    <a:pt x="22973" y="13977"/>
                    <a:pt x="22576" y="13679"/>
                    <a:pt x="22245" y="13382"/>
                  </a:cubicBezTo>
                  <a:cubicBezTo>
                    <a:pt x="21948" y="13117"/>
                    <a:pt x="21683" y="12787"/>
                    <a:pt x="21518" y="12390"/>
                  </a:cubicBezTo>
                  <a:cubicBezTo>
                    <a:pt x="21386" y="12126"/>
                    <a:pt x="21320" y="11828"/>
                    <a:pt x="21353" y="11498"/>
                  </a:cubicBezTo>
                  <a:cubicBezTo>
                    <a:pt x="21750" y="11465"/>
                    <a:pt x="22146" y="11333"/>
                    <a:pt x="22477" y="11134"/>
                  </a:cubicBezTo>
                  <a:cubicBezTo>
                    <a:pt x="22741" y="11994"/>
                    <a:pt x="23303" y="12754"/>
                    <a:pt x="24030" y="13316"/>
                  </a:cubicBezTo>
                  <a:cubicBezTo>
                    <a:pt x="25418" y="14407"/>
                    <a:pt x="27964" y="16456"/>
                    <a:pt x="27534" y="18208"/>
                  </a:cubicBezTo>
                  <a:cubicBezTo>
                    <a:pt x="27468" y="18472"/>
                    <a:pt x="27369" y="18737"/>
                    <a:pt x="27269" y="19001"/>
                  </a:cubicBezTo>
                  <a:cubicBezTo>
                    <a:pt x="27005" y="18208"/>
                    <a:pt x="26377" y="17580"/>
                    <a:pt x="25617" y="17348"/>
                  </a:cubicBezTo>
                  <a:cubicBezTo>
                    <a:pt x="25384" y="17264"/>
                    <a:pt x="25145" y="17223"/>
                    <a:pt x="24909" y="17223"/>
                  </a:cubicBezTo>
                  <a:cubicBezTo>
                    <a:pt x="24406" y="17223"/>
                    <a:pt x="23917" y="17408"/>
                    <a:pt x="23534" y="17745"/>
                  </a:cubicBezTo>
                  <a:cubicBezTo>
                    <a:pt x="23501" y="17580"/>
                    <a:pt x="23468" y="17414"/>
                    <a:pt x="23402" y="17282"/>
                  </a:cubicBezTo>
                  <a:cubicBezTo>
                    <a:pt x="23171" y="16819"/>
                    <a:pt x="22807" y="16423"/>
                    <a:pt x="22344" y="16225"/>
                  </a:cubicBezTo>
                  <a:cubicBezTo>
                    <a:pt x="22003" y="16054"/>
                    <a:pt x="21643" y="15955"/>
                    <a:pt x="21278" y="15955"/>
                  </a:cubicBezTo>
                  <a:cubicBezTo>
                    <a:pt x="21149" y="15955"/>
                    <a:pt x="21020" y="15967"/>
                    <a:pt x="20890" y="15993"/>
                  </a:cubicBezTo>
                  <a:cubicBezTo>
                    <a:pt x="20626" y="16026"/>
                    <a:pt x="20361" y="16125"/>
                    <a:pt x="20163" y="16291"/>
                  </a:cubicBezTo>
                  <a:cubicBezTo>
                    <a:pt x="19998" y="16390"/>
                    <a:pt x="19799" y="16489"/>
                    <a:pt x="19634" y="16555"/>
                  </a:cubicBezTo>
                  <a:cubicBezTo>
                    <a:pt x="19035" y="16805"/>
                    <a:pt x="18399" y="16922"/>
                    <a:pt x="17767" y="16922"/>
                  </a:cubicBezTo>
                  <a:cubicBezTo>
                    <a:pt x="17562" y="16922"/>
                    <a:pt x="17357" y="16910"/>
                    <a:pt x="17155" y="16886"/>
                  </a:cubicBezTo>
                  <a:cubicBezTo>
                    <a:pt x="17139" y="16869"/>
                    <a:pt x="17122" y="16861"/>
                    <a:pt x="17110" y="16861"/>
                  </a:cubicBezTo>
                  <a:cubicBezTo>
                    <a:pt x="17097" y="16861"/>
                    <a:pt x="17089" y="16869"/>
                    <a:pt x="17089" y="16886"/>
                  </a:cubicBezTo>
                  <a:cubicBezTo>
                    <a:pt x="16990" y="16886"/>
                    <a:pt x="16924" y="16985"/>
                    <a:pt x="16957" y="17084"/>
                  </a:cubicBezTo>
                  <a:cubicBezTo>
                    <a:pt x="17155" y="17910"/>
                    <a:pt x="17155" y="18737"/>
                    <a:pt x="16957" y="19563"/>
                  </a:cubicBezTo>
                  <a:cubicBezTo>
                    <a:pt x="16891" y="19761"/>
                    <a:pt x="16825" y="19960"/>
                    <a:pt x="16725" y="20125"/>
                  </a:cubicBezTo>
                  <a:cubicBezTo>
                    <a:pt x="16593" y="20356"/>
                    <a:pt x="16527" y="20621"/>
                    <a:pt x="16527" y="20885"/>
                  </a:cubicBezTo>
                  <a:cubicBezTo>
                    <a:pt x="16494" y="21381"/>
                    <a:pt x="16659" y="21877"/>
                    <a:pt x="16924" y="22306"/>
                  </a:cubicBezTo>
                  <a:cubicBezTo>
                    <a:pt x="17221" y="22736"/>
                    <a:pt x="17618" y="23067"/>
                    <a:pt x="18114" y="23232"/>
                  </a:cubicBezTo>
                  <a:cubicBezTo>
                    <a:pt x="18081" y="23232"/>
                    <a:pt x="18047" y="23265"/>
                    <a:pt x="18014" y="23298"/>
                  </a:cubicBezTo>
                  <a:cubicBezTo>
                    <a:pt x="17453" y="23629"/>
                    <a:pt x="17221" y="24587"/>
                    <a:pt x="17486" y="25447"/>
                  </a:cubicBezTo>
                  <a:cubicBezTo>
                    <a:pt x="17717" y="26240"/>
                    <a:pt x="18345" y="26835"/>
                    <a:pt x="19138" y="27099"/>
                  </a:cubicBezTo>
                  <a:cubicBezTo>
                    <a:pt x="18874" y="27231"/>
                    <a:pt x="18609" y="27331"/>
                    <a:pt x="18312" y="27397"/>
                  </a:cubicBezTo>
                  <a:cubicBezTo>
                    <a:pt x="18190" y="27425"/>
                    <a:pt x="18066" y="27438"/>
                    <a:pt x="17942" y="27438"/>
                  </a:cubicBezTo>
                  <a:cubicBezTo>
                    <a:pt x="16307" y="27438"/>
                    <a:pt x="14466" y="25152"/>
                    <a:pt x="13453" y="23893"/>
                  </a:cubicBezTo>
                  <a:cubicBezTo>
                    <a:pt x="12891" y="23133"/>
                    <a:pt x="12131" y="22604"/>
                    <a:pt x="11271" y="22339"/>
                  </a:cubicBezTo>
                  <a:cubicBezTo>
                    <a:pt x="11437" y="21976"/>
                    <a:pt x="11569" y="21612"/>
                    <a:pt x="11602" y="21216"/>
                  </a:cubicBezTo>
                  <a:cubicBezTo>
                    <a:pt x="11899" y="21216"/>
                    <a:pt x="12230" y="21282"/>
                    <a:pt x="12494" y="21381"/>
                  </a:cubicBezTo>
                  <a:cubicBezTo>
                    <a:pt x="12891" y="21546"/>
                    <a:pt x="13222" y="21811"/>
                    <a:pt x="13486" y="22141"/>
                  </a:cubicBezTo>
                  <a:cubicBezTo>
                    <a:pt x="13784" y="22472"/>
                    <a:pt x="14048" y="22868"/>
                    <a:pt x="14345" y="23232"/>
                  </a:cubicBezTo>
                  <a:cubicBezTo>
                    <a:pt x="14610" y="23596"/>
                    <a:pt x="14907" y="23992"/>
                    <a:pt x="15238" y="24356"/>
                  </a:cubicBezTo>
                  <a:lnTo>
                    <a:pt x="15271" y="24389"/>
                  </a:lnTo>
                  <a:cubicBezTo>
                    <a:pt x="15370" y="24488"/>
                    <a:pt x="15494" y="24538"/>
                    <a:pt x="15618" y="24538"/>
                  </a:cubicBezTo>
                  <a:cubicBezTo>
                    <a:pt x="15742" y="24538"/>
                    <a:pt x="15866" y="24488"/>
                    <a:pt x="15965" y="24389"/>
                  </a:cubicBezTo>
                  <a:cubicBezTo>
                    <a:pt x="16163" y="24190"/>
                    <a:pt x="16163" y="23893"/>
                    <a:pt x="15965" y="23695"/>
                  </a:cubicBezTo>
                  <a:cubicBezTo>
                    <a:pt x="15668" y="23397"/>
                    <a:pt x="15370" y="23034"/>
                    <a:pt x="15040" y="22670"/>
                  </a:cubicBezTo>
                  <a:cubicBezTo>
                    <a:pt x="14742" y="22339"/>
                    <a:pt x="14445" y="21976"/>
                    <a:pt x="14081" y="21612"/>
                  </a:cubicBezTo>
                  <a:cubicBezTo>
                    <a:pt x="13717" y="21216"/>
                    <a:pt x="13255" y="20951"/>
                    <a:pt x="12759" y="20753"/>
                  </a:cubicBezTo>
                  <a:cubicBezTo>
                    <a:pt x="12458" y="20643"/>
                    <a:pt x="12134" y="20579"/>
                    <a:pt x="11825" y="20579"/>
                  </a:cubicBezTo>
                  <a:cubicBezTo>
                    <a:pt x="11761" y="20579"/>
                    <a:pt x="11697" y="20582"/>
                    <a:pt x="11635" y="20588"/>
                  </a:cubicBezTo>
                  <a:cubicBezTo>
                    <a:pt x="11503" y="19629"/>
                    <a:pt x="10875" y="18803"/>
                    <a:pt x="10015" y="18406"/>
                  </a:cubicBezTo>
                  <a:cubicBezTo>
                    <a:pt x="9850" y="18340"/>
                    <a:pt x="9685" y="18274"/>
                    <a:pt x="9487" y="18208"/>
                  </a:cubicBezTo>
                  <a:lnTo>
                    <a:pt x="9454" y="18208"/>
                  </a:lnTo>
                  <a:cubicBezTo>
                    <a:pt x="9387" y="18142"/>
                    <a:pt x="9288" y="18142"/>
                    <a:pt x="9222" y="18109"/>
                  </a:cubicBezTo>
                  <a:lnTo>
                    <a:pt x="9123" y="18109"/>
                  </a:lnTo>
                  <a:cubicBezTo>
                    <a:pt x="8775" y="18030"/>
                    <a:pt x="8422" y="17992"/>
                    <a:pt x="8071" y="17992"/>
                  </a:cubicBezTo>
                  <a:cubicBezTo>
                    <a:pt x="6790" y="17992"/>
                    <a:pt x="5536" y="18504"/>
                    <a:pt x="4628" y="19464"/>
                  </a:cubicBezTo>
                  <a:cubicBezTo>
                    <a:pt x="3967" y="20191"/>
                    <a:pt x="3504" y="21050"/>
                    <a:pt x="3239" y="21976"/>
                  </a:cubicBezTo>
                  <a:cubicBezTo>
                    <a:pt x="3041" y="22703"/>
                    <a:pt x="2909" y="23463"/>
                    <a:pt x="2876" y="24190"/>
                  </a:cubicBezTo>
                  <a:lnTo>
                    <a:pt x="2810" y="24190"/>
                  </a:lnTo>
                  <a:cubicBezTo>
                    <a:pt x="2446" y="24190"/>
                    <a:pt x="2116" y="24257"/>
                    <a:pt x="1818" y="24389"/>
                  </a:cubicBezTo>
                  <a:cubicBezTo>
                    <a:pt x="1488" y="24521"/>
                    <a:pt x="1223" y="24719"/>
                    <a:pt x="992" y="24984"/>
                  </a:cubicBezTo>
                  <a:cubicBezTo>
                    <a:pt x="529" y="25447"/>
                    <a:pt x="231" y="26042"/>
                    <a:pt x="99" y="26703"/>
                  </a:cubicBezTo>
                  <a:cubicBezTo>
                    <a:pt x="0" y="27397"/>
                    <a:pt x="165" y="28091"/>
                    <a:pt x="562" y="28653"/>
                  </a:cubicBezTo>
                  <a:cubicBezTo>
                    <a:pt x="959" y="29215"/>
                    <a:pt x="1521" y="29611"/>
                    <a:pt x="2182" y="29843"/>
                  </a:cubicBezTo>
                  <a:cubicBezTo>
                    <a:pt x="2343" y="29881"/>
                    <a:pt x="2508" y="29900"/>
                    <a:pt x="2672" y="29900"/>
                  </a:cubicBezTo>
                  <a:cubicBezTo>
                    <a:pt x="3216" y="29900"/>
                    <a:pt x="3759" y="29695"/>
                    <a:pt x="4165" y="29314"/>
                  </a:cubicBezTo>
                  <a:cubicBezTo>
                    <a:pt x="4429" y="29082"/>
                    <a:pt x="4628" y="28818"/>
                    <a:pt x="4793" y="28521"/>
                  </a:cubicBezTo>
                  <a:cubicBezTo>
                    <a:pt x="4925" y="28157"/>
                    <a:pt x="4991" y="27793"/>
                    <a:pt x="4892" y="27430"/>
                  </a:cubicBezTo>
                  <a:cubicBezTo>
                    <a:pt x="4793" y="27066"/>
                    <a:pt x="4562" y="26769"/>
                    <a:pt x="4231" y="26570"/>
                  </a:cubicBezTo>
                  <a:cubicBezTo>
                    <a:pt x="4073" y="26491"/>
                    <a:pt x="3900" y="26450"/>
                    <a:pt x="3727" y="26450"/>
                  </a:cubicBezTo>
                  <a:cubicBezTo>
                    <a:pt x="3537" y="26450"/>
                    <a:pt x="3346" y="26500"/>
                    <a:pt x="3173" y="26603"/>
                  </a:cubicBezTo>
                  <a:cubicBezTo>
                    <a:pt x="3074" y="26670"/>
                    <a:pt x="3041" y="26769"/>
                    <a:pt x="3074" y="26868"/>
                  </a:cubicBezTo>
                  <a:cubicBezTo>
                    <a:pt x="3102" y="26977"/>
                    <a:pt x="3197" y="27042"/>
                    <a:pt x="3304" y="27042"/>
                  </a:cubicBezTo>
                  <a:cubicBezTo>
                    <a:pt x="3326" y="27042"/>
                    <a:pt x="3349" y="27039"/>
                    <a:pt x="3372" y="27033"/>
                  </a:cubicBezTo>
                  <a:cubicBezTo>
                    <a:pt x="3454" y="27006"/>
                    <a:pt x="3536" y="26990"/>
                    <a:pt x="3616" y="26990"/>
                  </a:cubicBezTo>
                  <a:cubicBezTo>
                    <a:pt x="3729" y="26990"/>
                    <a:pt x="3837" y="27022"/>
                    <a:pt x="3934" y="27099"/>
                  </a:cubicBezTo>
                  <a:cubicBezTo>
                    <a:pt x="4066" y="27198"/>
                    <a:pt x="4165" y="27397"/>
                    <a:pt x="4198" y="27595"/>
                  </a:cubicBezTo>
                  <a:cubicBezTo>
                    <a:pt x="4198" y="27793"/>
                    <a:pt x="4165" y="27992"/>
                    <a:pt x="4066" y="28157"/>
                  </a:cubicBezTo>
                  <a:cubicBezTo>
                    <a:pt x="3934" y="28355"/>
                    <a:pt x="3801" y="28521"/>
                    <a:pt x="3603" y="28653"/>
                  </a:cubicBezTo>
                  <a:cubicBezTo>
                    <a:pt x="3371" y="28838"/>
                    <a:pt x="3090" y="28942"/>
                    <a:pt x="2807" y="28942"/>
                  </a:cubicBezTo>
                  <a:cubicBezTo>
                    <a:pt x="2686" y="28942"/>
                    <a:pt x="2564" y="28924"/>
                    <a:pt x="2446" y="28884"/>
                  </a:cubicBezTo>
                  <a:cubicBezTo>
                    <a:pt x="2016" y="28719"/>
                    <a:pt x="1653" y="28421"/>
                    <a:pt x="1388" y="28058"/>
                  </a:cubicBezTo>
                  <a:cubicBezTo>
                    <a:pt x="1124" y="27694"/>
                    <a:pt x="1025" y="27264"/>
                    <a:pt x="1058" y="26802"/>
                  </a:cubicBezTo>
                  <a:cubicBezTo>
                    <a:pt x="1157" y="26339"/>
                    <a:pt x="1355" y="25909"/>
                    <a:pt x="1653" y="25513"/>
                  </a:cubicBezTo>
                  <a:cubicBezTo>
                    <a:pt x="1917" y="25149"/>
                    <a:pt x="2347" y="24918"/>
                    <a:pt x="2810" y="24918"/>
                  </a:cubicBezTo>
                  <a:cubicBezTo>
                    <a:pt x="2877" y="24913"/>
                    <a:pt x="2944" y="24911"/>
                    <a:pt x="3010" y="24911"/>
                  </a:cubicBezTo>
                  <a:cubicBezTo>
                    <a:pt x="3465" y="24911"/>
                    <a:pt x="3897" y="25009"/>
                    <a:pt x="4330" y="25182"/>
                  </a:cubicBezTo>
                  <a:cubicBezTo>
                    <a:pt x="4429" y="25215"/>
                    <a:pt x="4528" y="25248"/>
                    <a:pt x="4628" y="25281"/>
                  </a:cubicBezTo>
                  <a:cubicBezTo>
                    <a:pt x="4661" y="25347"/>
                    <a:pt x="4661" y="25413"/>
                    <a:pt x="4694" y="25480"/>
                  </a:cubicBezTo>
                  <a:cubicBezTo>
                    <a:pt x="5123" y="26703"/>
                    <a:pt x="5751" y="27826"/>
                    <a:pt x="6578" y="28785"/>
                  </a:cubicBezTo>
                  <a:cubicBezTo>
                    <a:pt x="6701" y="28943"/>
                    <a:pt x="6849" y="29008"/>
                    <a:pt x="6992" y="29008"/>
                  </a:cubicBezTo>
                  <a:cubicBezTo>
                    <a:pt x="7386" y="29008"/>
                    <a:pt x="7735" y="28512"/>
                    <a:pt x="7371" y="28124"/>
                  </a:cubicBezTo>
                  <a:lnTo>
                    <a:pt x="7371" y="28091"/>
                  </a:lnTo>
                  <a:cubicBezTo>
                    <a:pt x="6809" y="27430"/>
                    <a:pt x="6313" y="26736"/>
                    <a:pt x="5950" y="25942"/>
                  </a:cubicBezTo>
                  <a:lnTo>
                    <a:pt x="5950" y="25942"/>
                  </a:lnTo>
                  <a:cubicBezTo>
                    <a:pt x="6346" y="26207"/>
                    <a:pt x="6776" y="26504"/>
                    <a:pt x="7140" y="26835"/>
                  </a:cubicBezTo>
                  <a:cubicBezTo>
                    <a:pt x="7371" y="27000"/>
                    <a:pt x="7569" y="27198"/>
                    <a:pt x="7768" y="27397"/>
                  </a:cubicBezTo>
                  <a:cubicBezTo>
                    <a:pt x="7999" y="27595"/>
                    <a:pt x="8264" y="27793"/>
                    <a:pt x="8528" y="27959"/>
                  </a:cubicBezTo>
                  <a:cubicBezTo>
                    <a:pt x="8877" y="28142"/>
                    <a:pt x="9256" y="28234"/>
                    <a:pt x="9638" y="28234"/>
                  </a:cubicBezTo>
                  <a:cubicBezTo>
                    <a:pt x="9944" y="28234"/>
                    <a:pt x="10250" y="28175"/>
                    <a:pt x="10544" y="28058"/>
                  </a:cubicBezTo>
                  <a:cubicBezTo>
                    <a:pt x="10875" y="27959"/>
                    <a:pt x="11172" y="27760"/>
                    <a:pt x="11437" y="27529"/>
                  </a:cubicBezTo>
                  <a:cubicBezTo>
                    <a:pt x="11734" y="27264"/>
                    <a:pt x="11933" y="26901"/>
                    <a:pt x="11999" y="26537"/>
                  </a:cubicBezTo>
                  <a:cubicBezTo>
                    <a:pt x="12164" y="25777"/>
                    <a:pt x="11899" y="25017"/>
                    <a:pt x="11305" y="24554"/>
                  </a:cubicBezTo>
                  <a:cubicBezTo>
                    <a:pt x="11007" y="24323"/>
                    <a:pt x="10643" y="24190"/>
                    <a:pt x="10280" y="24190"/>
                  </a:cubicBezTo>
                  <a:cubicBezTo>
                    <a:pt x="9883" y="24190"/>
                    <a:pt x="9487" y="24356"/>
                    <a:pt x="9255" y="24653"/>
                  </a:cubicBezTo>
                  <a:cubicBezTo>
                    <a:pt x="9156" y="24819"/>
                    <a:pt x="9057" y="24984"/>
                    <a:pt x="8991" y="25149"/>
                  </a:cubicBezTo>
                  <a:cubicBezTo>
                    <a:pt x="8991" y="25248"/>
                    <a:pt x="8958" y="25314"/>
                    <a:pt x="8958" y="25413"/>
                  </a:cubicBezTo>
                  <a:cubicBezTo>
                    <a:pt x="8925" y="25513"/>
                    <a:pt x="8925" y="25645"/>
                    <a:pt x="8958" y="25744"/>
                  </a:cubicBezTo>
                  <a:cubicBezTo>
                    <a:pt x="9057" y="26075"/>
                    <a:pt x="9222" y="26405"/>
                    <a:pt x="9487" y="26670"/>
                  </a:cubicBezTo>
                  <a:cubicBezTo>
                    <a:pt x="9520" y="26703"/>
                    <a:pt x="9553" y="26769"/>
                    <a:pt x="9619" y="26769"/>
                  </a:cubicBezTo>
                  <a:cubicBezTo>
                    <a:pt x="9672" y="26795"/>
                    <a:pt x="9727" y="26808"/>
                    <a:pt x="9782" y="26808"/>
                  </a:cubicBezTo>
                  <a:cubicBezTo>
                    <a:pt x="9932" y="26808"/>
                    <a:pt x="10075" y="26716"/>
                    <a:pt x="10148" y="26570"/>
                  </a:cubicBezTo>
                  <a:cubicBezTo>
                    <a:pt x="10247" y="26372"/>
                    <a:pt x="10148" y="26141"/>
                    <a:pt x="9949" y="26042"/>
                  </a:cubicBezTo>
                  <a:cubicBezTo>
                    <a:pt x="9784" y="25942"/>
                    <a:pt x="9619" y="25777"/>
                    <a:pt x="9553" y="25579"/>
                  </a:cubicBezTo>
                  <a:cubicBezTo>
                    <a:pt x="9553" y="25546"/>
                    <a:pt x="9553" y="25513"/>
                    <a:pt x="9553" y="25480"/>
                  </a:cubicBezTo>
                  <a:cubicBezTo>
                    <a:pt x="9553" y="25447"/>
                    <a:pt x="9586" y="25380"/>
                    <a:pt x="9586" y="25347"/>
                  </a:cubicBezTo>
                  <a:cubicBezTo>
                    <a:pt x="9619" y="25248"/>
                    <a:pt x="9685" y="25149"/>
                    <a:pt x="9751" y="25083"/>
                  </a:cubicBezTo>
                  <a:cubicBezTo>
                    <a:pt x="9861" y="24973"/>
                    <a:pt x="9993" y="24909"/>
                    <a:pt x="10129" y="24909"/>
                  </a:cubicBezTo>
                  <a:cubicBezTo>
                    <a:pt x="10157" y="24909"/>
                    <a:pt x="10185" y="24912"/>
                    <a:pt x="10214" y="24918"/>
                  </a:cubicBezTo>
                  <a:cubicBezTo>
                    <a:pt x="10412" y="24951"/>
                    <a:pt x="10577" y="25050"/>
                    <a:pt x="10743" y="25182"/>
                  </a:cubicBezTo>
                  <a:cubicBezTo>
                    <a:pt x="11007" y="25480"/>
                    <a:pt x="11073" y="25909"/>
                    <a:pt x="10974" y="26306"/>
                  </a:cubicBezTo>
                  <a:cubicBezTo>
                    <a:pt x="10941" y="26471"/>
                    <a:pt x="10842" y="26636"/>
                    <a:pt x="10710" y="26736"/>
                  </a:cubicBezTo>
                  <a:cubicBezTo>
                    <a:pt x="10544" y="26901"/>
                    <a:pt x="10379" y="27000"/>
                    <a:pt x="10181" y="27099"/>
                  </a:cubicBezTo>
                  <a:cubicBezTo>
                    <a:pt x="9954" y="27186"/>
                    <a:pt x="9727" y="27228"/>
                    <a:pt x="9500" y="27228"/>
                  </a:cubicBezTo>
                  <a:cubicBezTo>
                    <a:pt x="9297" y="27228"/>
                    <a:pt x="9094" y="27195"/>
                    <a:pt x="8892" y="27132"/>
                  </a:cubicBezTo>
                  <a:cubicBezTo>
                    <a:pt x="8660" y="27033"/>
                    <a:pt x="8462" y="26901"/>
                    <a:pt x="8264" y="26736"/>
                  </a:cubicBezTo>
                  <a:cubicBezTo>
                    <a:pt x="8032" y="26570"/>
                    <a:pt x="7801" y="26405"/>
                    <a:pt x="7569" y="26240"/>
                  </a:cubicBezTo>
                  <a:cubicBezTo>
                    <a:pt x="6908" y="25777"/>
                    <a:pt x="6214" y="25347"/>
                    <a:pt x="5487" y="24984"/>
                  </a:cubicBezTo>
                  <a:cubicBezTo>
                    <a:pt x="5123" y="23959"/>
                    <a:pt x="4991" y="22868"/>
                    <a:pt x="5223" y="21811"/>
                  </a:cubicBezTo>
                  <a:cubicBezTo>
                    <a:pt x="5355" y="21249"/>
                    <a:pt x="5553" y="20720"/>
                    <a:pt x="5851" y="20224"/>
                  </a:cubicBezTo>
                  <a:cubicBezTo>
                    <a:pt x="6115" y="19728"/>
                    <a:pt x="6446" y="19299"/>
                    <a:pt x="6875" y="18935"/>
                  </a:cubicBezTo>
                  <a:cubicBezTo>
                    <a:pt x="7206" y="18671"/>
                    <a:pt x="7569" y="18505"/>
                    <a:pt x="7933" y="18439"/>
                  </a:cubicBezTo>
                  <a:cubicBezTo>
                    <a:pt x="7986" y="18436"/>
                    <a:pt x="8039" y="18435"/>
                    <a:pt x="8092" y="18435"/>
                  </a:cubicBezTo>
                  <a:cubicBezTo>
                    <a:pt x="8661" y="18435"/>
                    <a:pt x="9201" y="18596"/>
                    <a:pt x="9685" y="18869"/>
                  </a:cubicBezTo>
                  <a:cubicBezTo>
                    <a:pt x="10379" y="19265"/>
                    <a:pt x="10809" y="20026"/>
                    <a:pt x="10809" y="20819"/>
                  </a:cubicBezTo>
                  <a:cubicBezTo>
                    <a:pt x="10776" y="21612"/>
                    <a:pt x="10379" y="22339"/>
                    <a:pt x="9718" y="22802"/>
                  </a:cubicBezTo>
                  <a:cubicBezTo>
                    <a:pt x="9490" y="22939"/>
                    <a:pt x="9246" y="23013"/>
                    <a:pt x="8997" y="23013"/>
                  </a:cubicBezTo>
                  <a:cubicBezTo>
                    <a:pt x="8885" y="23013"/>
                    <a:pt x="8773" y="22998"/>
                    <a:pt x="8660" y="22967"/>
                  </a:cubicBezTo>
                  <a:cubicBezTo>
                    <a:pt x="8297" y="22901"/>
                    <a:pt x="8032" y="22670"/>
                    <a:pt x="7900" y="22339"/>
                  </a:cubicBezTo>
                  <a:cubicBezTo>
                    <a:pt x="7801" y="21976"/>
                    <a:pt x="7900" y="21612"/>
                    <a:pt x="8131" y="21315"/>
                  </a:cubicBezTo>
                  <a:cubicBezTo>
                    <a:pt x="8399" y="21077"/>
                    <a:pt x="8746" y="20946"/>
                    <a:pt x="9102" y="20946"/>
                  </a:cubicBezTo>
                  <a:cubicBezTo>
                    <a:pt x="9142" y="20946"/>
                    <a:pt x="9182" y="20948"/>
                    <a:pt x="9222" y="20951"/>
                  </a:cubicBezTo>
                  <a:cubicBezTo>
                    <a:pt x="9234" y="20957"/>
                    <a:pt x="9247" y="20960"/>
                    <a:pt x="9260" y="20960"/>
                  </a:cubicBezTo>
                  <a:cubicBezTo>
                    <a:pt x="9320" y="20960"/>
                    <a:pt x="9387" y="20901"/>
                    <a:pt x="9387" y="20819"/>
                  </a:cubicBezTo>
                  <a:cubicBezTo>
                    <a:pt x="9420" y="20720"/>
                    <a:pt x="9354" y="20621"/>
                    <a:pt x="9255" y="20588"/>
                  </a:cubicBezTo>
                  <a:cubicBezTo>
                    <a:pt x="9140" y="20566"/>
                    <a:pt x="9023" y="20555"/>
                    <a:pt x="8907" y="20555"/>
                  </a:cubicBezTo>
                  <a:cubicBezTo>
                    <a:pt x="8490" y="20555"/>
                    <a:pt x="8078" y="20693"/>
                    <a:pt x="7768" y="20951"/>
                  </a:cubicBezTo>
                  <a:cubicBezTo>
                    <a:pt x="7338" y="21348"/>
                    <a:pt x="7173" y="21943"/>
                    <a:pt x="7305" y="22505"/>
                  </a:cubicBezTo>
                  <a:cubicBezTo>
                    <a:pt x="7437" y="23100"/>
                    <a:pt x="7900" y="23529"/>
                    <a:pt x="8495" y="23695"/>
                  </a:cubicBezTo>
                  <a:cubicBezTo>
                    <a:pt x="8682" y="23739"/>
                    <a:pt x="8870" y="23761"/>
                    <a:pt x="9054" y="23761"/>
                  </a:cubicBezTo>
                  <a:cubicBezTo>
                    <a:pt x="9424" y="23761"/>
                    <a:pt x="9784" y="23673"/>
                    <a:pt x="10115" y="23496"/>
                  </a:cubicBezTo>
                  <a:cubicBezTo>
                    <a:pt x="10379" y="23331"/>
                    <a:pt x="10610" y="23133"/>
                    <a:pt x="10809" y="22901"/>
                  </a:cubicBezTo>
                  <a:cubicBezTo>
                    <a:pt x="11172" y="22967"/>
                    <a:pt x="12032" y="23199"/>
                    <a:pt x="12891" y="24290"/>
                  </a:cubicBezTo>
                  <a:cubicBezTo>
                    <a:pt x="14061" y="25730"/>
                    <a:pt x="15939" y="28068"/>
                    <a:pt x="17833" y="28068"/>
                  </a:cubicBezTo>
                  <a:cubicBezTo>
                    <a:pt x="18025" y="28068"/>
                    <a:pt x="18219" y="28044"/>
                    <a:pt x="18411" y="27992"/>
                  </a:cubicBezTo>
                  <a:cubicBezTo>
                    <a:pt x="18973" y="27893"/>
                    <a:pt x="19469" y="27628"/>
                    <a:pt x="19932" y="27298"/>
                  </a:cubicBezTo>
                  <a:cubicBezTo>
                    <a:pt x="20163" y="27331"/>
                    <a:pt x="20427" y="27331"/>
                    <a:pt x="20659" y="27331"/>
                  </a:cubicBezTo>
                  <a:lnTo>
                    <a:pt x="21948" y="27298"/>
                  </a:lnTo>
                  <a:cubicBezTo>
                    <a:pt x="22482" y="27284"/>
                    <a:pt x="22973" y="27271"/>
                    <a:pt x="23435" y="27271"/>
                  </a:cubicBezTo>
                  <a:cubicBezTo>
                    <a:pt x="25259" y="27271"/>
                    <a:pt x="26626" y="27479"/>
                    <a:pt x="28393" y="28719"/>
                  </a:cubicBezTo>
                  <a:lnTo>
                    <a:pt x="29815" y="29677"/>
                  </a:lnTo>
                  <a:lnTo>
                    <a:pt x="28823" y="28289"/>
                  </a:lnTo>
                  <a:cubicBezTo>
                    <a:pt x="27303" y="26042"/>
                    <a:pt x="27336" y="24455"/>
                    <a:pt x="27402" y="21811"/>
                  </a:cubicBezTo>
                  <a:cubicBezTo>
                    <a:pt x="27402" y="21414"/>
                    <a:pt x="27435" y="20984"/>
                    <a:pt x="27435" y="20555"/>
                  </a:cubicBezTo>
                  <a:cubicBezTo>
                    <a:pt x="27435" y="20290"/>
                    <a:pt x="27435" y="20059"/>
                    <a:pt x="27402" y="19827"/>
                  </a:cubicBezTo>
                  <a:cubicBezTo>
                    <a:pt x="27765" y="19365"/>
                    <a:pt x="27997" y="18869"/>
                    <a:pt x="28129" y="18307"/>
                  </a:cubicBezTo>
                  <a:cubicBezTo>
                    <a:pt x="28658" y="16191"/>
                    <a:pt x="25980" y="14076"/>
                    <a:pt x="24427" y="12787"/>
                  </a:cubicBezTo>
                  <a:cubicBezTo>
                    <a:pt x="23336" y="11928"/>
                    <a:pt x="23072" y="11068"/>
                    <a:pt x="23039" y="10705"/>
                  </a:cubicBezTo>
                  <a:cubicBezTo>
                    <a:pt x="23270" y="10506"/>
                    <a:pt x="23468" y="10275"/>
                    <a:pt x="23601" y="10010"/>
                  </a:cubicBezTo>
                  <a:cubicBezTo>
                    <a:pt x="23898" y="9515"/>
                    <a:pt x="23964" y="8953"/>
                    <a:pt x="23832" y="8391"/>
                  </a:cubicBezTo>
                  <a:cubicBezTo>
                    <a:pt x="23667" y="7829"/>
                    <a:pt x="23237" y="7399"/>
                    <a:pt x="22675" y="7234"/>
                  </a:cubicBezTo>
                  <a:cubicBezTo>
                    <a:pt x="22549" y="7204"/>
                    <a:pt x="22420" y="7189"/>
                    <a:pt x="22293" y="7189"/>
                  </a:cubicBezTo>
                  <a:cubicBezTo>
                    <a:pt x="21855" y="7189"/>
                    <a:pt x="21429" y="7364"/>
                    <a:pt x="21121" y="7697"/>
                  </a:cubicBezTo>
                  <a:cubicBezTo>
                    <a:pt x="20791" y="8126"/>
                    <a:pt x="20659" y="8655"/>
                    <a:pt x="20791" y="9184"/>
                  </a:cubicBezTo>
                  <a:cubicBezTo>
                    <a:pt x="20791" y="9283"/>
                    <a:pt x="20890" y="9349"/>
                    <a:pt x="20989" y="9349"/>
                  </a:cubicBezTo>
                  <a:cubicBezTo>
                    <a:pt x="21088" y="9316"/>
                    <a:pt x="21155" y="9250"/>
                    <a:pt x="21155" y="9151"/>
                  </a:cubicBezTo>
                  <a:cubicBezTo>
                    <a:pt x="21121" y="8754"/>
                    <a:pt x="21221" y="8358"/>
                    <a:pt x="21485" y="8060"/>
                  </a:cubicBezTo>
                  <a:cubicBezTo>
                    <a:pt x="21710" y="7885"/>
                    <a:pt x="21974" y="7805"/>
                    <a:pt x="22246" y="7805"/>
                  </a:cubicBezTo>
                  <a:cubicBezTo>
                    <a:pt x="22333" y="7805"/>
                    <a:pt x="22422" y="7813"/>
                    <a:pt x="22510" y="7829"/>
                  </a:cubicBezTo>
                  <a:cubicBezTo>
                    <a:pt x="22840" y="7961"/>
                    <a:pt x="23072" y="8259"/>
                    <a:pt x="23138" y="8589"/>
                  </a:cubicBezTo>
                  <a:cubicBezTo>
                    <a:pt x="23237" y="8953"/>
                    <a:pt x="23171" y="9316"/>
                    <a:pt x="22973" y="9647"/>
                  </a:cubicBezTo>
                  <a:cubicBezTo>
                    <a:pt x="22543" y="10308"/>
                    <a:pt x="21783" y="10705"/>
                    <a:pt x="20989" y="10738"/>
                  </a:cubicBezTo>
                  <a:cubicBezTo>
                    <a:pt x="20196" y="10738"/>
                    <a:pt x="19436" y="10308"/>
                    <a:pt x="19039" y="9614"/>
                  </a:cubicBezTo>
                  <a:cubicBezTo>
                    <a:pt x="18742" y="9085"/>
                    <a:pt x="18576" y="8490"/>
                    <a:pt x="18609" y="7895"/>
                  </a:cubicBezTo>
                  <a:cubicBezTo>
                    <a:pt x="18676" y="7498"/>
                    <a:pt x="18841" y="7135"/>
                    <a:pt x="19105" y="6837"/>
                  </a:cubicBezTo>
                  <a:cubicBezTo>
                    <a:pt x="19469" y="6408"/>
                    <a:pt x="19899" y="6044"/>
                    <a:pt x="20394" y="5780"/>
                  </a:cubicBezTo>
                  <a:cubicBezTo>
                    <a:pt x="20890" y="5482"/>
                    <a:pt x="21419" y="5284"/>
                    <a:pt x="21981" y="5152"/>
                  </a:cubicBezTo>
                  <a:cubicBezTo>
                    <a:pt x="22333" y="5085"/>
                    <a:pt x="22693" y="5052"/>
                    <a:pt x="23053" y="5052"/>
                  </a:cubicBezTo>
                  <a:cubicBezTo>
                    <a:pt x="23773" y="5052"/>
                    <a:pt x="24493" y="5185"/>
                    <a:pt x="25154" y="5449"/>
                  </a:cubicBezTo>
                  <a:cubicBezTo>
                    <a:pt x="25551" y="6143"/>
                    <a:pt x="25947" y="6837"/>
                    <a:pt x="26410" y="7498"/>
                  </a:cubicBezTo>
                  <a:cubicBezTo>
                    <a:pt x="26575" y="7730"/>
                    <a:pt x="26741" y="7961"/>
                    <a:pt x="26906" y="8192"/>
                  </a:cubicBezTo>
                  <a:cubicBezTo>
                    <a:pt x="27071" y="8391"/>
                    <a:pt x="27203" y="8589"/>
                    <a:pt x="27303" y="8820"/>
                  </a:cubicBezTo>
                  <a:cubicBezTo>
                    <a:pt x="27468" y="9250"/>
                    <a:pt x="27435" y="9713"/>
                    <a:pt x="27269" y="10110"/>
                  </a:cubicBezTo>
                  <a:cubicBezTo>
                    <a:pt x="27203" y="10308"/>
                    <a:pt x="27071" y="10506"/>
                    <a:pt x="26939" y="10638"/>
                  </a:cubicBezTo>
                  <a:cubicBezTo>
                    <a:pt x="26807" y="10771"/>
                    <a:pt x="26641" y="10870"/>
                    <a:pt x="26476" y="10903"/>
                  </a:cubicBezTo>
                  <a:cubicBezTo>
                    <a:pt x="26361" y="10932"/>
                    <a:pt x="26245" y="10947"/>
                    <a:pt x="26131" y="10947"/>
                  </a:cubicBezTo>
                  <a:cubicBezTo>
                    <a:pt x="25854" y="10947"/>
                    <a:pt x="25587" y="10859"/>
                    <a:pt x="25352" y="10671"/>
                  </a:cubicBezTo>
                  <a:cubicBezTo>
                    <a:pt x="25220" y="10539"/>
                    <a:pt x="25121" y="10341"/>
                    <a:pt x="25088" y="10143"/>
                  </a:cubicBezTo>
                  <a:cubicBezTo>
                    <a:pt x="25055" y="9977"/>
                    <a:pt x="25121" y="9812"/>
                    <a:pt x="25253" y="9680"/>
                  </a:cubicBezTo>
                  <a:cubicBezTo>
                    <a:pt x="25319" y="9614"/>
                    <a:pt x="25418" y="9548"/>
                    <a:pt x="25518" y="9515"/>
                  </a:cubicBezTo>
                  <a:cubicBezTo>
                    <a:pt x="25551" y="9515"/>
                    <a:pt x="25617" y="9482"/>
                    <a:pt x="25650" y="9482"/>
                  </a:cubicBezTo>
                  <a:lnTo>
                    <a:pt x="25749" y="9482"/>
                  </a:lnTo>
                  <a:cubicBezTo>
                    <a:pt x="25980" y="9548"/>
                    <a:pt x="26113" y="9713"/>
                    <a:pt x="26212" y="9878"/>
                  </a:cubicBezTo>
                  <a:cubicBezTo>
                    <a:pt x="26245" y="9944"/>
                    <a:pt x="26278" y="10010"/>
                    <a:pt x="26311" y="10043"/>
                  </a:cubicBezTo>
                  <a:cubicBezTo>
                    <a:pt x="26384" y="10083"/>
                    <a:pt x="26457" y="10100"/>
                    <a:pt x="26525" y="10100"/>
                  </a:cubicBezTo>
                  <a:cubicBezTo>
                    <a:pt x="26856" y="10100"/>
                    <a:pt x="27087" y="9690"/>
                    <a:pt x="26840" y="9415"/>
                  </a:cubicBezTo>
                  <a:cubicBezTo>
                    <a:pt x="26575" y="9151"/>
                    <a:pt x="26245" y="8986"/>
                    <a:pt x="25914" y="8887"/>
                  </a:cubicBezTo>
                  <a:cubicBezTo>
                    <a:pt x="25865" y="8870"/>
                    <a:pt x="25807" y="8862"/>
                    <a:pt x="25749" y="8862"/>
                  </a:cubicBezTo>
                  <a:cubicBezTo>
                    <a:pt x="25691" y="8862"/>
                    <a:pt x="25633" y="8870"/>
                    <a:pt x="25584" y="8887"/>
                  </a:cubicBezTo>
                  <a:cubicBezTo>
                    <a:pt x="25485" y="8887"/>
                    <a:pt x="25418" y="8920"/>
                    <a:pt x="25319" y="8953"/>
                  </a:cubicBezTo>
                  <a:cubicBezTo>
                    <a:pt x="25154" y="8986"/>
                    <a:pt x="24989" y="9085"/>
                    <a:pt x="24824" y="9184"/>
                  </a:cubicBezTo>
                  <a:cubicBezTo>
                    <a:pt x="24526" y="9449"/>
                    <a:pt x="24361" y="9812"/>
                    <a:pt x="24361" y="10209"/>
                  </a:cubicBezTo>
                  <a:cubicBezTo>
                    <a:pt x="24361" y="10572"/>
                    <a:pt x="24493" y="10936"/>
                    <a:pt x="24724" y="11233"/>
                  </a:cubicBezTo>
                  <a:cubicBezTo>
                    <a:pt x="25096" y="11711"/>
                    <a:pt x="25660" y="11976"/>
                    <a:pt x="26261" y="11976"/>
                  </a:cubicBezTo>
                  <a:cubicBezTo>
                    <a:pt x="26408" y="11976"/>
                    <a:pt x="26558" y="11960"/>
                    <a:pt x="26708" y="11928"/>
                  </a:cubicBezTo>
                  <a:cubicBezTo>
                    <a:pt x="27071" y="11861"/>
                    <a:pt x="27435" y="11663"/>
                    <a:pt x="27699" y="11399"/>
                  </a:cubicBezTo>
                  <a:cubicBezTo>
                    <a:pt x="27931" y="11134"/>
                    <a:pt x="28129" y="10804"/>
                    <a:pt x="28228" y="10506"/>
                  </a:cubicBezTo>
                  <a:cubicBezTo>
                    <a:pt x="28492" y="9845"/>
                    <a:pt x="28459" y="9085"/>
                    <a:pt x="28129" y="8490"/>
                  </a:cubicBezTo>
                  <a:cubicBezTo>
                    <a:pt x="27964" y="8192"/>
                    <a:pt x="27765" y="7928"/>
                    <a:pt x="27567" y="7697"/>
                  </a:cubicBezTo>
                  <a:cubicBezTo>
                    <a:pt x="27369" y="7498"/>
                    <a:pt x="27170" y="7300"/>
                    <a:pt x="27005" y="7069"/>
                  </a:cubicBezTo>
                  <a:cubicBezTo>
                    <a:pt x="26675" y="6705"/>
                    <a:pt x="26377" y="6308"/>
                    <a:pt x="26113" y="5879"/>
                  </a:cubicBezTo>
                  <a:lnTo>
                    <a:pt x="26113" y="5879"/>
                  </a:lnTo>
                  <a:cubicBezTo>
                    <a:pt x="26906" y="6242"/>
                    <a:pt x="27600" y="6738"/>
                    <a:pt x="28261" y="7300"/>
                  </a:cubicBezTo>
                  <a:lnTo>
                    <a:pt x="28294" y="7333"/>
                  </a:lnTo>
                  <a:cubicBezTo>
                    <a:pt x="28401" y="7420"/>
                    <a:pt x="28513" y="7457"/>
                    <a:pt x="28619" y="7457"/>
                  </a:cubicBezTo>
                  <a:cubicBezTo>
                    <a:pt x="29041" y="7457"/>
                    <a:pt x="29378" y="6876"/>
                    <a:pt x="28955" y="6507"/>
                  </a:cubicBezTo>
                  <a:cubicBezTo>
                    <a:pt x="27964" y="5713"/>
                    <a:pt x="26840" y="5052"/>
                    <a:pt x="25650" y="4623"/>
                  </a:cubicBezTo>
                  <a:lnTo>
                    <a:pt x="25452" y="4557"/>
                  </a:lnTo>
                  <a:cubicBezTo>
                    <a:pt x="25385" y="4457"/>
                    <a:pt x="25352" y="4358"/>
                    <a:pt x="25319" y="4259"/>
                  </a:cubicBezTo>
                  <a:cubicBezTo>
                    <a:pt x="25121" y="3763"/>
                    <a:pt x="25022" y="3267"/>
                    <a:pt x="25055" y="2739"/>
                  </a:cubicBezTo>
                  <a:cubicBezTo>
                    <a:pt x="25088" y="2276"/>
                    <a:pt x="25319" y="1846"/>
                    <a:pt x="25683" y="1582"/>
                  </a:cubicBezTo>
                  <a:cubicBezTo>
                    <a:pt x="26047" y="1284"/>
                    <a:pt x="26476" y="1086"/>
                    <a:pt x="26972" y="987"/>
                  </a:cubicBezTo>
                  <a:cubicBezTo>
                    <a:pt x="27025" y="983"/>
                    <a:pt x="27078" y="981"/>
                    <a:pt x="27131" y="981"/>
                  </a:cubicBezTo>
                  <a:cubicBezTo>
                    <a:pt x="27507" y="981"/>
                    <a:pt x="27876" y="1085"/>
                    <a:pt x="28195" y="1317"/>
                  </a:cubicBezTo>
                  <a:cubicBezTo>
                    <a:pt x="28592" y="1582"/>
                    <a:pt x="28856" y="1945"/>
                    <a:pt x="29021" y="2375"/>
                  </a:cubicBezTo>
                  <a:cubicBezTo>
                    <a:pt x="29154" y="2772"/>
                    <a:pt x="29087" y="3234"/>
                    <a:pt x="28790" y="3532"/>
                  </a:cubicBezTo>
                  <a:cubicBezTo>
                    <a:pt x="28658" y="3730"/>
                    <a:pt x="28492" y="3895"/>
                    <a:pt x="28294" y="3995"/>
                  </a:cubicBezTo>
                  <a:cubicBezTo>
                    <a:pt x="28158" y="4076"/>
                    <a:pt x="28000" y="4135"/>
                    <a:pt x="27837" y="4135"/>
                  </a:cubicBezTo>
                  <a:cubicBezTo>
                    <a:pt x="27803" y="4135"/>
                    <a:pt x="27767" y="4133"/>
                    <a:pt x="27732" y="4127"/>
                  </a:cubicBezTo>
                  <a:cubicBezTo>
                    <a:pt x="27534" y="4094"/>
                    <a:pt x="27369" y="3995"/>
                    <a:pt x="27236" y="3862"/>
                  </a:cubicBezTo>
                  <a:cubicBezTo>
                    <a:pt x="27137" y="3697"/>
                    <a:pt x="27104" y="3499"/>
                    <a:pt x="27170" y="3301"/>
                  </a:cubicBezTo>
                  <a:cubicBezTo>
                    <a:pt x="27203" y="3201"/>
                    <a:pt x="27170" y="3102"/>
                    <a:pt x="27071" y="3036"/>
                  </a:cubicBezTo>
                  <a:cubicBezTo>
                    <a:pt x="27036" y="3013"/>
                    <a:pt x="26993" y="3002"/>
                    <a:pt x="26948" y="3002"/>
                  </a:cubicBezTo>
                  <a:cubicBezTo>
                    <a:pt x="26867" y="3002"/>
                    <a:pt x="26783" y="3038"/>
                    <a:pt x="26741" y="3102"/>
                  </a:cubicBezTo>
                  <a:cubicBezTo>
                    <a:pt x="26542" y="3433"/>
                    <a:pt x="26542" y="3829"/>
                    <a:pt x="26708" y="4193"/>
                  </a:cubicBezTo>
                  <a:cubicBezTo>
                    <a:pt x="26906" y="4490"/>
                    <a:pt x="27203" y="4755"/>
                    <a:pt x="27600" y="4821"/>
                  </a:cubicBezTo>
                  <a:cubicBezTo>
                    <a:pt x="27724" y="4858"/>
                    <a:pt x="27857" y="4877"/>
                    <a:pt x="27993" y="4877"/>
                  </a:cubicBezTo>
                  <a:cubicBezTo>
                    <a:pt x="28219" y="4877"/>
                    <a:pt x="28451" y="4825"/>
                    <a:pt x="28658" y="4722"/>
                  </a:cubicBezTo>
                  <a:cubicBezTo>
                    <a:pt x="28955" y="4557"/>
                    <a:pt x="29220" y="4358"/>
                    <a:pt x="29451" y="4127"/>
                  </a:cubicBezTo>
                  <a:cubicBezTo>
                    <a:pt x="29980" y="3565"/>
                    <a:pt x="30145" y="2805"/>
                    <a:pt x="29947" y="2111"/>
                  </a:cubicBezTo>
                  <a:cubicBezTo>
                    <a:pt x="29749" y="1449"/>
                    <a:pt x="29352" y="888"/>
                    <a:pt x="28790" y="491"/>
                  </a:cubicBezTo>
                  <a:cubicBezTo>
                    <a:pt x="28335" y="170"/>
                    <a:pt x="27771" y="0"/>
                    <a:pt x="27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19"/>
          <p:cNvSpPr txBox="1">
            <a:spLocks noGrp="1"/>
          </p:cNvSpPr>
          <p:nvPr>
            <p:ph type="title"/>
          </p:nvPr>
        </p:nvSpPr>
        <p:spPr>
          <a:xfrm>
            <a:off x="713225" y="1703075"/>
            <a:ext cx="3675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subTitle" idx="1"/>
          </p:nvPr>
        </p:nvSpPr>
        <p:spPr>
          <a:xfrm>
            <a:off x="713225" y="2526025"/>
            <a:ext cx="3675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0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358" name="Google Shape;358;p20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359" name="Google Shape;359;p20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" name="Google Shape;361;p20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362" name="Google Shape;362;p20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20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365" name="Google Shape;365;p20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0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" name="Google Shape;368;p20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369" name="Google Shape;369;p20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0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374" name="Google Shape;374;p20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20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379" name="Google Shape;379;p20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0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0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382" name="Google Shape;382;p20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20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385" name="Google Shape;385;p20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0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8" name="Google Shape;38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body" idx="1"/>
          </p:nvPr>
        </p:nvSpPr>
        <p:spPr>
          <a:xfrm>
            <a:off x="713225" y="1362450"/>
            <a:ext cx="3675900" cy="3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92463" y="89166"/>
            <a:ext cx="8559074" cy="4965168"/>
            <a:chOff x="292463" y="89166"/>
            <a:chExt cx="8559074" cy="4965168"/>
          </a:xfrm>
        </p:grpSpPr>
        <p:grpSp>
          <p:nvGrpSpPr>
            <p:cNvPr id="45" name="Google Shape;45;p3"/>
            <p:cNvGrpSpPr/>
            <p:nvPr/>
          </p:nvGrpSpPr>
          <p:grpSpPr>
            <a:xfrm>
              <a:off x="292463" y="298888"/>
              <a:ext cx="3439705" cy="4544670"/>
              <a:chOff x="292463" y="298888"/>
              <a:chExt cx="3439705" cy="454467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292463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14218" y="151061"/>
                    </a:moveTo>
                    <a:lnTo>
                      <a:pt x="6870" y="151061"/>
                    </a:lnTo>
                    <a:lnTo>
                      <a:pt x="6870" y="150685"/>
                    </a:lnTo>
                    <a:cubicBezTo>
                      <a:pt x="6289" y="147814"/>
                      <a:pt x="3794" y="145695"/>
                      <a:pt x="855" y="145661"/>
                    </a:cubicBezTo>
                    <a:lnTo>
                      <a:pt x="0" y="145661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367"/>
                      <a:pt x="6289" y="3282"/>
                      <a:pt x="6870" y="377"/>
                    </a:cubicBezTo>
                    <a:lnTo>
                      <a:pt x="6870" y="1"/>
                    </a:lnTo>
                    <a:lnTo>
                      <a:pt x="11421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8780" y="345159"/>
                <a:ext cx="3393388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681" h="147985" fill="none" extrusionOk="0">
                    <a:moveTo>
                      <a:pt x="112680" y="147985"/>
                    </a:moveTo>
                    <a:lnTo>
                      <a:pt x="6870" y="147985"/>
                    </a:lnTo>
                    <a:lnTo>
                      <a:pt x="6870" y="147609"/>
                    </a:lnTo>
                    <a:cubicBezTo>
                      <a:pt x="6289" y="144738"/>
                      <a:pt x="3794" y="142619"/>
                      <a:pt x="855" y="142585"/>
                    </a:cubicBezTo>
                    <a:lnTo>
                      <a:pt x="0" y="142585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401"/>
                      <a:pt x="6289" y="3282"/>
                      <a:pt x="6836" y="377"/>
                    </a:cubicBezTo>
                    <a:lnTo>
                      <a:pt x="6836" y="1"/>
                    </a:lnTo>
                    <a:lnTo>
                      <a:pt x="112680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5411832" y="298888"/>
              <a:ext cx="3439705" cy="4544670"/>
              <a:chOff x="5411832" y="298888"/>
              <a:chExt cx="3439705" cy="454467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5411832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" y="151061"/>
                    </a:moveTo>
                    <a:lnTo>
                      <a:pt x="107349" y="151061"/>
                    </a:lnTo>
                    <a:lnTo>
                      <a:pt x="107349" y="150685"/>
                    </a:lnTo>
                    <a:cubicBezTo>
                      <a:pt x="107896" y="147814"/>
                      <a:pt x="110425" y="145695"/>
                      <a:pt x="113364" y="145661"/>
                    </a:cubicBezTo>
                    <a:lnTo>
                      <a:pt x="114219" y="145661"/>
                    </a:lnTo>
                    <a:lnTo>
                      <a:pt x="114219" y="5435"/>
                    </a:lnTo>
                    <a:lnTo>
                      <a:pt x="113364" y="5435"/>
                    </a:lnTo>
                    <a:cubicBezTo>
                      <a:pt x="110425" y="5367"/>
                      <a:pt x="107896" y="3282"/>
                      <a:pt x="107349" y="377"/>
                    </a:cubicBezTo>
                    <a:lnTo>
                      <a:pt x="107349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5411832" y="345159"/>
                <a:ext cx="3394412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715" h="147985" fill="none" extrusionOk="0">
                    <a:moveTo>
                      <a:pt x="1" y="147985"/>
                    </a:moveTo>
                    <a:lnTo>
                      <a:pt x="105811" y="147985"/>
                    </a:lnTo>
                    <a:lnTo>
                      <a:pt x="105811" y="147609"/>
                    </a:lnTo>
                    <a:cubicBezTo>
                      <a:pt x="106392" y="144738"/>
                      <a:pt x="108887" y="142619"/>
                      <a:pt x="111860" y="142585"/>
                    </a:cubicBezTo>
                    <a:lnTo>
                      <a:pt x="112715" y="142585"/>
                    </a:lnTo>
                    <a:lnTo>
                      <a:pt x="112715" y="5435"/>
                    </a:lnTo>
                    <a:lnTo>
                      <a:pt x="111860" y="5435"/>
                    </a:lnTo>
                    <a:cubicBezTo>
                      <a:pt x="108887" y="5401"/>
                      <a:pt x="106392" y="3282"/>
                      <a:pt x="105811" y="377"/>
                    </a:cubicBezTo>
                    <a:lnTo>
                      <a:pt x="105811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51;p3"/>
            <p:cNvSpPr/>
            <p:nvPr/>
          </p:nvSpPr>
          <p:spPr>
            <a:xfrm>
              <a:off x="3832993" y="89166"/>
              <a:ext cx="1481086" cy="414571"/>
            </a:xfrm>
            <a:custGeom>
              <a:avLst/>
              <a:gdLst/>
              <a:ahLst/>
              <a:cxnLst/>
              <a:rect l="l" t="t" r="r" b="b"/>
              <a:pathLst>
                <a:path w="49181" h="13780" extrusionOk="0">
                  <a:moveTo>
                    <a:pt x="24574" y="820"/>
                  </a:moveTo>
                  <a:cubicBezTo>
                    <a:pt x="25496" y="2700"/>
                    <a:pt x="26009" y="4751"/>
                    <a:pt x="26077" y="6835"/>
                  </a:cubicBezTo>
                  <a:lnTo>
                    <a:pt x="26009" y="7006"/>
                  </a:lnTo>
                  <a:lnTo>
                    <a:pt x="23138" y="7006"/>
                  </a:lnTo>
                  <a:lnTo>
                    <a:pt x="23036" y="6835"/>
                  </a:lnTo>
                  <a:cubicBezTo>
                    <a:pt x="23138" y="4751"/>
                    <a:pt x="23651" y="2700"/>
                    <a:pt x="24574" y="820"/>
                  </a:cubicBezTo>
                  <a:close/>
                  <a:moveTo>
                    <a:pt x="15585" y="4648"/>
                  </a:moveTo>
                  <a:cubicBezTo>
                    <a:pt x="15688" y="4648"/>
                    <a:pt x="15790" y="4682"/>
                    <a:pt x="15893" y="4751"/>
                  </a:cubicBezTo>
                  <a:cubicBezTo>
                    <a:pt x="16371" y="5024"/>
                    <a:pt x="16679" y="5502"/>
                    <a:pt x="16781" y="6049"/>
                  </a:cubicBezTo>
                  <a:cubicBezTo>
                    <a:pt x="16884" y="6323"/>
                    <a:pt x="16884" y="6596"/>
                    <a:pt x="16850" y="6904"/>
                  </a:cubicBezTo>
                  <a:cubicBezTo>
                    <a:pt x="16781" y="7177"/>
                    <a:pt x="16713" y="7450"/>
                    <a:pt x="16576" y="7724"/>
                  </a:cubicBezTo>
                  <a:cubicBezTo>
                    <a:pt x="16098" y="7485"/>
                    <a:pt x="15688" y="7143"/>
                    <a:pt x="15312" y="6767"/>
                  </a:cubicBezTo>
                  <a:cubicBezTo>
                    <a:pt x="14902" y="6391"/>
                    <a:pt x="14731" y="5844"/>
                    <a:pt x="14833" y="5332"/>
                  </a:cubicBezTo>
                  <a:cubicBezTo>
                    <a:pt x="14902" y="5092"/>
                    <a:pt x="15072" y="4887"/>
                    <a:pt x="15277" y="4751"/>
                  </a:cubicBezTo>
                  <a:cubicBezTo>
                    <a:pt x="15380" y="4682"/>
                    <a:pt x="15483" y="4648"/>
                    <a:pt x="15585" y="4648"/>
                  </a:cubicBezTo>
                  <a:close/>
                  <a:moveTo>
                    <a:pt x="33562" y="4648"/>
                  </a:moveTo>
                  <a:cubicBezTo>
                    <a:pt x="33664" y="4648"/>
                    <a:pt x="33767" y="4682"/>
                    <a:pt x="33870" y="4751"/>
                  </a:cubicBezTo>
                  <a:cubicBezTo>
                    <a:pt x="34075" y="4887"/>
                    <a:pt x="34245" y="5092"/>
                    <a:pt x="34314" y="5332"/>
                  </a:cubicBezTo>
                  <a:cubicBezTo>
                    <a:pt x="34416" y="5844"/>
                    <a:pt x="34245" y="6425"/>
                    <a:pt x="33835" y="6767"/>
                  </a:cubicBezTo>
                  <a:cubicBezTo>
                    <a:pt x="33494" y="7143"/>
                    <a:pt x="33049" y="7485"/>
                    <a:pt x="32571" y="7724"/>
                  </a:cubicBezTo>
                  <a:cubicBezTo>
                    <a:pt x="32434" y="7450"/>
                    <a:pt x="32332" y="7177"/>
                    <a:pt x="32297" y="6904"/>
                  </a:cubicBezTo>
                  <a:cubicBezTo>
                    <a:pt x="32263" y="6596"/>
                    <a:pt x="32263" y="6323"/>
                    <a:pt x="32332" y="6049"/>
                  </a:cubicBezTo>
                  <a:cubicBezTo>
                    <a:pt x="32434" y="5502"/>
                    <a:pt x="32776" y="5024"/>
                    <a:pt x="33254" y="4716"/>
                  </a:cubicBezTo>
                  <a:cubicBezTo>
                    <a:pt x="33323" y="4682"/>
                    <a:pt x="33459" y="4648"/>
                    <a:pt x="33562" y="4648"/>
                  </a:cubicBezTo>
                  <a:close/>
                  <a:moveTo>
                    <a:pt x="26556" y="7416"/>
                  </a:moveTo>
                  <a:cubicBezTo>
                    <a:pt x="27376" y="7416"/>
                    <a:pt x="27376" y="8681"/>
                    <a:pt x="26556" y="8681"/>
                  </a:cubicBezTo>
                  <a:lnTo>
                    <a:pt x="22591" y="8681"/>
                  </a:lnTo>
                  <a:cubicBezTo>
                    <a:pt x="21771" y="8681"/>
                    <a:pt x="21771" y="7416"/>
                    <a:pt x="22591" y="7416"/>
                  </a:cubicBezTo>
                  <a:close/>
                  <a:moveTo>
                    <a:pt x="6234" y="5640"/>
                  </a:moveTo>
                  <a:cubicBezTo>
                    <a:pt x="6558" y="5640"/>
                    <a:pt x="6885" y="5728"/>
                    <a:pt x="7178" y="5913"/>
                  </a:cubicBezTo>
                  <a:cubicBezTo>
                    <a:pt x="7861" y="6288"/>
                    <a:pt x="8237" y="7040"/>
                    <a:pt x="8135" y="7826"/>
                  </a:cubicBezTo>
                  <a:cubicBezTo>
                    <a:pt x="8100" y="8202"/>
                    <a:pt x="7964" y="8578"/>
                    <a:pt x="7793" y="8954"/>
                  </a:cubicBezTo>
                  <a:cubicBezTo>
                    <a:pt x="7622" y="9262"/>
                    <a:pt x="7349" y="9535"/>
                    <a:pt x="7007" y="9706"/>
                  </a:cubicBezTo>
                  <a:cubicBezTo>
                    <a:pt x="6631" y="9843"/>
                    <a:pt x="6255" y="9911"/>
                    <a:pt x="5845" y="9911"/>
                  </a:cubicBezTo>
                  <a:cubicBezTo>
                    <a:pt x="5469" y="9911"/>
                    <a:pt x="5059" y="9843"/>
                    <a:pt x="4683" y="9740"/>
                  </a:cubicBezTo>
                  <a:cubicBezTo>
                    <a:pt x="3897" y="9535"/>
                    <a:pt x="3247" y="9091"/>
                    <a:pt x="2769" y="8442"/>
                  </a:cubicBezTo>
                  <a:cubicBezTo>
                    <a:pt x="2393" y="7997"/>
                    <a:pt x="2222" y="7416"/>
                    <a:pt x="2256" y="6801"/>
                  </a:cubicBezTo>
                  <a:lnTo>
                    <a:pt x="2256" y="6801"/>
                  </a:lnTo>
                  <a:cubicBezTo>
                    <a:pt x="2336" y="6811"/>
                    <a:pt x="2416" y="6815"/>
                    <a:pt x="2496" y="6815"/>
                  </a:cubicBezTo>
                  <a:cubicBezTo>
                    <a:pt x="2690" y="6815"/>
                    <a:pt x="2883" y="6791"/>
                    <a:pt x="3076" y="6767"/>
                  </a:cubicBezTo>
                  <a:cubicBezTo>
                    <a:pt x="3418" y="6733"/>
                    <a:pt x="3760" y="6664"/>
                    <a:pt x="4102" y="6562"/>
                  </a:cubicBezTo>
                  <a:lnTo>
                    <a:pt x="4102" y="6562"/>
                  </a:lnTo>
                  <a:cubicBezTo>
                    <a:pt x="4068" y="6630"/>
                    <a:pt x="4033" y="6699"/>
                    <a:pt x="3999" y="6767"/>
                  </a:cubicBezTo>
                  <a:cubicBezTo>
                    <a:pt x="3931" y="7006"/>
                    <a:pt x="3897" y="7245"/>
                    <a:pt x="3965" y="7519"/>
                  </a:cubicBezTo>
                  <a:cubicBezTo>
                    <a:pt x="3999" y="7758"/>
                    <a:pt x="4136" y="7997"/>
                    <a:pt x="4341" y="8168"/>
                  </a:cubicBezTo>
                  <a:cubicBezTo>
                    <a:pt x="4680" y="8476"/>
                    <a:pt x="5129" y="8618"/>
                    <a:pt x="5590" y="8618"/>
                  </a:cubicBezTo>
                  <a:cubicBezTo>
                    <a:pt x="5641" y="8618"/>
                    <a:pt x="5691" y="8616"/>
                    <a:pt x="5742" y="8612"/>
                  </a:cubicBezTo>
                  <a:cubicBezTo>
                    <a:pt x="6050" y="8578"/>
                    <a:pt x="6357" y="8373"/>
                    <a:pt x="6494" y="8100"/>
                  </a:cubicBezTo>
                  <a:cubicBezTo>
                    <a:pt x="6562" y="7963"/>
                    <a:pt x="6597" y="7826"/>
                    <a:pt x="6597" y="7656"/>
                  </a:cubicBezTo>
                  <a:cubicBezTo>
                    <a:pt x="6631" y="7519"/>
                    <a:pt x="6631" y="7382"/>
                    <a:pt x="6597" y="7245"/>
                  </a:cubicBezTo>
                  <a:cubicBezTo>
                    <a:pt x="6597" y="7245"/>
                    <a:pt x="6597" y="7211"/>
                    <a:pt x="6597" y="7211"/>
                  </a:cubicBezTo>
                  <a:cubicBezTo>
                    <a:pt x="6542" y="7021"/>
                    <a:pt x="6396" y="6939"/>
                    <a:pt x="6249" y="6939"/>
                  </a:cubicBezTo>
                  <a:cubicBezTo>
                    <a:pt x="6024" y="6939"/>
                    <a:pt x="5797" y="7128"/>
                    <a:pt x="5879" y="7416"/>
                  </a:cubicBezTo>
                  <a:cubicBezTo>
                    <a:pt x="5913" y="7553"/>
                    <a:pt x="5913" y="7656"/>
                    <a:pt x="5879" y="7792"/>
                  </a:cubicBezTo>
                  <a:cubicBezTo>
                    <a:pt x="5845" y="7861"/>
                    <a:pt x="5776" y="7895"/>
                    <a:pt x="5640" y="7929"/>
                  </a:cubicBezTo>
                  <a:cubicBezTo>
                    <a:pt x="5574" y="7944"/>
                    <a:pt x="5507" y="7950"/>
                    <a:pt x="5439" y="7950"/>
                  </a:cubicBezTo>
                  <a:cubicBezTo>
                    <a:pt x="5191" y="7950"/>
                    <a:pt x="4939" y="7858"/>
                    <a:pt x="4751" y="7724"/>
                  </a:cubicBezTo>
                  <a:cubicBezTo>
                    <a:pt x="4512" y="7519"/>
                    <a:pt x="4409" y="7177"/>
                    <a:pt x="4512" y="6904"/>
                  </a:cubicBezTo>
                  <a:cubicBezTo>
                    <a:pt x="4614" y="6562"/>
                    <a:pt x="4854" y="6254"/>
                    <a:pt x="5127" y="6015"/>
                  </a:cubicBezTo>
                  <a:cubicBezTo>
                    <a:pt x="5446" y="5771"/>
                    <a:pt x="5838" y="5640"/>
                    <a:pt x="6234" y="5640"/>
                  </a:cubicBezTo>
                  <a:close/>
                  <a:moveTo>
                    <a:pt x="42882" y="5674"/>
                  </a:moveTo>
                  <a:cubicBezTo>
                    <a:pt x="43282" y="5674"/>
                    <a:pt x="43682" y="5805"/>
                    <a:pt x="44020" y="6049"/>
                  </a:cubicBezTo>
                  <a:cubicBezTo>
                    <a:pt x="44293" y="6288"/>
                    <a:pt x="44498" y="6596"/>
                    <a:pt x="44601" y="6938"/>
                  </a:cubicBezTo>
                  <a:cubicBezTo>
                    <a:pt x="44703" y="7211"/>
                    <a:pt x="44635" y="7553"/>
                    <a:pt x="44362" y="7758"/>
                  </a:cubicBezTo>
                  <a:cubicBezTo>
                    <a:pt x="44174" y="7892"/>
                    <a:pt x="43922" y="7985"/>
                    <a:pt x="43674" y="7985"/>
                  </a:cubicBezTo>
                  <a:cubicBezTo>
                    <a:pt x="43606" y="7985"/>
                    <a:pt x="43539" y="7978"/>
                    <a:pt x="43473" y="7963"/>
                  </a:cubicBezTo>
                  <a:cubicBezTo>
                    <a:pt x="43336" y="7929"/>
                    <a:pt x="43268" y="7895"/>
                    <a:pt x="43268" y="7826"/>
                  </a:cubicBezTo>
                  <a:cubicBezTo>
                    <a:pt x="43234" y="7690"/>
                    <a:pt x="43234" y="7587"/>
                    <a:pt x="43268" y="7450"/>
                  </a:cubicBezTo>
                  <a:cubicBezTo>
                    <a:pt x="43350" y="7162"/>
                    <a:pt x="43123" y="6973"/>
                    <a:pt x="42891" y="6973"/>
                  </a:cubicBezTo>
                  <a:cubicBezTo>
                    <a:pt x="42738" y="6973"/>
                    <a:pt x="42584" y="7055"/>
                    <a:pt x="42516" y="7245"/>
                  </a:cubicBezTo>
                  <a:cubicBezTo>
                    <a:pt x="42516" y="7245"/>
                    <a:pt x="42516" y="7280"/>
                    <a:pt x="42516" y="7280"/>
                  </a:cubicBezTo>
                  <a:cubicBezTo>
                    <a:pt x="42516" y="7416"/>
                    <a:pt x="42482" y="7553"/>
                    <a:pt x="42516" y="7724"/>
                  </a:cubicBezTo>
                  <a:cubicBezTo>
                    <a:pt x="42516" y="7861"/>
                    <a:pt x="42550" y="7997"/>
                    <a:pt x="42619" y="8134"/>
                  </a:cubicBezTo>
                  <a:cubicBezTo>
                    <a:pt x="42790" y="8407"/>
                    <a:pt x="43063" y="8612"/>
                    <a:pt x="43371" y="8647"/>
                  </a:cubicBezTo>
                  <a:cubicBezTo>
                    <a:pt x="43421" y="8650"/>
                    <a:pt x="43472" y="8652"/>
                    <a:pt x="43523" y="8652"/>
                  </a:cubicBezTo>
                  <a:cubicBezTo>
                    <a:pt x="43983" y="8652"/>
                    <a:pt x="44433" y="8510"/>
                    <a:pt x="44772" y="8202"/>
                  </a:cubicBezTo>
                  <a:cubicBezTo>
                    <a:pt x="44977" y="8031"/>
                    <a:pt x="45114" y="7792"/>
                    <a:pt x="45182" y="7553"/>
                  </a:cubicBezTo>
                  <a:cubicBezTo>
                    <a:pt x="45216" y="7280"/>
                    <a:pt x="45216" y="7040"/>
                    <a:pt x="45114" y="6801"/>
                  </a:cubicBezTo>
                  <a:cubicBezTo>
                    <a:pt x="45079" y="6733"/>
                    <a:pt x="45045" y="6664"/>
                    <a:pt x="45011" y="6596"/>
                  </a:cubicBezTo>
                  <a:lnTo>
                    <a:pt x="45011" y="6596"/>
                  </a:lnTo>
                  <a:cubicBezTo>
                    <a:pt x="45353" y="6699"/>
                    <a:pt x="45695" y="6767"/>
                    <a:pt x="46036" y="6801"/>
                  </a:cubicBezTo>
                  <a:cubicBezTo>
                    <a:pt x="46230" y="6825"/>
                    <a:pt x="46423" y="6849"/>
                    <a:pt x="46616" y="6849"/>
                  </a:cubicBezTo>
                  <a:cubicBezTo>
                    <a:pt x="46696" y="6849"/>
                    <a:pt x="46777" y="6845"/>
                    <a:pt x="46857" y="6835"/>
                  </a:cubicBezTo>
                  <a:lnTo>
                    <a:pt x="46857" y="6835"/>
                  </a:lnTo>
                  <a:cubicBezTo>
                    <a:pt x="46891" y="7416"/>
                    <a:pt x="46720" y="7997"/>
                    <a:pt x="46378" y="8476"/>
                  </a:cubicBezTo>
                  <a:lnTo>
                    <a:pt x="46344" y="8476"/>
                  </a:lnTo>
                  <a:cubicBezTo>
                    <a:pt x="45865" y="9091"/>
                    <a:pt x="45216" y="9535"/>
                    <a:pt x="44430" y="9740"/>
                  </a:cubicBezTo>
                  <a:cubicBezTo>
                    <a:pt x="44054" y="9843"/>
                    <a:pt x="43678" y="9911"/>
                    <a:pt x="43268" y="9911"/>
                  </a:cubicBezTo>
                  <a:cubicBezTo>
                    <a:pt x="42858" y="9911"/>
                    <a:pt x="42482" y="9843"/>
                    <a:pt x="42106" y="9706"/>
                  </a:cubicBezTo>
                  <a:cubicBezTo>
                    <a:pt x="41764" y="9569"/>
                    <a:pt x="41491" y="9296"/>
                    <a:pt x="41320" y="8954"/>
                  </a:cubicBezTo>
                  <a:cubicBezTo>
                    <a:pt x="41149" y="8612"/>
                    <a:pt x="41012" y="8237"/>
                    <a:pt x="40978" y="7826"/>
                  </a:cubicBezTo>
                  <a:cubicBezTo>
                    <a:pt x="40910" y="7075"/>
                    <a:pt x="41286" y="6323"/>
                    <a:pt x="41935" y="5947"/>
                  </a:cubicBezTo>
                  <a:cubicBezTo>
                    <a:pt x="42228" y="5762"/>
                    <a:pt x="42555" y="5674"/>
                    <a:pt x="42882" y="5674"/>
                  </a:cubicBezTo>
                  <a:close/>
                  <a:moveTo>
                    <a:pt x="9287" y="8279"/>
                  </a:moveTo>
                  <a:cubicBezTo>
                    <a:pt x="9428" y="8279"/>
                    <a:pt x="9569" y="8325"/>
                    <a:pt x="9673" y="8407"/>
                  </a:cubicBezTo>
                  <a:cubicBezTo>
                    <a:pt x="9741" y="8476"/>
                    <a:pt x="9809" y="8578"/>
                    <a:pt x="9843" y="8681"/>
                  </a:cubicBezTo>
                  <a:cubicBezTo>
                    <a:pt x="9878" y="8818"/>
                    <a:pt x="9912" y="8920"/>
                    <a:pt x="9878" y="9057"/>
                  </a:cubicBezTo>
                  <a:cubicBezTo>
                    <a:pt x="9878" y="9159"/>
                    <a:pt x="9843" y="9159"/>
                    <a:pt x="9809" y="9193"/>
                  </a:cubicBezTo>
                  <a:cubicBezTo>
                    <a:pt x="9758" y="9211"/>
                    <a:pt x="9707" y="9219"/>
                    <a:pt x="9660" y="9219"/>
                  </a:cubicBezTo>
                  <a:cubicBezTo>
                    <a:pt x="9613" y="9219"/>
                    <a:pt x="9570" y="9211"/>
                    <a:pt x="9536" y="9193"/>
                  </a:cubicBezTo>
                  <a:lnTo>
                    <a:pt x="9502" y="9193"/>
                  </a:lnTo>
                  <a:cubicBezTo>
                    <a:pt x="9480" y="9190"/>
                    <a:pt x="9460" y="9189"/>
                    <a:pt x="9441" y="9189"/>
                  </a:cubicBezTo>
                  <a:cubicBezTo>
                    <a:pt x="9052" y="9189"/>
                    <a:pt x="9010" y="9809"/>
                    <a:pt x="9433" y="9809"/>
                  </a:cubicBezTo>
                  <a:cubicBezTo>
                    <a:pt x="9490" y="9817"/>
                    <a:pt x="9544" y="9821"/>
                    <a:pt x="9597" y="9821"/>
                  </a:cubicBezTo>
                  <a:cubicBezTo>
                    <a:pt x="9769" y="9821"/>
                    <a:pt x="9926" y="9776"/>
                    <a:pt x="10083" y="9672"/>
                  </a:cubicBezTo>
                  <a:cubicBezTo>
                    <a:pt x="10288" y="9535"/>
                    <a:pt x="10424" y="9330"/>
                    <a:pt x="10424" y="9057"/>
                  </a:cubicBezTo>
                  <a:cubicBezTo>
                    <a:pt x="10424" y="8886"/>
                    <a:pt x="10390" y="8715"/>
                    <a:pt x="10322" y="8544"/>
                  </a:cubicBezTo>
                  <a:lnTo>
                    <a:pt x="10322" y="8544"/>
                  </a:lnTo>
                  <a:lnTo>
                    <a:pt x="10493" y="8578"/>
                  </a:lnTo>
                  <a:cubicBezTo>
                    <a:pt x="10903" y="8715"/>
                    <a:pt x="11313" y="8783"/>
                    <a:pt x="11723" y="8818"/>
                  </a:cubicBezTo>
                  <a:cubicBezTo>
                    <a:pt x="11870" y="8821"/>
                    <a:pt x="12017" y="8823"/>
                    <a:pt x="12164" y="8823"/>
                  </a:cubicBezTo>
                  <a:cubicBezTo>
                    <a:pt x="13486" y="8823"/>
                    <a:pt x="14806" y="8684"/>
                    <a:pt x="16098" y="8407"/>
                  </a:cubicBezTo>
                  <a:lnTo>
                    <a:pt x="16098" y="8407"/>
                  </a:lnTo>
                  <a:cubicBezTo>
                    <a:pt x="15551" y="9159"/>
                    <a:pt x="14833" y="9740"/>
                    <a:pt x="13979" y="10116"/>
                  </a:cubicBezTo>
                  <a:cubicBezTo>
                    <a:pt x="13398" y="10355"/>
                    <a:pt x="12817" y="10526"/>
                    <a:pt x="12236" y="10629"/>
                  </a:cubicBezTo>
                  <a:cubicBezTo>
                    <a:pt x="11621" y="10697"/>
                    <a:pt x="11005" y="10731"/>
                    <a:pt x="10390" y="10731"/>
                  </a:cubicBezTo>
                  <a:cubicBezTo>
                    <a:pt x="10083" y="10731"/>
                    <a:pt x="9775" y="10663"/>
                    <a:pt x="9502" y="10629"/>
                  </a:cubicBezTo>
                  <a:cubicBezTo>
                    <a:pt x="9194" y="10560"/>
                    <a:pt x="8955" y="10458"/>
                    <a:pt x="8681" y="10287"/>
                  </a:cubicBezTo>
                  <a:cubicBezTo>
                    <a:pt x="8476" y="10150"/>
                    <a:pt x="8340" y="9911"/>
                    <a:pt x="8305" y="9638"/>
                  </a:cubicBezTo>
                  <a:cubicBezTo>
                    <a:pt x="8305" y="9501"/>
                    <a:pt x="8305" y="9330"/>
                    <a:pt x="8305" y="9193"/>
                  </a:cubicBezTo>
                  <a:cubicBezTo>
                    <a:pt x="8340" y="9057"/>
                    <a:pt x="8374" y="8954"/>
                    <a:pt x="8442" y="8818"/>
                  </a:cubicBezTo>
                  <a:cubicBezTo>
                    <a:pt x="8579" y="8578"/>
                    <a:pt x="8784" y="8407"/>
                    <a:pt x="9023" y="8339"/>
                  </a:cubicBezTo>
                  <a:cubicBezTo>
                    <a:pt x="9104" y="8299"/>
                    <a:pt x="9196" y="8279"/>
                    <a:pt x="9287" y="8279"/>
                  </a:cubicBezTo>
                  <a:close/>
                  <a:moveTo>
                    <a:pt x="39830" y="8296"/>
                  </a:moveTo>
                  <a:cubicBezTo>
                    <a:pt x="39921" y="8296"/>
                    <a:pt x="40010" y="8313"/>
                    <a:pt x="40090" y="8339"/>
                  </a:cubicBezTo>
                  <a:cubicBezTo>
                    <a:pt x="40329" y="8442"/>
                    <a:pt x="40534" y="8612"/>
                    <a:pt x="40671" y="8852"/>
                  </a:cubicBezTo>
                  <a:cubicBezTo>
                    <a:pt x="40739" y="8954"/>
                    <a:pt x="40773" y="9091"/>
                    <a:pt x="40773" y="9228"/>
                  </a:cubicBezTo>
                  <a:cubicBezTo>
                    <a:pt x="40807" y="9364"/>
                    <a:pt x="40807" y="9501"/>
                    <a:pt x="40807" y="9638"/>
                  </a:cubicBezTo>
                  <a:cubicBezTo>
                    <a:pt x="40773" y="9911"/>
                    <a:pt x="40636" y="10150"/>
                    <a:pt x="40431" y="10287"/>
                  </a:cubicBezTo>
                  <a:cubicBezTo>
                    <a:pt x="40192" y="10458"/>
                    <a:pt x="39919" y="10560"/>
                    <a:pt x="39645" y="10629"/>
                  </a:cubicBezTo>
                  <a:cubicBezTo>
                    <a:pt x="39338" y="10663"/>
                    <a:pt x="39030" y="10731"/>
                    <a:pt x="38723" y="10731"/>
                  </a:cubicBezTo>
                  <a:cubicBezTo>
                    <a:pt x="38107" y="10731"/>
                    <a:pt x="37526" y="10697"/>
                    <a:pt x="36911" y="10629"/>
                  </a:cubicBezTo>
                  <a:cubicBezTo>
                    <a:pt x="36296" y="10526"/>
                    <a:pt x="35715" y="10355"/>
                    <a:pt x="35134" y="10116"/>
                  </a:cubicBezTo>
                  <a:cubicBezTo>
                    <a:pt x="34314" y="9740"/>
                    <a:pt x="33562" y="9159"/>
                    <a:pt x="33015" y="8442"/>
                  </a:cubicBezTo>
                  <a:lnTo>
                    <a:pt x="33015" y="8442"/>
                  </a:lnTo>
                  <a:cubicBezTo>
                    <a:pt x="34307" y="8718"/>
                    <a:pt x="35627" y="8857"/>
                    <a:pt x="36949" y="8857"/>
                  </a:cubicBezTo>
                  <a:cubicBezTo>
                    <a:pt x="37096" y="8857"/>
                    <a:pt x="37243" y="8855"/>
                    <a:pt x="37390" y="8852"/>
                  </a:cubicBezTo>
                  <a:cubicBezTo>
                    <a:pt x="37800" y="8818"/>
                    <a:pt x="38210" y="8715"/>
                    <a:pt x="38620" y="8612"/>
                  </a:cubicBezTo>
                  <a:lnTo>
                    <a:pt x="38791" y="8544"/>
                  </a:lnTo>
                  <a:lnTo>
                    <a:pt x="38791" y="8544"/>
                  </a:lnTo>
                  <a:cubicBezTo>
                    <a:pt x="38723" y="8715"/>
                    <a:pt x="38688" y="8920"/>
                    <a:pt x="38688" y="9091"/>
                  </a:cubicBezTo>
                  <a:cubicBezTo>
                    <a:pt x="38688" y="9330"/>
                    <a:pt x="38825" y="9569"/>
                    <a:pt x="39030" y="9706"/>
                  </a:cubicBezTo>
                  <a:cubicBezTo>
                    <a:pt x="39199" y="9790"/>
                    <a:pt x="39368" y="9852"/>
                    <a:pt x="39555" y="9852"/>
                  </a:cubicBezTo>
                  <a:cubicBezTo>
                    <a:pt x="39596" y="9852"/>
                    <a:pt x="39637" y="9849"/>
                    <a:pt x="39680" y="9843"/>
                  </a:cubicBezTo>
                  <a:cubicBezTo>
                    <a:pt x="40021" y="9774"/>
                    <a:pt x="39987" y="9228"/>
                    <a:pt x="39611" y="9228"/>
                  </a:cubicBezTo>
                  <a:lnTo>
                    <a:pt x="39577" y="9228"/>
                  </a:lnTo>
                  <a:cubicBezTo>
                    <a:pt x="39543" y="9245"/>
                    <a:pt x="39500" y="9253"/>
                    <a:pt x="39453" y="9253"/>
                  </a:cubicBezTo>
                  <a:cubicBezTo>
                    <a:pt x="39406" y="9253"/>
                    <a:pt x="39355" y="9245"/>
                    <a:pt x="39304" y="9228"/>
                  </a:cubicBezTo>
                  <a:cubicBezTo>
                    <a:pt x="39269" y="9193"/>
                    <a:pt x="39235" y="9159"/>
                    <a:pt x="39235" y="9057"/>
                  </a:cubicBezTo>
                  <a:cubicBezTo>
                    <a:pt x="39201" y="8954"/>
                    <a:pt x="39235" y="8818"/>
                    <a:pt x="39269" y="8715"/>
                  </a:cubicBezTo>
                  <a:cubicBezTo>
                    <a:pt x="39304" y="8612"/>
                    <a:pt x="39372" y="8510"/>
                    <a:pt x="39440" y="8442"/>
                  </a:cubicBezTo>
                  <a:cubicBezTo>
                    <a:pt x="39545" y="8337"/>
                    <a:pt x="39688" y="8296"/>
                    <a:pt x="39830" y="8296"/>
                  </a:cubicBezTo>
                  <a:close/>
                  <a:moveTo>
                    <a:pt x="26111" y="9091"/>
                  </a:moveTo>
                  <a:cubicBezTo>
                    <a:pt x="26009" y="10697"/>
                    <a:pt x="24984" y="12338"/>
                    <a:pt x="24574" y="12953"/>
                  </a:cubicBezTo>
                  <a:cubicBezTo>
                    <a:pt x="24163" y="12338"/>
                    <a:pt x="23138" y="10697"/>
                    <a:pt x="23036" y="9091"/>
                  </a:cubicBezTo>
                  <a:close/>
                  <a:moveTo>
                    <a:pt x="24574" y="0"/>
                  </a:moveTo>
                  <a:lnTo>
                    <a:pt x="24403" y="273"/>
                  </a:lnTo>
                  <a:cubicBezTo>
                    <a:pt x="23412" y="2085"/>
                    <a:pt x="22831" y="4067"/>
                    <a:pt x="22694" y="6083"/>
                  </a:cubicBezTo>
                  <a:cubicBezTo>
                    <a:pt x="22455" y="5639"/>
                    <a:pt x="22181" y="5195"/>
                    <a:pt x="21908" y="4785"/>
                  </a:cubicBezTo>
                  <a:cubicBezTo>
                    <a:pt x="21737" y="4511"/>
                    <a:pt x="21566" y="4272"/>
                    <a:pt x="21361" y="4033"/>
                  </a:cubicBezTo>
                  <a:cubicBezTo>
                    <a:pt x="21258" y="3896"/>
                    <a:pt x="21156" y="3759"/>
                    <a:pt x="21088" y="3623"/>
                  </a:cubicBezTo>
                  <a:cubicBezTo>
                    <a:pt x="21019" y="3452"/>
                    <a:pt x="20951" y="3281"/>
                    <a:pt x="20882" y="3076"/>
                  </a:cubicBezTo>
                  <a:cubicBezTo>
                    <a:pt x="20848" y="2905"/>
                    <a:pt x="20848" y="2734"/>
                    <a:pt x="20848" y="2563"/>
                  </a:cubicBezTo>
                  <a:cubicBezTo>
                    <a:pt x="20882" y="2392"/>
                    <a:pt x="20917" y="2256"/>
                    <a:pt x="20985" y="2119"/>
                  </a:cubicBezTo>
                  <a:lnTo>
                    <a:pt x="20985" y="2085"/>
                  </a:lnTo>
                  <a:cubicBezTo>
                    <a:pt x="21088" y="1914"/>
                    <a:pt x="20985" y="1709"/>
                    <a:pt x="20814" y="1640"/>
                  </a:cubicBezTo>
                  <a:cubicBezTo>
                    <a:pt x="20770" y="1623"/>
                    <a:pt x="20724" y="1614"/>
                    <a:pt x="20678" y="1614"/>
                  </a:cubicBezTo>
                  <a:cubicBezTo>
                    <a:pt x="20546" y="1614"/>
                    <a:pt x="20420" y="1685"/>
                    <a:pt x="20370" y="1811"/>
                  </a:cubicBezTo>
                  <a:cubicBezTo>
                    <a:pt x="20267" y="2051"/>
                    <a:pt x="20199" y="2324"/>
                    <a:pt x="20199" y="2563"/>
                  </a:cubicBezTo>
                  <a:cubicBezTo>
                    <a:pt x="20199" y="2802"/>
                    <a:pt x="20267" y="3042"/>
                    <a:pt x="20336" y="3281"/>
                  </a:cubicBezTo>
                  <a:cubicBezTo>
                    <a:pt x="20199" y="3213"/>
                    <a:pt x="20028" y="3144"/>
                    <a:pt x="19823" y="3110"/>
                  </a:cubicBezTo>
                  <a:cubicBezTo>
                    <a:pt x="19652" y="3057"/>
                    <a:pt x="19471" y="3030"/>
                    <a:pt x="19289" y="3030"/>
                  </a:cubicBezTo>
                  <a:cubicBezTo>
                    <a:pt x="18999" y="3030"/>
                    <a:pt x="18708" y="3100"/>
                    <a:pt x="18456" y="3247"/>
                  </a:cubicBezTo>
                  <a:cubicBezTo>
                    <a:pt x="18251" y="3418"/>
                    <a:pt x="18080" y="3589"/>
                    <a:pt x="17977" y="3794"/>
                  </a:cubicBezTo>
                  <a:cubicBezTo>
                    <a:pt x="17841" y="3999"/>
                    <a:pt x="17772" y="4238"/>
                    <a:pt x="17772" y="4511"/>
                  </a:cubicBezTo>
                  <a:cubicBezTo>
                    <a:pt x="17738" y="4751"/>
                    <a:pt x="17841" y="5024"/>
                    <a:pt x="18012" y="5229"/>
                  </a:cubicBezTo>
                  <a:cubicBezTo>
                    <a:pt x="18182" y="5400"/>
                    <a:pt x="18422" y="5537"/>
                    <a:pt x="18695" y="5571"/>
                  </a:cubicBezTo>
                  <a:cubicBezTo>
                    <a:pt x="18786" y="5594"/>
                    <a:pt x="18877" y="5605"/>
                    <a:pt x="18967" y="5605"/>
                  </a:cubicBezTo>
                  <a:cubicBezTo>
                    <a:pt x="19147" y="5605"/>
                    <a:pt x="19322" y="5559"/>
                    <a:pt x="19481" y="5468"/>
                  </a:cubicBezTo>
                  <a:cubicBezTo>
                    <a:pt x="19755" y="5332"/>
                    <a:pt x="19925" y="5058"/>
                    <a:pt x="19960" y="4751"/>
                  </a:cubicBezTo>
                  <a:lnTo>
                    <a:pt x="19960" y="4716"/>
                  </a:lnTo>
                  <a:cubicBezTo>
                    <a:pt x="19960" y="4682"/>
                    <a:pt x="19960" y="4682"/>
                    <a:pt x="19960" y="4648"/>
                  </a:cubicBezTo>
                  <a:cubicBezTo>
                    <a:pt x="19960" y="4443"/>
                    <a:pt x="19814" y="4347"/>
                    <a:pt x="19664" y="4347"/>
                  </a:cubicBezTo>
                  <a:cubicBezTo>
                    <a:pt x="19489" y="4347"/>
                    <a:pt x="19308" y="4477"/>
                    <a:pt x="19344" y="4716"/>
                  </a:cubicBezTo>
                  <a:cubicBezTo>
                    <a:pt x="19344" y="4853"/>
                    <a:pt x="19310" y="4956"/>
                    <a:pt x="19208" y="5058"/>
                  </a:cubicBezTo>
                  <a:cubicBezTo>
                    <a:pt x="19071" y="5126"/>
                    <a:pt x="18934" y="5161"/>
                    <a:pt x="18763" y="5161"/>
                  </a:cubicBezTo>
                  <a:cubicBezTo>
                    <a:pt x="18593" y="5126"/>
                    <a:pt x="18456" y="5058"/>
                    <a:pt x="18319" y="4956"/>
                  </a:cubicBezTo>
                  <a:cubicBezTo>
                    <a:pt x="18182" y="4853"/>
                    <a:pt x="18148" y="4682"/>
                    <a:pt x="18148" y="4545"/>
                  </a:cubicBezTo>
                  <a:cubicBezTo>
                    <a:pt x="18148" y="4340"/>
                    <a:pt x="18217" y="4170"/>
                    <a:pt x="18285" y="3999"/>
                  </a:cubicBezTo>
                  <a:cubicBezTo>
                    <a:pt x="18388" y="3828"/>
                    <a:pt x="18524" y="3691"/>
                    <a:pt x="18661" y="3589"/>
                  </a:cubicBezTo>
                  <a:cubicBezTo>
                    <a:pt x="18861" y="3468"/>
                    <a:pt x="19085" y="3419"/>
                    <a:pt x="19304" y="3419"/>
                  </a:cubicBezTo>
                  <a:cubicBezTo>
                    <a:pt x="19460" y="3419"/>
                    <a:pt x="19613" y="3444"/>
                    <a:pt x="19755" y="3486"/>
                  </a:cubicBezTo>
                  <a:cubicBezTo>
                    <a:pt x="20541" y="3657"/>
                    <a:pt x="21053" y="4375"/>
                    <a:pt x="21463" y="5092"/>
                  </a:cubicBezTo>
                  <a:cubicBezTo>
                    <a:pt x="21839" y="5707"/>
                    <a:pt x="22147" y="6357"/>
                    <a:pt x="22386" y="7040"/>
                  </a:cubicBezTo>
                  <a:cubicBezTo>
                    <a:pt x="21976" y="7109"/>
                    <a:pt x="21634" y="7450"/>
                    <a:pt x="21566" y="7895"/>
                  </a:cubicBezTo>
                  <a:cubicBezTo>
                    <a:pt x="21156" y="7997"/>
                    <a:pt x="20746" y="8100"/>
                    <a:pt x="20336" y="8168"/>
                  </a:cubicBezTo>
                  <a:cubicBezTo>
                    <a:pt x="19946" y="8233"/>
                    <a:pt x="19556" y="8257"/>
                    <a:pt x="19166" y="8257"/>
                  </a:cubicBezTo>
                  <a:cubicBezTo>
                    <a:pt x="18940" y="8257"/>
                    <a:pt x="18715" y="8249"/>
                    <a:pt x="18490" y="8237"/>
                  </a:cubicBezTo>
                  <a:cubicBezTo>
                    <a:pt x="17977" y="8202"/>
                    <a:pt x="17431" y="8066"/>
                    <a:pt x="16952" y="7895"/>
                  </a:cubicBezTo>
                  <a:cubicBezTo>
                    <a:pt x="17123" y="7587"/>
                    <a:pt x="17226" y="7280"/>
                    <a:pt x="17294" y="6972"/>
                  </a:cubicBezTo>
                  <a:cubicBezTo>
                    <a:pt x="17362" y="6630"/>
                    <a:pt x="17362" y="6288"/>
                    <a:pt x="17294" y="5947"/>
                  </a:cubicBezTo>
                  <a:cubicBezTo>
                    <a:pt x="17226" y="5605"/>
                    <a:pt x="17089" y="5297"/>
                    <a:pt x="16918" y="4990"/>
                  </a:cubicBezTo>
                  <a:cubicBezTo>
                    <a:pt x="16747" y="4682"/>
                    <a:pt x="16474" y="4443"/>
                    <a:pt x="16166" y="4272"/>
                  </a:cubicBezTo>
                  <a:cubicBezTo>
                    <a:pt x="15995" y="4170"/>
                    <a:pt x="15790" y="4101"/>
                    <a:pt x="15585" y="4101"/>
                  </a:cubicBezTo>
                  <a:cubicBezTo>
                    <a:pt x="15380" y="4135"/>
                    <a:pt x="15175" y="4170"/>
                    <a:pt x="15004" y="4306"/>
                  </a:cubicBezTo>
                  <a:cubicBezTo>
                    <a:pt x="14696" y="4477"/>
                    <a:pt x="14457" y="4785"/>
                    <a:pt x="14355" y="5161"/>
                  </a:cubicBezTo>
                  <a:cubicBezTo>
                    <a:pt x="14252" y="5502"/>
                    <a:pt x="14252" y="5878"/>
                    <a:pt x="14423" y="6220"/>
                  </a:cubicBezTo>
                  <a:cubicBezTo>
                    <a:pt x="14560" y="6528"/>
                    <a:pt x="14765" y="6835"/>
                    <a:pt x="15004" y="7040"/>
                  </a:cubicBezTo>
                  <a:cubicBezTo>
                    <a:pt x="15346" y="7382"/>
                    <a:pt x="15722" y="7621"/>
                    <a:pt x="16098" y="7861"/>
                  </a:cubicBezTo>
                  <a:cubicBezTo>
                    <a:pt x="15483" y="8031"/>
                    <a:pt x="14867" y="8168"/>
                    <a:pt x="14218" y="8271"/>
                  </a:cubicBezTo>
                  <a:cubicBezTo>
                    <a:pt x="13567" y="8384"/>
                    <a:pt x="12892" y="8450"/>
                    <a:pt x="12233" y="8450"/>
                  </a:cubicBezTo>
                  <a:cubicBezTo>
                    <a:pt x="12096" y="8450"/>
                    <a:pt x="11961" y="8447"/>
                    <a:pt x="11826" y="8442"/>
                  </a:cubicBezTo>
                  <a:cubicBezTo>
                    <a:pt x="11005" y="8442"/>
                    <a:pt x="10254" y="8168"/>
                    <a:pt x="9604" y="7690"/>
                  </a:cubicBezTo>
                  <a:cubicBezTo>
                    <a:pt x="9331" y="7485"/>
                    <a:pt x="9092" y="7177"/>
                    <a:pt x="8921" y="6835"/>
                  </a:cubicBezTo>
                  <a:cubicBezTo>
                    <a:pt x="8784" y="6494"/>
                    <a:pt x="8750" y="6118"/>
                    <a:pt x="8852" y="5776"/>
                  </a:cubicBezTo>
                  <a:cubicBezTo>
                    <a:pt x="8921" y="5434"/>
                    <a:pt x="9126" y="5092"/>
                    <a:pt x="9399" y="4853"/>
                  </a:cubicBezTo>
                  <a:cubicBezTo>
                    <a:pt x="9804" y="4520"/>
                    <a:pt x="10308" y="4336"/>
                    <a:pt x="10820" y="4336"/>
                  </a:cubicBezTo>
                  <a:cubicBezTo>
                    <a:pt x="11042" y="4336"/>
                    <a:pt x="11266" y="4370"/>
                    <a:pt x="11484" y="4443"/>
                  </a:cubicBezTo>
                  <a:cubicBezTo>
                    <a:pt x="11791" y="4511"/>
                    <a:pt x="12065" y="4716"/>
                    <a:pt x="12167" y="5024"/>
                  </a:cubicBezTo>
                  <a:cubicBezTo>
                    <a:pt x="12270" y="5366"/>
                    <a:pt x="12270" y="5742"/>
                    <a:pt x="12167" y="6049"/>
                  </a:cubicBezTo>
                  <a:cubicBezTo>
                    <a:pt x="12099" y="6220"/>
                    <a:pt x="11997" y="6357"/>
                    <a:pt x="11894" y="6459"/>
                  </a:cubicBezTo>
                  <a:cubicBezTo>
                    <a:pt x="11757" y="6562"/>
                    <a:pt x="11621" y="6596"/>
                    <a:pt x="11484" y="6630"/>
                  </a:cubicBezTo>
                  <a:cubicBezTo>
                    <a:pt x="11445" y="6635"/>
                    <a:pt x="11406" y="6637"/>
                    <a:pt x="11368" y="6637"/>
                  </a:cubicBezTo>
                  <a:cubicBezTo>
                    <a:pt x="11107" y="6637"/>
                    <a:pt x="10873" y="6536"/>
                    <a:pt x="10664" y="6357"/>
                  </a:cubicBezTo>
                  <a:cubicBezTo>
                    <a:pt x="10595" y="6254"/>
                    <a:pt x="10595" y="6118"/>
                    <a:pt x="10595" y="6015"/>
                  </a:cubicBezTo>
                  <a:cubicBezTo>
                    <a:pt x="10629" y="5844"/>
                    <a:pt x="10698" y="5707"/>
                    <a:pt x="10766" y="5605"/>
                  </a:cubicBezTo>
                  <a:lnTo>
                    <a:pt x="10766" y="5571"/>
                  </a:lnTo>
                  <a:cubicBezTo>
                    <a:pt x="10962" y="5326"/>
                    <a:pt x="10736" y="5045"/>
                    <a:pt x="10492" y="5045"/>
                  </a:cubicBezTo>
                  <a:cubicBezTo>
                    <a:pt x="10396" y="5045"/>
                    <a:pt x="10297" y="5089"/>
                    <a:pt x="10219" y="5195"/>
                  </a:cubicBezTo>
                  <a:cubicBezTo>
                    <a:pt x="10048" y="5400"/>
                    <a:pt x="9980" y="5673"/>
                    <a:pt x="9946" y="5913"/>
                  </a:cubicBezTo>
                  <a:cubicBezTo>
                    <a:pt x="9878" y="6220"/>
                    <a:pt x="9946" y="6494"/>
                    <a:pt x="10151" y="6733"/>
                  </a:cubicBezTo>
                  <a:cubicBezTo>
                    <a:pt x="10322" y="6938"/>
                    <a:pt x="10561" y="7109"/>
                    <a:pt x="10800" y="7177"/>
                  </a:cubicBezTo>
                  <a:cubicBezTo>
                    <a:pt x="11040" y="7245"/>
                    <a:pt x="11313" y="7245"/>
                    <a:pt x="11552" y="7245"/>
                  </a:cubicBezTo>
                  <a:cubicBezTo>
                    <a:pt x="11826" y="7177"/>
                    <a:pt x="12065" y="7075"/>
                    <a:pt x="12236" y="6869"/>
                  </a:cubicBezTo>
                  <a:cubicBezTo>
                    <a:pt x="12407" y="6699"/>
                    <a:pt x="12543" y="6494"/>
                    <a:pt x="12612" y="6254"/>
                  </a:cubicBezTo>
                  <a:cubicBezTo>
                    <a:pt x="12783" y="5810"/>
                    <a:pt x="12783" y="5332"/>
                    <a:pt x="12612" y="4887"/>
                  </a:cubicBezTo>
                  <a:cubicBezTo>
                    <a:pt x="12441" y="4409"/>
                    <a:pt x="12065" y="4067"/>
                    <a:pt x="11586" y="3930"/>
                  </a:cubicBezTo>
                  <a:cubicBezTo>
                    <a:pt x="11361" y="3880"/>
                    <a:pt x="11154" y="3849"/>
                    <a:pt x="10939" y="3849"/>
                  </a:cubicBezTo>
                  <a:cubicBezTo>
                    <a:pt x="10860" y="3849"/>
                    <a:pt x="10780" y="3853"/>
                    <a:pt x="10698" y="3862"/>
                  </a:cubicBezTo>
                  <a:cubicBezTo>
                    <a:pt x="10903" y="3759"/>
                    <a:pt x="11108" y="3691"/>
                    <a:pt x="11313" y="3623"/>
                  </a:cubicBezTo>
                  <a:cubicBezTo>
                    <a:pt x="11586" y="3554"/>
                    <a:pt x="11860" y="3486"/>
                    <a:pt x="12133" y="3486"/>
                  </a:cubicBezTo>
                  <a:lnTo>
                    <a:pt x="12167" y="3486"/>
                  </a:lnTo>
                  <a:cubicBezTo>
                    <a:pt x="12555" y="3454"/>
                    <a:pt x="12485" y="2934"/>
                    <a:pt x="12159" y="2934"/>
                  </a:cubicBezTo>
                  <a:cubicBezTo>
                    <a:pt x="12140" y="2934"/>
                    <a:pt x="12120" y="2935"/>
                    <a:pt x="12099" y="2939"/>
                  </a:cubicBezTo>
                  <a:cubicBezTo>
                    <a:pt x="11791" y="2939"/>
                    <a:pt x="11484" y="3008"/>
                    <a:pt x="11176" y="3110"/>
                  </a:cubicBezTo>
                  <a:cubicBezTo>
                    <a:pt x="10869" y="3213"/>
                    <a:pt x="10595" y="3349"/>
                    <a:pt x="10322" y="3520"/>
                  </a:cubicBezTo>
                  <a:cubicBezTo>
                    <a:pt x="10048" y="3657"/>
                    <a:pt x="9809" y="3828"/>
                    <a:pt x="9570" y="4033"/>
                  </a:cubicBezTo>
                  <a:cubicBezTo>
                    <a:pt x="9399" y="4204"/>
                    <a:pt x="9262" y="4340"/>
                    <a:pt x="9092" y="4511"/>
                  </a:cubicBezTo>
                  <a:cubicBezTo>
                    <a:pt x="8784" y="4819"/>
                    <a:pt x="8545" y="5229"/>
                    <a:pt x="8442" y="5673"/>
                  </a:cubicBezTo>
                  <a:cubicBezTo>
                    <a:pt x="8305" y="6118"/>
                    <a:pt x="8340" y="6562"/>
                    <a:pt x="8545" y="7006"/>
                  </a:cubicBezTo>
                  <a:cubicBezTo>
                    <a:pt x="8681" y="7314"/>
                    <a:pt x="8921" y="7621"/>
                    <a:pt x="9194" y="7861"/>
                  </a:cubicBezTo>
                  <a:cubicBezTo>
                    <a:pt x="9092" y="7861"/>
                    <a:pt x="8989" y="7895"/>
                    <a:pt x="8886" y="7929"/>
                  </a:cubicBezTo>
                  <a:cubicBezTo>
                    <a:pt x="8716" y="7997"/>
                    <a:pt x="8545" y="8134"/>
                    <a:pt x="8374" y="8271"/>
                  </a:cubicBezTo>
                  <a:cubicBezTo>
                    <a:pt x="8408" y="8134"/>
                    <a:pt x="8442" y="7997"/>
                    <a:pt x="8476" y="7861"/>
                  </a:cubicBezTo>
                  <a:cubicBezTo>
                    <a:pt x="8579" y="6938"/>
                    <a:pt x="8135" y="6049"/>
                    <a:pt x="7383" y="5571"/>
                  </a:cubicBezTo>
                  <a:cubicBezTo>
                    <a:pt x="6973" y="5332"/>
                    <a:pt x="6528" y="5229"/>
                    <a:pt x="6084" y="5229"/>
                  </a:cubicBezTo>
                  <a:cubicBezTo>
                    <a:pt x="5845" y="5229"/>
                    <a:pt x="5606" y="5263"/>
                    <a:pt x="5366" y="5332"/>
                  </a:cubicBezTo>
                  <a:cubicBezTo>
                    <a:pt x="5435" y="5161"/>
                    <a:pt x="5469" y="4990"/>
                    <a:pt x="5469" y="4819"/>
                  </a:cubicBezTo>
                  <a:cubicBezTo>
                    <a:pt x="5469" y="4443"/>
                    <a:pt x="5435" y="4067"/>
                    <a:pt x="5332" y="3691"/>
                  </a:cubicBezTo>
                  <a:cubicBezTo>
                    <a:pt x="5230" y="3349"/>
                    <a:pt x="5025" y="3008"/>
                    <a:pt x="4751" y="2768"/>
                  </a:cubicBezTo>
                  <a:cubicBezTo>
                    <a:pt x="4444" y="2495"/>
                    <a:pt x="4068" y="2358"/>
                    <a:pt x="3692" y="2324"/>
                  </a:cubicBezTo>
                  <a:lnTo>
                    <a:pt x="3111" y="2324"/>
                  </a:lnTo>
                  <a:cubicBezTo>
                    <a:pt x="2906" y="2358"/>
                    <a:pt x="2735" y="2392"/>
                    <a:pt x="2564" y="2495"/>
                  </a:cubicBezTo>
                  <a:cubicBezTo>
                    <a:pt x="2188" y="2700"/>
                    <a:pt x="1914" y="2973"/>
                    <a:pt x="1744" y="3349"/>
                  </a:cubicBezTo>
                  <a:cubicBezTo>
                    <a:pt x="1573" y="3725"/>
                    <a:pt x="1504" y="4135"/>
                    <a:pt x="1607" y="4511"/>
                  </a:cubicBezTo>
                  <a:cubicBezTo>
                    <a:pt x="1641" y="4716"/>
                    <a:pt x="1709" y="4921"/>
                    <a:pt x="1846" y="5092"/>
                  </a:cubicBezTo>
                  <a:cubicBezTo>
                    <a:pt x="1983" y="5263"/>
                    <a:pt x="2154" y="5400"/>
                    <a:pt x="2393" y="5468"/>
                  </a:cubicBezTo>
                  <a:cubicBezTo>
                    <a:pt x="2543" y="5518"/>
                    <a:pt x="2693" y="5550"/>
                    <a:pt x="2843" y="5550"/>
                  </a:cubicBezTo>
                  <a:cubicBezTo>
                    <a:pt x="2898" y="5550"/>
                    <a:pt x="2953" y="5546"/>
                    <a:pt x="3008" y="5537"/>
                  </a:cubicBezTo>
                  <a:cubicBezTo>
                    <a:pt x="3247" y="5537"/>
                    <a:pt x="3487" y="5468"/>
                    <a:pt x="3657" y="5297"/>
                  </a:cubicBezTo>
                  <a:cubicBezTo>
                    <a:pt x="3828" y="5126"/>
                    <a:pt x="3931" y="4887"/>
                    <a:pt x="3965" y="4648"/>
                  </a:cubicBezTo>
                  <a:cubicBezTo>
                    <a:pt x="3965" y="4409"/>
                    <a:pt x="3931" y="4170"/>
                    <a:pt x="3863" y="3964"/>
                  </a:cubicBezTo>
                  <a:lnTo>
                    <a:pt x="3828" y="3930"/>
                  </a:lnTo>
                  <a:cubicBezTo>
                    <a:pt x="3762" y="3809"/>
                    <a:pt x="3661" y="3759"/>
                    <a:pt x="3561" y="3759"/>
                  </a:cubicBezTo>
                  <a:cubicBezTo>
                    <a:pt x="3349" y="3759"/>
                    <a:pt x="3142" y="3983"/>
                    <a:pt x="3282" y="4238"/>
                  </a:cubicBezTo>
                  <a:cubicBezTo>
                    <a:pt x="3418" y="4443"/>
                    <a:pt x="3418" y="4716"/>
                    <a:pt x="3282" y="4921"/>
                  </a:cubicBezTo>
                  <a:cubicBezTo>
                    <a:pt x="3236" y="5013"/>
                    <a:pt x="3023" y="5058"/>
                    <a:pt x="2816" y="5058"/>
                  </a:cubicBezTo>
                  <a:cubicBezTo>
                    <a:pt x="2712" y="5058"/>
                    <a:pt x="2609" y="5047"/>
                    <a:pt x="2530" y="5024"/>
                  </a:cubicBezTo>
                  <a:cubicBezTo>
                    <a:pt x="2256" y="4956"/>
                    <a:pt x="2085" y="4716"/>
                    <a:pt x="2017" y="4443"/>
                  </a:cubicBezTo>
                  <a:cubicBezTo>
                    <a:pt x="1949" y="4135"/>
                    <a:pt x="1983" y="3828"/>
                    <a:pt x="2120" y="3520"/>
                  </a:cubicBezTo>
                  <a:cubicBezTo>
                    <a:pt x="2222" y="3247"/>
                    <a:pt x="2461" y="2973"/>
                    <a:pt x="2735" y="2837"/>
                  </a:cubicBezTo>
                  <a:cubicBezTo>
                    <a:pt x="2871" y="2768"/>
                    <a:pt x="3008" y="2700"/>
                    <a:pt x="3145" y="2700"/>
                  </a:cubicBezTo>
                  <a:cubicBezTo>
                    <a:pt x="3230" y="2683"/>
                    <a:pt x="3316" y="2674"/>
                    <a:pt x="3401" y="2674"/>
                  </a:cubicBezTo>
                  <a:cubicBezTo>
                    <a:pt x="3487" y="2674"/>
                    <a:pt x="3572" y="2683"/>
                    <a:pt x="3657" y="2700"/>
                  </a:cubicBezTo>
                  <a:cubicBezTo>
                    <a:pt x="3999" y="2700"/>
                    <a:pt x="4307" y="2837"/>
                    <a:pt x="4546" y="3042"/>
                  </a:cubicBezTo>
                  <a:cubicBezTo>
                    <a:pt x="4785" y="3247"/>
                    <a:pt x="4956" y="3554"/>
                    <a:pt x="5059" y="3862"/>
                  </a:cubicBezTo>
                  <a:cubicBezTo>
                    <a:pt x="5298" y="4443"/>
                    <a:pt x="5264" y="5058"/>
                    <a:pt x="4990" y="5605"/>
                  </a:cubicBezTo>
                  <a:lnTo>
                    <a:pt x="4819" y="5707"/>
                  </a:lnTo>
                  <a:cubicBezTo>
                    <a:pt x="4683" y="5844"/>
                    <a:pt x="4512" y="5981"/>
                    <a:pt x="4409" y="6152"/>
                  </a:cubicBezTo>
                  <a:cubicBezTo>
                    <a:pt x="3999" y="6357"/>
                    <a:pt x="3521" y="6459"/>
                    <a:pt x="3076" y="6494"/>
                  </a:cubicBezTo>
                  <a:cubicBezTo>
                    <a:pt x="2944" y="6521"/>
                    <a:pt x="2810" y="6535"/>
                    <a:pt x="2676" y="6535"/>
                  </a:cubicBezTo>
                  <a:cubicBezTo>
                    <a:pt x="2157" y="6535"/>
                    <a:pt x="1646" y="6327"/>
                    <a:pt x="1265" y="5947"/>
                  </a:cubicBezTo>
                  <a:cubicBezTo>
                    <a:pt x="855" y="5434"/>
                    <a:pt x="616" y="4819"/>
                    <a:pt x="616" y="4135"/>
                  </a:cubicBezTo>
                  <a:lnTo>
                    <a:pt x="616" y="4101"/>
                  </a:lnTo>
                  <a:cubicBezTo>
                    <a:pt x="585" y="3930"/>
                    <a:pt x="455" y="3851"/>
                    <a:pt x="322" y="3851"/>
                  </a:cubicBezTo>
                  <a:cubicBezTo>
                    <a:pt x="163" y="3851"/>
                    <a:pt x="1" y="3965"/>
                    <a:pt x="1" y="4170"/>
                  </a:cubicBezTo>
                  <a:cubicBezTo>
                    <a:pt x="69" y="4580"/>
                    <a:pt x="171" y="4921"/>
                    <a:pt x="308" y="5297"/>
                  </a:cubicBezTo>
                  <a:cubicBezTo>
                    <a:pt x="479" y="5639"/>
                    <a:pt x="684" y="5981"/>
                    <a:pt x="958" y="6254"/>
                  </a:cubicBezTo>
                  <a:cubicBezTo>
                    <a:pt x="1197" y="6459"/>
                    <a:pt x="1436" y="6630"/>
                    <a:pt x="1709" y="6733"/>
                  </a:cubicBezTo>
                  <a:cubicBezTo>
                    <a:pt x="1709" y="7006"/>
                    <a:pt x="1744" y="7314"/>
                    <a:pt x="1812" y="7587"/>
                  </a:cubicBezTo>
                  <a:cubicBezTo>
                    <a:pt x="1949" y="7997"/>
                    <a:pt x="2154" y="8407"/>
                    <a:pt x="2427" y="8749"/>
                  </a:cubicBezTo>
                  <a:cubicBezTo>
                    <a:pt x="3008" y="9364"/>
                    <a:pt x="3760" y="9843"/>
                    <a:pt x="4614" y="10014"/>
                  </a:cubicBezTo>
                  <a:cubicBezTo>
                    <a:pt x="5025" y="10116"/>
                    <a:pt x="5435" y="10185"/>
                    <a:pt x="5845" y="10185"/>
                  </a:cubicBezTo>
                  <a:cubicBezTo>
                    <a:pt x="6289" y="10185"/>
                    <a:pt x="6699" y="10116"/>
                    <a:pt x="7109" y="9945"/>
                  </a:cubicBezTo>
                  <a:cubicBezTo>
                    <a:pt x="7451" y="9809"/>
                    <a:pt x="7759" y="9569"/>
                    <a:pt x="7964" y="9262"/>
                  </a:cubicBezTo>
                  <a:cubicBezTo>
                    <a:pt x="7964" y="9399"/>
                    <a:pt x="7964" y="9535"/>
                    <a:pt x="7964" y="9672"/>
                  </a:cubicBezTo>
                  <a:cubicBezTo>
                    <a:pt x="7998" y="10014"/>
                    <a:pt x="8203" y="10355"/>
                    <a:pt x="8511" y="10560"/>
                  </a:cubicBezTo>
                  <a:cubicBezTo>
                    <a:pt x="8784" y="10731"/>
                    <a:pt x="9092" y="10868"/>
                    <a:pt x="9433" y="10902"/>
                  </a:cubicBezTo>
                  <a:cubicBezTo>
                    <a:pt x="9741" y="10971"/>
                    <a:pt x="10083" y="11005"/>
                    <a:pt x="10390" y="11005"/>
                  </a:cubicBezTo>
                  <a:cubicBezTo>
                    <a:pt x="11005" y="11005"/>
                    <a:pt x="11655" y="10971"/>
                    <a:pt x="12270" y="10868"/>
                  </a:cubicBezTo>
                  <a:cubicBezTo>
                    <a:pt x="12885" y="10766"/>
                    <a:pt x="13500" y="10595"/>
                    <a:pt x="14081" y="10355"/>
                  </a:cubicBezTo>
                  <a:cubicBezTo>
                    <a:pt x="14696" y="10082"/>
                    <a:pt x="15277" y="9740"/>
                    <a:pt x="15790" y="9296"/>
                  </a:cubicBezTo>
                  <a:lnTo>
                    <a:pt x="15790" y="9296"/>
                  </a:lnTo>
                  <a:cubicBezTo>
                    <a:pt x="15653" y="9501"/>
                    <a:pt x="15517" y="9740"/>
                    <a:pt x="15346" y="9945"/>
                  </a:cubicBezTo>
                  <a:cubicBezTo>
                    <a:pt x="14867" y="10492"/>
                    <a:pt x="14286" y="10936"/>
                    <a:pt x="13637" y="11244"/>
                  </a:cubicBezTo>
                  <a:cubicBezTo>
                    <a:pt x="13432" y="11312"/>
                    <a:pt x="13364" y="11552"/>
                    <a:pt x="13466" y="11722"/>
                  </a:cubicBezTo>
                  <a:cubicBezTo>
                    <a:pt x="13517" y="11849"/>
                    <a:pt x="13662" y="11920"/>
                    <a:pt x="13803" y="11920"/>
                  </a:cubicBezTo>
                  <a:cubicBezTo>
                    <a:pt x="13852" y="11920"/>
                    <a:pt x="13900" y="11911"/>
                    <a:pt x="13945" y="11893"/>
                  </a:cubicBezTo>
                  <a:cubicBezTo>
                    <a:pt x="14662" y="11517"/>
                    <a:pt x="15312" y="10971"/>
                    <a:pt x="15790" y="10287"/>
                  </a:cubicBezTo>
                  <a:cubicBezTo>
                    <a:pt x="16200" y="9672"/>
                    <a:pt x="16576" y="8988"/>
                    <a:pt x="16815" y="8271"/>
                  </a:cubicBezTo>
                  <a:cubicBezTo>
                    <a:pt x="16850" y="8237"/>
                    <a:pt x="16850" y="8237"/>
                    <a:pt x="16884" y="8202"/>
                  </a:cubicBezTo>
                  <a:cubicBezTo>
                    <a:pt x="17396" y="8373"/>
                    <a:pt x="17943" y="8510"/>
                    <a:pt x="18456" y="8544"/>
                  </a:cubicBezTo>
                  <a:cubicBezTo>
                    <a:pt x="18874" y="8585"/>
                    <a:pt x="19297" y="8604"/>
                    <a:pt x="19721" y="8604"/>
                  </a:cubicBezTo>
                  <a:cubicBezTo>
                    <a:pt x="20373" y="8604"/>
                    <a:pt x="21027" y="8559"/>
                    <a:pt x="21669" y="8476"/>
                  </a:cubicBezTo>
                  <a:cubicBezTo>
                    <a:pt x="21839" y="8852"/>
                    <a:pt x="22181" y="9091"/>
                    <a:pt x="22591" y="9091"/>
                  </a:cubicBezTo>
                  <a:lnTo>
                    <a:pt x="22660" y="9091"/>
                  </a:lnTo>
                  <a:lnTo>
                    <a:pt x="22660" y="9296"/>
                  </a:lnTo>
                  <a:cubicBezTo>
                    <a:pt x="22660" y="9945"/>
                    <a:pt x="22523" y="10629"/>
                    <a:pt x="22318" y="11278"/>
                  </a:cubicBezTo>
                  <a:cubicBezTo>
                    <a:pt x="22069" y="12025"/>
                    <a:pt x="21401" y="12429"/>
                    <a:pt x="20730" y="12429"/>
                  </a:cubicBezTo>
                  <a:cubicBezTo>
                    <a:pt x="20204" y="12429"/>
                    <a:pt x="19675" y="12180"/>
                    <a:pt x="19344" y="11654"/>
                  </a:cubicBezTo>
                  <a:cubicBezTo>
                    <a:pt x="18934" y="11107"/>
                    <a:pt x="19105" y="10287"/>
                    <a:pt x="19720" y="9945"/>
                  </a:cubicBezTo>
                  <a:cubicBezTo>
                    <a:pt x="19863" y="9803"/>
                    <a:pt x="20053" y="9732"/>
                    <a:pt x="20250" y="9732"/>
                  </a:cubicBezTo>
                  <a:cubicBezTo>
                    <a:pt x="20290" y="9732"/>
                    <a:pt x="20330" y="9735"/>
                    <a:pt x="20370" y="9740"/>
                  </a:cubicBezTo>
                  <a:cubicBezTo>
                    <a:pt x="20609" y="9843"/>
                    <a:pt x="20814" y="10014"/>
                    <a:pt x="20917" y="10253"/>
                  </a:cubicBezTo>
                  <a:cubicBezTo>
                    <a:pt x="20985" y="10424"/>
                    <a:pt x="20951" y="10595"/>
                    <a:pt x="20848" y="10731"/>
                  </a:cubicBezTo>
                  <a:cubicBezTo>
                    <a:pt x="20780" y="10868"/>
                    <a:pt x="20643" y="10971"/>
                    <a:pt x="20472" y="11005"/>
                  </a:cubicBezTo>
                  <a:cubicBezTo>
                    <a:pt x="20370" y="11005"/>
                    <a:pt x="20301" y="11107"/>
                    <a:pt x="20301" y="11210"/>
                  </a:cubicBezTo>
                  <a:cubicBezTo>
                    <a:pt x="20301" y="11312"/>
                    <a:pt x="20404" y="11415"/>
                    <a:pt x="20506" y="11415"/>
                  </a:cubicBezTo>
                  <a:cubicBezTo>
                    <a:pt x="20780" y="11381"/>
                    <a:pt x="21053" y="11210"/>
                    <a:pt x="21190" y="10936"/>
                  </a:cubicBezTo>
                  <a:cubicBezTo>
                    <a:pt x="21361" y="10697"/>
                    <a:pt x="21395" y="10390"/>
                    <a:pt x="21293" y="10116"/>
                  </a:cubicBezTo>
                  <a:cubicBezTo>
                    <a:pt x="21156" y="9740"/>
                    <a:pt x="20848" y="9467"/>
                    <a:pt x="20472" y="9364"/>
                  </a:cubicBezTo>
                  <a:cubicBezTo>
                    <a:pt x="20385" y="9338"/>
                    <a:pt x="20293" y="9325"/>
                    <a:pt x="20200" y="9325"/>
                  </a:cubicBezTo>
                  <a:cubicBezTo>
                    <a:pt x="19930" y="9325"/>
                    <a:pt x="19651" y="9434"/>
                    <a:pt x="19447" y="9638"/>
                  </a:cubicBezTo>
                  <a:cubicBezTo>
                    <a:pt x="18695" y="10116"/>
                    <a:pt x="18490" y="11141"/>
                    <a:pt x="19003" y="11859"/>
                  </a:cubicBezTo>
                  <a:cubicBezTo>
                    <a:pt x="19363" y="12449"/>
                    <a:pt x="20005" y="12818"/>
                    <a:pt x="20660" y="12818"/>
                  </a:cubicBezTo>
                  <a:cubicBezTo>
                    <a:pt x="20688" y="12818"/>
                    <a:pt x="20717" y="12818"/>
                    <a:pt x="20746" y="12816"/>
                  </a:cubicBezTo>
                  <a:cubicBezTo>
                    <a:pt x="20951" y="12816"/>
                    <a:pt x="21156" y="12782"/>
                    <a:pt x="21327" y="12748"/>
                  </a:cubicBezTo>
                  <a:lnTo>
                    <a:pt x="21327" y="12748"/>
                  </a:lnTo>
                  <a:cubicBezTo>
                    <a:pt x="21224" y="12816"/>
                    <a:pt x="21122" y="12884"/>
                    <a:pt x="21019" y="12953"/>
                  </a:cubicBezTo>
                  <a:cubicBezTo>
                    <a:pt x="20814" y="13055"/>
                    <a:pt x="20575" y="13124"/>
                    <a:pt x="20336" y="13158"/>
                  </a:cubicBezTo>
                  <a:cubicBezTo>
                    <a:pt x="19982" y="13287"/>
                    <a:pt x="20112" y="13779"/>
                    <a:pt x="20443" y="13779"/>
                  </a:cubicBezTo>
                  <a:cubicBezTo>
                    <a:pt x="20463" y="13779"/>
                    <a:pt x="20485" y="13777"/>
                    <a:pt x="20506" y="13773"/>
                  </a:cubicBezTo>
                  <a:cubicBezTo>
                    <a:pt x="20780" y="13705"/>
                    <a:pt x="21019" y="13568"/>
                    <a:pt x="21293" y="13431"/>
                  </a:cubicBezTo>
                  <a:cubicBezTo>
                    <a:pt x="21532" y="13295"/>
                    <a:pt x="21771" y="13090"/>
                    <a:pt x="21942" y="12884"/>
                  </a:cubicBezTo>
                  <a:cubicBezTo>
                    <a:pt x="22147" y="12679"/>
                    <a:pt x="22318" y="12440"/>
                    <a:pt x="22420" y="12167"/>
                  </a:cubicBezTo>
                  <a:cubicBezTo>
                    <a:pt x="22557" y="11928"/>
                    <a:pt x="22660" y="11654"/>
                    <a:pt x="22694" y="11415"/>
                  </a:cubicBezTo>
                  <a:cubicBezTo>
                    <a:pt x="22796" y="11141"/>
                    <a:pt x="22899" y="10868"/>
                    <a:pt x="22933" y="10560"/>
                  </a:cubicBezTo>
                  <a:cubicBezTo>
                    <a:pt x="23275" y="11586"/>
                    <a:pt x="23787" y="12577"/>
                    <a:pt x="24403" y="13431"/>
                  </a:cubicBezTo>
                  <a:lnTo>
                    <a:pt x="24574" y="13602"/>
                  </a:lnTo>
                  <a:lnTo>
                    <a:pt x="24710" y="13431"/>
                  </a:lnTo>
                  <a:cubicBezTo>
                    <a:pt x="25360" y="12577"/>
                    <a:pt x="25872" y="11620"/>
                    <a:pt x="26214" y="10595"/>
                  </a:cubicBezTo>
                  <a:cubicBezTo>
                    <a:pt x="26248" y="10868"/>
                    <a:pt x="26351" y="11141"/>
                    <a:pt x="26453" y="11415"/>
                  </a:cubicBezTo>
                  <a:cubicBezTo>
                    <a:pt x="26487" y="11688"/>
                    <a:pt x="26590" y="11962"/>
                    <a:pt x="26727" y="12201"/>
                  </a:cubicBezTo>
                  <a:cubicBezTo>
                    <a:pt x="26829" y="12440"/>
                    <a:pt x="27000" y="12679"/>
                    <a:pt x="27205" y="12919"/>
                  </a:cubicBezTo>
                  <a:cubicBezTo>
                    <a:pt x="27376" y="13124"/>
                    <a:pt x="27615" y="13295"/>
                    <a:pt x="27854" y="13431"/>
                  </a:cubicBezTo>
                  <a:cubicBezTo>
                    <a:pt x="28128" y="13602"/>
                    <a:pt x="28367" y="13705"/>
                    <a:pt x="28675" y="13773"/>
                  </a:cubicBezTo>
                  <a:cubicBezTo>
                    <a:pt x="28698" y="13777"/>
                    <a:pt x="28720" y="13779"/>
                    <a:pt x="28742" y="13779"/>
                  </a:cubicBezTo>
                  <a:cubicBezTo>
                    <a:pt x="29066" y="13779"/>
                    <a:pt x="29166" y="13320"/>
                    <a:pt x="28846" y="13192"/>
                  </a:cubicBezTo>
                  <a:lnTo>
                    <a:pt x="28811" y="13192"/>
                  </a:lnTo>
                  <a:cubicBezTo>
                    <a:pt x="28606" y="13124"/>
                    <a:pt x="28367" y="13055"/>
                    <a:pt x="28162" y="12953"/>
                  </a:cubicBezTo>
                  <a:cubicBezTo>
                    <a:pt x="28060" y="12884"/>
                    <a:pt x="27923" y="12816"/>
                    <a:pt x="27820" y="12748"/>
                  </a:cubicBezTo>
                  <a:lnTo>
                    <a:pt x="27820" y="12748"/>
                  </a:lnTo>
                  <a:cubicBezTo>
                    <a:pt x="28025" y="12816"/>
                    <a:pt x="28196" y="12816"/>
                    <a:pt x="28401" y="12850"/>
                  </a:cubicBezTo>
                  <a:cubicBezTo>
                    <a:pt x="29119" y="12816"/>
                    <a:pt x="29768" y="12474"/>
                    <a:pt x="30110" y="11859"/>
                  </a:cubicBezTo>
                  <a:cubicBezTo>
                    <a:pt x="30623" y="11141"/>
                    <a:pt x="30452" y="10150"/>
                    <a:pt x="29700" y="9672"/>
                  </a:cubicBezTo>
                  <a:cubicBezTo>
                    <a:pt x="29496" y="9468"/>
                    <a:pt x="29236" y="9360"/>
                    <a:pt x="28961" y="9360"/>
                  </a:cubicBezTo>
                  <a:cubicBezTo>
                    <a:pt x="28867" y="9360"/>
                    <a:pt x="28771" y="9372"/>
                    <a:pt x="28675" y="9399"/>
                  </a:cubicBezTo>
                  <a:cubicBezTo>
                    <a:pt x="28299" y="9501"/>
                    <a:pt x="28025" y="9774"/>
                    <a:pt x="27889" y="10150"/>
                  </a:cubicBezTo>
                  <a:cubicBezTo>
                    <a:pt x="27752" y="10424"/>
                    <a:pt x="27786" y="10731"/>
                    <a:pt x="27957" y="10971"/>
                  </a:cubicBezTo>
                  <a:cubicBezTo>
                    <a:pt x="28094" y="11244"/>
                    <a:pt x="28367" y="11415"/>
                    <a:pt x="28641" y="11449"/>
                  </a:cubicBezTo>
                  <a:cubicBezTo>
                    <a:pt x="28777" y="11449"/>
                    <a:pt x="28846" y="11347"/>
                    <a:pt x="28880" y="11244"/>
                  </a:cubicBezTo>
                  <a:cubicBezTo>
                    <a:pt x="28880" y="11141"/>
                    <a:pt x="28777" y="11039"/>
                    <a:pt x="28675" y="11039"/>
                  </a:cubicBezTo>
                  <a:cubicBezTo>
                    <a:pt x="28504" y="11005"/>
                    <a:pt x="28367" y="10902"/>
                    <a:pt x="28299" y="10766"/>
                  </a:cubicBezTo>
                  <a:cubicBezTo>
                    <a:pt x="28196" y="10629"/>
                    <a:pt x="28196" y="10458"/>
                    <a:pt x="28230" y="10287"/>
                  </a:cubicBezTo>
                  <a:cubicBezTo>
                    <a:pt x="28333" y="10048"/>
                    <a:pt x="28538" y="9877"/>
                    <a:pt x="28777" y="9774"/>
                  </a:cubicBezTo>
                  <a:cubicBezTo>
                    <a:pt x="28817" y="9769"/>
                    <a:pt x="28857" y="9766"/>
                    <a:pt x="28897" y="9766"/>
                  </a:cubicBezTo>
                  <a:cubicBezTo>
                    <a:pt x="29095" y="9766"/>
                    <a:pt x="29290" y="9837"/>
                    <a:pt x="29461" y="9979"/>
                  </a:cubicBezTo>
                  <a:cubicBezTo>
                    <a:pt x="30042" y="10321"/>
                    <a:pt x="30213" y="11141"/>
                    <a:pt x="29803" y="11688"/>
                  </a:cubicBezTo>
                  <a:cubicBezTo>
                    <a:pt x="29471" y="12231"/>
                    <a:pt x="28933" y="12488"/>
                    <a:pt x="28400" y="12488"/>
                  </a:cubicBezTo>
                  <a:cubicBezTo>
                    <a:pt x="27725" y="12488"/>
                    <a:pt x="27058" y="12076"/>
                    <a:pt x="26829" y="11312"/>
                  </a:cubicBezTo>
                  <a:cubicBezTo>
                    <a:pt x="26624" y="10663"/>
                    <a:pt x="26487" y="9979"/>
                    <a:pt x="26487" y="9330"/>
                  </a:cubicBezTo>
                  <a:lnTo>
                    <a:pt x="26487" y="9125"/>
                  </a:lnTo>
                  <a:lnTo>
                    <a:pt x="26556" y="9125"/>
                  </a:lnTo>
                  <a:cubicBezTo>
                    <a:pt x="26932" y="9091"/>
                    <a:pt x="27308" y="8886"/>
                    <a:pt x="27479" y="8510"/>
                  </a:cubicBezTo>
                  <a:cubicBezTo>
                    <a:pt x="28120" y="8593"/>
                    <a:pt x="28762" y="8638"/>
                    <a:pt x="29403" y="8638"/>
                  </a:cubicBezTo>
                  <a:cubicBezTo>
                    <a:pt x="29821" y="8638"/>
                    <a:pt x="30239" y="8619"/>
                    <a:pt x="30657" y="8578"/>
                  </a:cubicBezTo>
                  <a:cubicBezTo>
                    <a:pt x="31204" y="8510"/>
                    <a:pt x="31751" y="8407"/>
                    <a:pt x="32263" y="8237"/>
                  </a:cubicBezTo>
                  <a:cubicBezTo>
                    <a:pt x="32263" y="8271"/>
                    <a:pt x="32297" y="8271"/>
                    <a:pt x="32332" y="8305"/>
                  </a:cubicBezTo>
                  <a:cubicBezTo>
                    <a:pt x="32571" y="9023"/>
                    <a:pt x="32913" y="9706"/>
                    <a:pt x="33357" y="10321"/>
                  </a:cubicBezTo>
                  <a:cubicBezTo>
                    <a:pt x="33835" y="11005"/>
                    <a:pt x="34451" y="11552"/>
                    <a:pt x="35202" y="11928"/>
                  </a:cubicBezTo>
                  <a:cubicBezTo>
                    <a:pt x="35245" y="11945"/>
                    <a:pt x="35292" y="11953"/>
                    <a:pt x="35340" y="11953"/>
                  </a:cubicBezTo>
                  <a:cubicBezTo>
                    <a:pt x="35482" y="11953"/>
                    <a:pt x="35630" y="11876"/>
                    <a:pt x="35681" y="11722"/>
                  </a:cubicBezTo>
                  <a:cubicBezTo>
                    <a:pt x="35749" y="11552"/>
                    <a:pt x="35681" y="11347"/>
                    <a:pt x="35510" y="11278"/>
                  </a:cubicBezTo>
                  <a:cubicBezTo>
                    <a:pt x="34861" y="10971"/>
                    <a:pt x="34245" y="10526"/>
                    <a:pt x="33801" y="9945"/>
                  </a:cubicBezTo>
                  <a:cubicBezTo>
                    <a:pt x="33630" y="9740"/>
                    <a:pt x="33494" y="9535"/>
                    <a:pt x="33357" y="9296"/>
                  </a:cubicBezTo>
                  <a:lnTo>
                    <a:pt x="33357" y="9296"/>
                  </a:lnTo>
                  <a:cubicBezTo>
                    <a:pt x="33870" y="9740"/>
                    <a:pt x="34416" y="10116"/>
                    <a:pt x="35066" y="10390"/>
                  </a:cubicBezTo>
                  <a:cubicBezTo>
                    <a:pt x="35647" y="10629"/>
                    <a:pt x="36262" y="10766"/>
                    <a:pt x="36877" y="10868"/>
                  </a:cubicBezTo>
                  <a:cubicBezTo>
                    <a:pt x="37492" y="10971"/>
                    <a:pt x="38142" y="11005"/>
                    <a:pt x="38757" y="11005"/>
                  </a:cubicBezTo>
                  <a:cubicBezTo>
                    <a:pt x="39064" y="11005"/>
                    <a:pt x="39406" y="10971"/>
                    <a:pt x="39714" y="10902"/>
                  </a:cubicBezTo>
                  <a:cubicBezTo>
                    <a:pt x="40055" y="10868"/>
                    <a:pt x="40363" y="10731"/>
                    <a:pt x="40636" y="10560"/>
                  </a:cubicBezTo>
                  <a:cubicBezTo>
                    <a:pt x="40944" y="10321"/>
                    <a:pt x="41149" y="10014"/>
                    <a:pt x="41183" y="9672"/>
                  </a:cubicBezTo>
                  <a:cubicBezTo>
                    <a:pt x="41183" y="9535"/>
                    <a:pt x="41183" y="9399"/>
                    <a:pt x="41183" y="9262"/>
                  </a:cubicBezTo>
                  <a:cubicBezTo>
                    <a:pt x="41388" y="9569"/>
                    <a:pt x="41696" y="9809"/>
                    <a:pt x="42038" y="9945"/>
                  </a:cubicBezTo>
                  <a:cubicBezTo>
                    <a:pt x="42448" y="10116"/>
                    <a:pt x="42858" y="10185"/>
                    <a:pt x="43302" y="10185"/>
                  </a:cubicBezTo>
                  <a:cubicBezTo>
                    <a:pt x="43712" y="10185"/>
                    <a:pt x="44122" y="10116"/>
                    <a:pt x="44567" y="10014"/>
                  </a:cubicBezTo>
                  <a:cubicBezTo>
                    <a:pt x="45387" y="9809"/>
                    <a:pt x="46139" y="9364"/>
                    <a:pt x="46686" y="8749"/>
                  </a:cubicBezTo>
                  <a:cubicBezTo>
                    <a:pt x="46993" y="8407"/>
                    <a:pt x="47198" y="7997"/>
                    <a:pt x="47335" y="7587"/>
                  </a:cubicBezTo>
                  <a:cubicBezTo>
                    <a:pt x="47403" y="7314"/>
                    <a:pt x="47438" y="7006"/>
                    <a:pt x="47438" y="6733"/>
                  </a:cubicBezTo>
                  <a:cubicBezTo>
                    <a:pt x="47711" y="6630"/>
                    <a:pt x="47984" y="6459"/>
                    <a:pt x="48189" y="6254"/>
                  </a:cubicBezTo>
                  <a:cubicBezTo>
                    <a:pt x="48463" y="5981"/>
                    <a:pt x="48668" y="5639"/>
                    <a:pt x="48839" y="5297"/>
                  </a:cubicBezTo>
                  <a:cubicBezTo>
                    <a:pt x="48976" y="4921"/>
                    <a:pt x="49078" y="4580"/>
                    <a:pt x="49146" y="4170"/>
                  </a:cubicBezTo>
                  <a:cubicBezTo>
                    <a:pt x="49181" y="3999"/>
                    <a:pt x="49044" y="3828"/>
                    <a:pt x="48873" y="3794"/>
                  </a:cubicBezTo>
                  <a:cubicBezTo>
                    <a:pt x="48702" y="3794"/>
                    <a:pt x="48565" y="3896"/>
                    <a:pt x="48531" y="4067"/>
                  </a:cubicBezTo>
                  <a:lnTo>
                    <a:pt x="48531" y="4101"/>
                  </a:lnTo>
                  <a:cubicBezTo>
                    <a:pt x="48531" y="4785"/>
                    <a:pt x="48292" y="5400"/>
                    <a:pt x="47882" y="5913"/>
                  </a:cubicBezTo>
                  <a:cubicBezTo>
                    <a:pt x="47501" y="6293"/>
                    <a:pt x="47012" y="6501"/>
                    <a:pt x="46484" y="6501"/>
                  </a:cubicBezTo>
                  <a:cubicBezTo>
                    <a:pt x="46348" y="6501"/>
                    <a:pt x="46210" y="6487"/>
                    <a:pt x="46071" y="6459"/>
                  </a:cubicBezTo>
                  <a:cubicBezTo>
                    <a:pt x="45626" y="6425"/>
                    <a:pt x="45182" y="6323"/>
                    <a:pt x="44772" y="6118"/>
                  </a:cubicBezTo>
                  <a:cubicBezTo>
                    <a:pt x="44635" y="5947"/>
                    <a:pt x="44498" y="5810"/>
                    <a:pt x="44328" y="5673"/>
                  </a:cubicBezTo>
                  <a:lnTo>
                    <a:pt x="44191" y="5571"/>
                  </a:lnTo>
                  <a:cubicBezTo>
                    <a:pt x="43883" y="5024"/>
                    <a:pt x="43883" y="4409"/>
                    <a:pt x="44088" y="3828"/>
                  </a:cubicBezTo>
                  <a:cubicBezTo>
                    <a:pt x="44191" y="3520"/>
                    <a:pt x="44362" y="3213"/>
                    <a:pt x="44601" y="3008"/>
                  </a:cubicBezTo>
                  <a:cubicBezTo>
                    <a:pt x="44874" y="2802"/>
                    <a:pt x="45182" y="2666"/>
                    <a:pt x="45490" y="2666"/>
                  </a:cubicBezTo>
                  <a:cubicBezTo>
                    <a:pt x="45575" y="2649"/>
                    <a:pt x="45660" y="2640"/>
                    <a:pt x="45746" y="2640"/>
                  </a:cubicBezTo>
                  <a:cubicBezTo>
                    <a:pt x="45831" y="2640"/>
                    <a:pt x="45917" y="2649"/>
                    <a:pt x="46002" y="2666"/>
                  </a:cubicBezTo>
                  <a:cubicBezTo>
                    <a:pt x="46139" y="2666"/>
                    <a:pt x="46310" y="2734"/>
                    <a:pt x="46412" y="2802"/>
                  </a:cubicBezTo>
                  <a:cubicBezTo>
                    <a:pt x="46720" y="2939"/>
                    <a:pt x="46925" y="3213"/>
                    <a:pt x="47062" y="3486"/>
                  </a:cubicBezTo>
                  <a:cubicBezTo>
                    <a:pt x="47164" y="3794"/>
                    <a:pt x="47198" y="4101"/>
                    <a:pt x="47130" y="4409"/>
                  </a:cubicBezTo>
                  <a:cubicBezTo>
                    <a:pt x="47096" y="4682"/>
                    <a:pt x="46891" y="4921"/>
                    <a:pt x="46617" y="4990"/>
                  </a:cubicBezTo>
                  <a:cubicBezTo>
                    <a:pt x="46551" y="5009"/>
                    <a:pt x="46470" y="5017"/>
                    <a:pt x="46387" y="5017"/>
                  </a:cubicBezTo>
                  <a:cubicBezTo>
                    <a:pt x="46173" y="5017"/>
                    <a:pt x="45939" y="4961"/>
                    <a:pt x="45865" y="4887"/>
                  </a:cubicBezTo>
                  <a:cubicBezTo>
                    <a:pt x="45729" y="4682"/>
                    <a:pt x="45729" y="4409"/>
                    <a:pt x="45865" y="4204"/>
                  </a:cubicBezTo>
                  <a:cubicBezTo>
                    <a:pt x="46005" y="3949"/>
                    <a:pt x="45798" y="3725"/>
                    <a:pt x="45586" y="3725"/>
                  </a:cubicBezTo>
                  <a:cubicBezTo>
                    <a:pt x="45486" y="3725"/>
                    <a:pt x="45385" y="3775"/>
                    <a:pt x="45319" y="3896"/>
                  </a:cubicBezTo>
                  <a:lnTo>
                    <a:pt x="45284" y="3930"/>
                  </a:lnTo>
                  <a:cubicBezTo>
                    <a:pt x="45216" y="4135"/>
                    <a:pt x="45182" y="4375"/>
                    <a:pt x="45182" y="4614"/>
                  </a:cubicBezTo>
                  <a:cubicBezTo>
                    <a:pt x="45216" y="4853"/>
                    <a:pt x="45319" y="5092"/>
                    <a:pt x="45490" y="5263"/>
                  </a:cubicBezTo>
                  <a:cubicBezTo>
                    <a:pt x="45660" y="5434"/>
                    <a:pt x="45900" y="5502"/>
                    <a:pt x="46139" y="5502"/>
                  </a:cubicBezTo>
                  <a:cubicBezTo>
                    <a:pt x="46194" y="5512"/>
                    <a:pt x="46251" y="5516"/>
                    <a:pt x="46309" y="5516"/>
                  </a:cubicBezTo>
                  <a:cubicBezTo>
                    <a:pt x="46467" y="5516"/>
                    <a:pt x="46629" y="5484"/>
                    <a:pt x="46754" y="5434"/>
                  </a:cubicBezTo>
                  <a:cubicBezTo>
                    <a:pt x="46993" y="5366"/>
                    <a:pt x="47164" y="5229"/>
                    <a:pt x="47301" y="5058"/>
                  </a:cubicBezTo>
                  <a:cubicBezTo>
                    <a:pt x="47438" y="4887"/>
                    <a:pt x="47506" y="4682"/>
                    <a:pt x="47540" y="4477"/>
                  </a:cubicBezTo>
                  <a:cubicBezTo>
                    <a:pt x="47643" y="4101"/>
                    <a:pt x="47608" y="3691"/>
                    <a:pt x="47403" y="3315"/>
                  </a:cubicBezTo>
                  <a:cubicBezTo>
                    <a:pt x="47233" y="2939"/>
                    <a:pt x="46959" y="2666"/>
                    <a:pt x="46617" y="2461"/>
                  </a:cubicBezTo>
                  <a:cubicBezTo>
                    <a:pt x="46446" y="2358"/>
                    <a:pt x="46241" y="2324"/>
                    <a:pt x="46036" y="2290"/>
                  </a:cubicBezTo>
                  <a:lnTo>
                    <a:pt x="45455" y="2290"/>
                  </a:lnTo>
                  <a:cubicBezTo>
                    <a:pt x="45079" y="2324"/>
                    <a:pt x="44703" y="2461"/>
                    <a:pt x="44430" y="2734"/>
                  </a:cubicBezTo>
                  <a:cubicBezTo>
                    <a:pt x="44122" y="2973"/>
                    <a:pt x="43883" y="3349"/>
                    <a:pt x="43781" y="3725"/>
                  </a:cubicBezTo>
                  <a:cubicBezTo>
                    <a:pt x="43678" y="4067"/>
                    <a:pt x="43644" y="4443"/>
                    <a:pt x="43644" y="4819"/>
                  </a:cubicBezTo>
                  <a:cubicBezTo>
                    <a:pt x="43644" y="5024"/>
                    <a:pt x="43678" y="5195"/>
                    <a:pt x="43747" y="5366"/>
                  </a:cubicBezTo>
                  <a:cubicBezTo>
                    <a:pt x="43507" y="5297"/>
                    <a:pt x="43268" y="5229"/>
                    <a:pt x="43029" y="5229"/>
                  </a:cubicBezTo>
                  <a:cubicBezTo>
                    <a:pt x="42585" y="5229"/>
                    <a:pt x="42140" y="5366"/>
                    <a:pt x="41730" y="5605"/>
                  </a:cubicBezTo>
                  <a:cubicBezTo>
                    <a:pt x="40978" y="6083"/>
                    <a:pt x="40534" y="6972"/>
                    <a:pt x="40671" y="7895"/>
                  </a:cubicBezTo>
                  <a:cubicBezTo>
                    <a:pt x="40705" y="8031"/>
                    <a:pt x="40739" y="8168"/>
                    <a:pt x="40773" y="8305"/>
                  </a:cubicBezTo>
                  <a:cubicBezTo>
                    <a:pt x="40602" y="8168"/>
                    <a:pt x="40431" y="8066"/>
                    <a:pt x="40261" y="7963"/>
                  </a:cubicBezTo>
                  <a:cubicBezTo>
                    <a:pt x="40158" y="7929"/>
                    <a:pt x="40055" y="7895"/>
                    <a:pt x="39953" y="7895"/>
                  </a:cubicBezTo>
                  <a:cubicBezTo>
                    <a:pt x="40226" y="7656"/>
                    <a:pt x="40431" y="7348"/>
                    <a:pt x="40602" y="7040"/>
                  </a:cubicBezTo>
                  <a:cubicBezTo>
                    <a:pt x="40773" y="6630"/>
                    <a:pt x="40842" y="6152"/>
                    <a:pt x="40705" y="5707"/>
                  </a:cubicBezTo>
                  <a:cubicBezTo>
                    <a:pt x="40602" y="5263"/>
                    <a:pt x="40363" y="4853"/>
                    <a:pt x="40021" y="4545"/>
                  </a:cubicBezTo>
                  <a:cubicBezTo>
                    <a:pt x="39885" y="4375"/>
                    <a:pt x="39748" y="4238"/>
                    <a:pt x="39577" y="4067"/>
                  </a:cubicBezTo>
                  <a:cubicBezTo>
                    <a:pt x="39338" y="3862"/>
                    <a:pt x="39099" y="3691"/>
                    <a:pt x="38825" y="3520"/>
                  </a:cubicBezTo>
                  <a:cubicBezTo>
                    <a:pt x="38552" y="3383"/>
                    <a:pt x="38244" y="3247"/>
                    <a:pt x="37971" y="3144"/>
                  </a:cubicBezTo>
                  <a:cubicBezTo>
                    <a:pt x="37663" y="3042"/>
                    <a:pt x="37356" y="2973"/>
                    <a:pt x="37014" y="2939"/>
                  </a:cubicBezTo>
                  <a:cubicBezTo>
                    <a:pt x="37003" y="2938"/>
                    <a:pt x="36993" y="2938"/>
                    <a:pt x="36982" y="2938"/>
                  </a:cubicBezTo>
                  <a:cubicBezTo>
                    <a:pt x="36634" y="2938"/>
                    <a:pt x="36580" y="3487"/>
                    <a:pt x="36945" y="3520"/>
                  </a:cubicBezTo>
                  <a:lnTo>
                    <a:pt x="36980" y="3520"/>
                  </a:lnTo>
                  <a:cubicBezTo>
                    <a:pt x="37253" y="3520"/>
                    <a:pt x="37526" y="3554"/>
                    <a:pt x="37800" y="3623"/>
                  </a:cubicBezTo>
                  <a:cubicBezTo>
                    <a:pt x="38005" y="3657"/>
                    <a:pt x="38210" y="3759"/>
                    <a:pt x="38415" y="3828"/>
                  </a:cubicBezTo>
                  <a:cubicBezTo>
                    <a:pt x="38107" y="3828"/>
                    <a:pt x="37800" y="3862"/>
                    <a:pt x="37526" y="3930"/>
                  </a:cubicBezTo>
                  <a:cubicBezTo>
                    <a:pt x="37048" y="4067"/>
                    <a:pt x="36672" y="4409"/>
                    <a:pt x="36467" y="4853"/>
                  </a:cubicBezTo>
                  <a:cubicBezTo>
                    <a:pt x="36330" y="5297"/>
                    <a:pt x="36330" y="5810"/>
                    <a:pt x="36467" y="6254"/>
                  </a:cubicBezTo>
                  <a:cubicBezTo>
                    <a:pt x="36569" y="6494"/>
                    <a:pt x="36706" y="6699"/>
                    <a:pt x="36877" y="6869"/>
                  </a:cubicBezTo>
                  <a:cubicBezTo>
                    <a:pt x="37048" y="7040"/>
                    <a:pt x="37287" y="7177"/>
                    <a:pt x="37561" y="7211"/>
                  </a:cubicBezTo>
                  <a:cubicBezTo>
                    <a:pt x="37625" y="7220"/>
                    <a:pt x="37691" y="7225"/>
                    <a:pt x="37759" y="7225"/>
                  </a:cubicBezTo>
                  <a:cubicBezTo>
                    <a:pt x="37944" y="7225"/>
                    <a:pt x="38137" y="7193"/>
                    <a:pt x="38312" y="7143"/>
                  </a:cubicBezTo>
                  <a:cubicBezTo>
                    <a:pt x="38552" y="7075"/>
                    <a:pt x="38791" y="6938"/>
                    <a:pt x="38962" y="6733"/>
                  </a:cubicBezTo>
                  <a:cubicBezTo>
                    <a:pt x="39133" y="6494"/>
                    <a:pt x="39235" y="6186"/>
                    <a:pt x="39167" y="5913"/>
                  </a:cubicBezTo>
                  <a:cubicBezTo>
                    <a:pt x="39133" y="5639"/>
                    <a:pt x="39030" y="5400"/>
                    <a:pt x="38893" y="5195"/>
                  </a:cubicBezTo>
                  <a:cubicBezTo>
                    <a:pt x="38813" y="5085"/>
                    <a:pt x="38710" y="5039"/>
                    <a:pt x="38610" y="5039"/>
                  </a:cubicBezTo>
                  <a:cubicBezTo>
                    <a:pt x="38370" y="5039"/>
                    <a:pt x="38153" y="5305"/>
                    <a:pt x="38347" y="5571"/>
                  </a:cubicBezTo>
                  <a:lnTo>
                    <a:pt x="38347" y="5605"/>
                  </a:lnTo>
                  <a:cubicBezTo>
                    <a:pt x="38415" y="5707"/>
                    <a:pt x="38483" y="5844"/>
                    <a:pt x="38518" y="5981"/>
                  </a:cubicBezTo>
                  <a:cubicBezTo>
                    <a:pt x="38518" y="6118"/>
                    <a:pt x="38518" y="6220"/>
                    <a:pt x="38449" y="6323"/>
                  </a:cubicBezTo>
                  <a:cubicBezTo>
                    <a:pt x="38210" y="6528"/>
                    <a:pt x="37937" y="6630"/>
                    <a:pt x="37629" y="6630"/>
                  </a:cubicBezTo>
                  <a:cubicBezTo>
                    <a:pt x="37458" y="6596"/>
                    <a:pt x="37321" y="6528"/>
                    <a:pt x="37219" y="6459"/>
                  </a:cubicBezTo>
                  <a:cubicBezTo>
                    <a:pt x="37116" y="6323"/>
                    <a:pt x="37014" y="6186"/>
                    <a:pt x="36945" y="6049"/>
                  </a:cubicBezTo>
                  <a:cubicBezTo>
                    <a:pt x="36843" y="5707"/>
                    <a:pt x="36809" y="5366"/>
                    <a:pt x="36945" y="5024"/>
                  </a:cubicBezTo>
                  <a:cubicBezTo>
                    <a:pt x="37048" y="4716"/>
                    <a:pt x="37321" y="4477"/>
                    <a:pt x="37629" y="4375"/>
                  </a:cubicBezTo>
                  <a:cubicBezTo>
                    <a:pt x="37841" y="4314"/>
                    <a:pt x="38059" y="4283"/>
                    <a:pt x="38276" y="4283"/>
                  </a:cubicBezTo>
                  <a:cubicBezTo>
                    <a:pt x="38793" y="4283"/>
                    <a:pt x="39304" y="4458"/>
                    <a:pt x="39714" y="4819"/>
                  </a:cubicBezTo>
                  <a:cubicBezTo>
                    <a:pt x="39987" y="5058"/>
                    <a:pt x="40192" y="5400"/>
                    <a:pt x="40295" y="5742"/>
                  </a:cubicBezTo>
                  <a:cubicBezTo>
                    <a:pt x="40397" y="6118"/>
                    <a:pt x="40363" y="6494"/>
                    <a:pt x="40226" y="6801"/>
                  </a:cubicBezTo>
                  <a:cubicBezTo>
                    <a:pt x="40055" y="7143"/>
                    <a:pt x="39816" y="7450"/>
                    <a:pt x="39509" y="7656"/>
                  </a:cubicBezTo>
                  <a:cubicBezTo>
                    <a:pt x="38893" y="8134"/>
                    <a:pt x="38142" y="8407"/>
                    <a:pt x="37356" y="8407"/>
                  </a:cubicBezTo>
                  <a:cubicBezTo>
                    <a:pt x="37162" y="8415"/>
                    <a:pt x="36970" y="8420"/>
                    <a:pt x="36780" y="8420"/>
                  </a:cubicBezTo>
                  <a:cubicBezTo>
                    <a:pt x="36164" y="8420"/>
                    <a:pt x="35564" y="8375"/>
                    <a:pt x="34963" y="8271"/>
                  </a:cubicBezTo>
                  <a:cubicBezTo>
                    <a:pt x="34314" y="8168"/>
                    <a:pt x="33664" y="7997"/>
                    <a:pt x="33049" y="7826"/>
                  </a:cubicBezTo>
                  <a:cubicBezTo>
                    <a:pt x="33459" y="7621"/>
                    <a:pt x="33801" y="7348"/>
                    <a:pt x="34143" y="7040"/>
                  </a:cubicBezTo>
                  <a:cubicBezTo>
                    <a:pt x="34382" y="6801"/>
                    <a:pt x="34587" y="6528"/>
                    <a:pt x="34724" y="6220"/>
                  </a:cubicBezTo>
                  <a:cubicBezTo>
                    <a:pt x="34895" y="5878"/>
                    <a:pt x="34929" y="5468"/>
                    <a:pt x="34826" y="5126"/>
                  </a:cubicBezTo>
                  <a:cubicBezTo>
                    <a:pt x="34690" y="4785"/>
                    <a:pt x="34451" y="4477"/>
                    <a:pt x="34143" y="4272"/>
                  </a:cubicBezTo>
                  <a:cubicBezTo>
                    <a:pt x="33972" y="4170"/>
                    <a:pt x="33767" y="4101"/>
                    <a:pt x="33562" y="4101"/>
                  </a:cubicBezTo>
                  <a:cubicBezTo>
                    <a:pt x="33357" y="4101"/>
                    <a:pt x="33152" y="4135"/>
                    <a:pt x="32981" y="4238"/>
                  </a:cubicBezTo>
                  <a:cubicBezTo>
                    <a:pt x="32673" y="4409"/>
                    <a:pt x="32400" y="4682"/>
                    <a:pt x="32229" y="4990"/>
                  </a:cubicBezTo>
                  <a:cubicBezTo>
                    <a:pt x="32058" y="5263"/>
                    <a:pt x="31921" y="5605"/>
                    <a:pt x="31853" y="5913"/>
                  </a:cubicBezTo>
                  <a:cubicBezTo>
                    <a:pt x="31785" y="6254"/>
                    <a:pt x="31785" y="6596"/>
                    <a:pt x="31853" y="6938"/>
                  </a:cubicBezTo>
                  <a:cubicBezTo>
                    <a:pt x="31921" y="7280"/>
                    <a:pt x="32058" y="7587"/>
                    <a:pt x="32229" y="7861"/>
                  </a:cubicBezTo>
                  <a:cubicBezTo>
                    <a:pt x="31716" y="8066"/>
                    <a:pt x="31204" y="8168"/>
                    <a:pt x="30657" y="8202"/>
                  </a:cubicBezTo>
                  <a:cubicBezTo>
                    <a:pt x="30439" y="8227"/>
                    <a:pt x="30221" y="8238"/>
                    <a:pt x="30005" y="8238"/>
                  </a:cubicBezTo>
                  <a:cubicBezTo>
                    <a:pt x="29610" y="8238"/>
                    <a:pt x="29221" y="8200"/>
                    <a:pt x="28846" y="8134"/>
                  </a:cubicBezTo>
                  <a:cubicBezTo>
                    <a:pt x="28401" y="8100"/>
                    <a:pt x="27991" y="7997"/>
                    <a:pt x="27547" y="7895"/>
                  </a:cubicBezTo>
                  <a:cubicBezTo>
                    <a:pt x="27513" y="7450"/>
                    <a:pt x="27171" y="7109"/>
                    <a:pt x="26761" y="7040"/>
                  </a:cubicBezTo>
                  <a:cubicBezTo>
                    <a:pt x="26966" y="6323"/>
                    <a:pt x="27273" y="5673"/>
                    <a:pt x="27649" y="5024"/>
                  </a:cubicBezTo>
                  <a:cubicBezTo>
                    <a:pt x="28060" y="4340"/>
                    <a:pt x="28572" y="3589"/>
                    <a:pt x="29358" y="3452"/>
                  </a:cubicBezTo>
                  <a:cubicBezTo>
                    <a:pt x="29501" y="3395"/>
                    <a:pt x="29655" y="3367"/>
                    <a:pt x="29812" y="3367"/>
                  </a:cubicBezTo>
                  <a:cubicBezTo>
                    <a:pt x="30030" y="3367"/>
                    <a:pt x="30253" y="3421"/>
                    <a:pt x="30452" y="3520"/>
                  </a:cubicBezTo>
                  <a:cubicBezTo>
                    <a:pt x="30589" y="3623"/>
                    <a:pt x="30725" y="3794"/>
                    <a:pt x="30794" y="3964"/>
                  </a:cubicBezTo>
                  <a:cubicBezTo>
                    <a:pt x="30896" y="4101"/>
                    <a:pt x="30965" y="4272"/>
                    <a:pt x="30965" y="4477"/>
                  </a:cubicBezTo>
                  <a:cubicBezTo>
                    <a:pt x="30965" y="4614"/>
                    <a:pt x="30930" y="4785"/>
                    <a:pt x="30794" y="4887"/>
                  </a:cubicBezTo>
                  <a:cubicBezTo>
                    <a:pt x="30691" y="5024"/>
                    <a:pt x="30520" y="5058"/>
                    <a:pt x="30349" y="5092"/>
                  </a:cubicBezTo>
                  <a:cubicBezTo>
                    <a:pt x="30178" y="5092"/>
                    <a:pt x="30042" y="5058"/>
                    <a:pt x="29905" y="4990"/>
                  </a:cubicBezTo>
                  <a:cubicBezTo>
                    <a:pt x="29803" y="4921"/>
                    <a:pt x="29768" y="4785"/>
                    <a:pt x="29768" y="4648"/>
                  </a:cubicBezTo>
                  <a:cubicBezTo>
                    <a:pt x="29768" y="4443"/>
                    <a:pt x="29606" y="4330"/>
                    <a:pt x="29447" y="4330"/>
                  </a:cubicBezTo>
                  <a:cubicBezTo>
                    <a:pt x="29314" y="4330"/>
                    <a:pt x="29184" y="4409"/>
                    <a:pt x="29153" y="4580"/>
                  </a:cubicBezTo>
                  <a:cubicBezTo>
                    <a:pt x="29153" y="4614"/>
                    <a:pt x="29153" y="4648"/>
                    <a:pt x="29153" y="4648"/>
                  </a:cubicBezTo>
                  <a:lnTo>
                    <a:pt x="29153" y="4682"/>
                  </a:lnTo>
                  <a:cubicBezTo>
                    <a:pt x="29187" y="4990"/>
                    <a:pt x="29358" y="5263"/>
                    <a:pt x="29632" y="5434"/>
                  </a:cubicBezTo>
                  <a:cubicBezTo>
                    <a:pt x="29811" y="5511"/>
                    <a:pt x="30010" y="5549"/>
                    <a:pt x="30213" y="5549"/>
                  </a:cubicBezTo>
                  <a:cubicBezTo>
                    <a:pt x="30281" y="5549"/>
                    <a:pt x="30349" y="5545"/>
                    <a:pt x="30418" y="5537"/>
                  </a:cubicBezTo>
                  <a:cubicBezTo>
                    <a:pt x="30691" y="5468"/>
                    <a:pt x="30930" y="5366"/>
                    <a:pt x="31101" y="5161"/>
                  </a:cubicBezTo>
                  <a:cubicBezTo>
                    <a:pt x="31272" y="4956"/>
                    <a:pt x="31375" y="4716"/>
                    <a:pt x="31340" y="4443"/>
                  </a:cubicBezTo>
                  <a:cubicBezTo>
                    <a:pt x="31340" y="4204"/>
                    <a:pt x="31272" y="3964"/>
                    <a:pt x="31135" y="3725"/>
                  </a:cubicBezTo>
                  <a:cubicBezTo>
                    <a:pt x="31033" y="3520"/>
                    <a:pt x="30862" y="3349"/>
                    <a:pt x="30657" y="3213"/>
                  </a:cubicBezTo>
                  <a:cubicBezTo>
                    <a:pt x="30388" y="3055"/>
                    <a:pt x="30074" y="2972"/>
                    <a:pt x="29764" y="2972"/>
                  </a:cubicBezTo>
                  <a:cubicBezTo>
                    <a:pt x="29603" y="2972"/>
                    <a:pt x="29442" y="2995"/>
                    <a:pt x="29290" y="3042"/>
                  </a:cubicBezTo>
                  <a:cubicBezTo>
                    <a:pt x="29119" y="3076"/>
                    <a:pt x="28948" y="3144"/>
                    <a:pt x="28777" y="3213"/>
                  </a:cubicBezTo>
                  <a:cubicBezTo>
                    <a:pt x="28846" y="2973"/>
                    <a:pt x="28914" y="2734"/>
                    <a:pt x="28914" y="2495"/>
                  </a:cubicBezTo>
                  <a:cubicBezTo>
                    <a:pt x="28914" y="2256"/>
                    <a:pt x="28846" y="1982"/>
                    <a:pt x="28743" y="1743"/>
                  </a:cubicBezTo>
                  <a:cubicBezTo>
                    <a:pt x="28692" y="1616"/>
                    <a:pt x="28566" y="1546"/>
                    <a:pt x="28435" y="1546"/>
                  </a:cubicBezTo>
                  <a:cubicBezTo>
                    <a:pt x="28389" y="1546"/>
                    <a:pt x="28343" y="1554"/>
                    <a:pt x="28299" y="1572"/>
                  </a:cubicBezTo>
                  <a:cubicBezTo>
                    <a:pt x="28128" y="1640"/>
                    <a:pt x="28025" y="1846"/>
                    <a:pt x="28128" y="2051"/>
                  </a:cubicBezTo>
                  <a:lnTo>
                    <a:pt x="28128" y="2085"/>
                  </a:lnTo>
                  <a:cubicBezTo>
                    <a:pt x="28196" y="2187"/>
                    <a:pt x="28265" y="2358"/>
                    <a:pt x="28265" y="2495"/>
                  </a:cubicBezTo>
                  <a:cubicBezTo>
                    <a:pt x="28299" y="2666"/>
                    <a:pt x="28265" y="2837"/>
                    <a:pt x="28230" y="3008"/>
                  </a:cubicBezTo>
                  <a:cubicBezTo>
                    <a:pt x="28196" y="3213"/>
                    <a:pt x="28128" y="3383"/>
                    <a:pt x="28025" y="3554"/>
                  </a:cubicBezTo>
                  <a:cubicBezTo>
                    <a:pt x="27957" y="3691"/>
                    <a:pt x="27854" y="3862"/>
                    <a:pt x="27786" y="3999"/>
                  </a:cubicBezTo>
                  <a:cubicBezTo>
                    <a:pt x="27581" y="4204"/>
                    <a:pt x="27376" y="4477"/>
                    <a:pt x="27205" y="4716"/>
                  </a:cubicBezTo>
                  <a:cubicBezTo>
                    <a:pt x="26932" y="5161"/>
                    <a:pt x="26658" y="5605"/>
                    <a:pt x="26419" y="6049"/>
                  </a:cubicBezTo>
                  <a:cubicBezTo>
                    <a:pt x="26282" y="3999"/>
                    <a:pt x="25701" y="2051"/>
                    <a:pt x="24710" y="239"/>
                  </a:cubicBezTo>
                  <a:lnTo>
                    <a:pt x="245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829921" y="4638559"/>
              <a:ext cx="1483134" cy="415775"/>
            </a:xfrm>
            <a:custGeom>
              <a:avLst/>
              <a:gdLst/>
              <a:ahLst/>
              <a:cxnLst/>
              <a:rect l="l" t="t" r="r" b="b"/>
              <a:pathLst>
                <a:path w="49249" h="13820" extrusionOk="0">
                  <a:moveTo>
                    <a:pt x="24676" y="867"/>
                  </a:moveTo>
                  <a:cubicBezTo>
                    <a:pt x="25086" y="1448"/>
                    <a:pt x="26111" y="3088"/>
                    <a:pt x="26213" y="4695"/>
                  </a:cubicBezTo>
                  <a:lnTo>
                    <a:pt x="23138" y="4695"/>
                  </a:lnTo>
                  <a:cubicBezTo>
                    <a:pt x="23240" y="3088"/>
                    <a:pt x="24265" y="1448"/>
                    <a:pt x="24676" y="867"/>
                  </a:cubicBezTo>
                  <a:close/>
                  <a:moveTo>
                    <a:pt x="10954" y="3075"/>
                  </a:moveTo>
                  <a:cubicBezTo>
                    <a:pt x="11415" y="3075"/>
                    <a:pt x="11876" y="3114"/>
                    <a:pt x="12338" y="3191"/>
                  </a:cubicBezTo>
                  <a:cubicBezTo>
                    <a:pt x="12953" y="3259"/>
                    <a:pt x="13534" y="3430"/>
                    <a:pt x="14081" y="3703"/>
                  </a:cubicBezTo>
                  <a:cubicBezTo>
                    <a:pt x="14935" y="4045"/>
                    <a:pt x="15653" y="4626"/>
                    <a:pt x="16234" y="5378"/>
                  </a:cubicBezTo>
                  <a:cubicBezTo>
                    <a:pt x="14942" y="5101"/>
                    <a:pt x="13622" y="4963"/>
                    <a:pt x="12300" y="4963"/>
                  </a:cubicBezTo>
                  <a:cubicBezTo>
                    <a:pt x="12153" y="4963"/>
                    <a:pt x="12006" y="4965"/>
                    <a:pt x="11859" y="4968"/>
                  </a:cubicBezTo>
                  <a:cubicBezTo>
                    <a:pt x="11449" y="5002"/>
                    <a:pt x="11039" y="5071"/>
                    <a:pt x="10629" y="5207"/>
                  </a:cubicBezTo>
                  <a:lnTo>
                    <a:pt x="10458" y="5241"/>
                  </a:lnTo>
                  <a:cubicBezTo>
                    <a:pt x="10526" y="5071"/>
                    <a:pt x="10561" y="4900"/>
                    <a:pt x="10561" y="4729"/>
                  </a:cubicBezTo>
                  <a:cubicBezTo>
                    <a:pt x="10561" y="4455"/>
                    <a:pt x="10424" y="4216"/>
                    <a:pt x="10219" y="4079"/>
                  </a:cubicBezTo>
                  <a:cubicBezTo>
                    <a:pt x="10065" y="4002"/>
                    <a:pt x="9911" y="3964"/>
                    <a:pt x="9743" y="3964"/>
                  </a:cubicBezTo>
                  <a:cubicBezTo>
                    <a:pt x="9687" y="3964"/>
                    <a:pt x="9629" y="3968"/>
                    <a:pt x="9569" y="3977"/>
                  </a:cubicBezTo>
                  <a:cubicBezTo>
                    <a:pt x="9146" y="3977"/>
                    <a:pt x="9188" y="4597"/>
                    <a:pt x="9577" y="4597"/>
                  </a:cubicBezTo>
                  <a:cubicBezTo>
                    <a:pt x="9596" y="4597"/>
                    <a:pt x="9617" y="4595"/>
                    <a:pt x="9638" y="4592"/>
                  </a:cubicBezTo>
                  <a:lnTo>
                    <a:pt x="9672" y="4592"/>
                  </a:lnTo>
                  <a:cubicBezTo>
                    <a:pt x="9706" y="4575"/>
                    <a:pt x="9749" y="4566"/>
                    <a:pt x="9792" y="4566"/>
                  </a:cubicBezTo>
                  <a:cubicBezTo>
                    <a:pt x="9834" y="4566"/>
                    <a:pt x="9877" y="4575"/>
                    <a:pt x="9911" y="4592"/>
                  </a:cubicBezTo>
                  <a:cubicBezTo>
                    <a:pt x="9980" y="4592"/>
                    <a:pt x="10014" y="4626"/>
                    <a:pt x="10014" y="4729"/>
                  </a:cubicBezTo>
                  <a:cubicBezTo>
                    <a:pt x="10014" y="4865"/>
                    <a:pt x="10014" y="4968"/>
                    <a:pt x="9980" y="5071"/>
                  </a:cubicBezTo>
                  <a:cubicBezTo>
                    <a:pt x="9945" y="5207"/>
                    <a:pt x="9877" y="5310"/>
                    <a:pt x="9809" y="5378"/>
                  </a:cubicBezTo>
                  <a:cubicBezTo>
                    <a:pt x="9685" y="5461"/>
                    <a:pt x="9548" y="5506"/>
                    <a:pt x="9414" y="5506"/>
                  </a:cubicBezTo>
                  <a:cubicBezTo>
                    <a:pt x="9326" y="5506"/>
                    <a:pt x="9240" y="5487"/>
                    <a:pt x="9159" y="5446"/>
                  </a:cubicBezTo>
                  <a:cubicBezTo>
                    <a:pt x="8920" y="5378"/>
                    <a:pt x="8715" y="5173"/>
                    <a:pt x="8578" y="4968"/>
                  </a:cubicBezTo>
                  <a:cubicBezTo>
                    <a:pt x="8510" y="4831"/>
                    <a:pt x="8476" y="4695"/>
                    <a:pt x="8442" y="4558"/>
                  </a:cubicBezTo>
                  <a:cubicBezTo>
                    <a:pt x="8442" y="4455"/>
                    <a:pt x="8407" y="4319"/>
                    <a:pt x="8442" y="4182"/>
                  </a:cubicBezTo>
                  <a:cubicBezTo>
                    <a:pt x="8442" y="3909"/>
                    <a:pt x="8578" y="3669"/>
                    <a:pt x="8818" y="3498"/>
                  </a:cubicBezTo>
                  <a:cubicBezTo>
                    <a:pt x="9057" y="3362"/>
                    <a:pt x="9330" y="3225"/>
                    <a:pt x="9604" y="3191"/>
                  </a:cubicBezTo>
                  <a:cubicBezTo>
                    <a:pt x="9911" y="3122"/>
                    <a:pt x="10219" y="3088"/>
                    <a:pt x="10492" y="3088"/>
                  </a:cubicBezTo>
                  <a:cubicBezTo>
                    <a:pt x="10646" y="3080"/>
                    <a:pt x="10800" y="3075"/>
                    <a:pt x="10954" y="3075"/>
                  </a:cubicBezTo>
                  <a:close/>
                  <a:moveTo>
                    <a:pt x="38397" y="3075"/>
                  </a:moveTo>
                  <a:cubicBezTo>
                    <a:pt x="38551" y="3075"/>
                    <a:pt x="38705" y="3080"/>
                    <a:pt x="38859" y="3088"/>
                  </a:cubicBezTo>
                  <a:cubicBezTo>
                    <a:pt x="39166" y="3088"/>
                    <a:pt x="39440" y="3122"/>
                    <a:pt x="39747" y="3191"/>
                  </a:cubicBezTo>
                  <a:cubicBezTo>
                    <a:pt x="40021" y="3225"/>
                    <a:pt x="40294" y="3362"/>
                    <a:pt x="40533" y="3498"/>
                  </a:cubicBezTo>
                  <a:cubicBezTo>
                    <a:pt x="40773" y="3669"/>
                    <a:pt x="40909" y="3909"/>
                    <a:pt x="40909" y="4182"/>
                  </a:cubicBezTo>
                  <a:cubicBezTo>
                    <a:pt x="40944" y="4319"/>
                    <a:pt x="40944" y="4455"/>
                    <a:pt x="40909" y="4592"/>
                  </a:cubicBezTo>
                  <a:cubicBezTo>
                    <a:pt x="40909" y="4729"/>
                    <a:pt x="40841" y="4865"/>
                    <a:pt x="40807" y="4968"/>
                  </a:cubicBezTo>
                  <a:cubicBezTo>
                    <a:pt x="40670" y="5207"/>
                    <a:pt x="40465" y="5378"/>
                    <a:pt x="40226" y="5481"/>
                  </a:cubicBezTo>
                  <a:cubicBezTo>
                    <a:pt x="40131" y="5521"/>
                    <a:pt x="40037" y="5540"/>
                    <a:pt x="39947" y="5540"/>
                  </a:cubicBezTo>
                  <a:cubicBezTo>
                    <a:pt x="39808" y="5540"/>
                    <a:pt x="39680" y="5495"/>
                    <a:pt x="39576" y="5412"/>
                  </a:cubicBezTo>
                  <a:cubicBezTo>
                    <a:pt x="39474" y="5310"/>
                    <a:pt x="39440" y="5207"/>
                    <a:pt x="39406" y="5105"/>
                  </a:cubicBezTo>
                  <a:cubicBezTo>
                    <a:pt x="39371" y="5002"/>
                    <a:pt x="39337" y="4865"/>
                    <a:pt x="39337" y="4763"/>
                  </a:cubicBezTo>
                  <a:cubicBezTo>
                    <a:pt x="39337" y="4660"/>
                    <a:pt x="39406" y="4626"/>
                    <a:pt x="39440" y="4592"/>
                  </a:cubicBezTo>
                  <a:lnTo>
                    <a:pt x="39747" y="4592"/>
                  </a:lnTo>
                  <a:cubicBezTo>
                    <a:pt x="40123" y="4592"/>
                    <a:pt x="40157" y="4045"/>
                    <a:pt x="39782" y="3977"/>
                  </a:cubicBezTo>
                  <a:cubicBezTo>
                    <a:pt x="39576" y="3977"/>
                    <a:pt x="39371" y="4011"/>
                    <a:pt x="39166" y="4114"/>
                  </a:cubicBezTo>
                  <a:cubicBezTo>
                    <a:pt x="38961" y="4250"/>
                    <a:pt x="38825" y="4490"/>
                    <a:pt x="38825" y="4729"/>
                  </a:cubicBezTo>
                  <a:cubicBezTo>
                    <a:pt x="38825" y="4934"/>
                    <a:pt x="38859" y="5105"/>
                    <a:pt x="38927" y="5276"/>
                  </a:cubicBezTo>
                  <a:lnTo>
                    <a:pt x="38756" y="5207"/>
                  </a:lnTo>
                  <a:cubicBezTo>
                    <a:pt x="38346" y="5105"/>
                    <a:pt x="37936" y="5036"/>
                    <a:pt x="37492" y="5002"/>
                  </a:cubicBezTo>
                  <a:cubicBezTo>
                    <a:pt x="37252" y="4991"/>
                    <a:pt x="37012" y="4985"/>
                    <a:pt x="36771" y="4985"/>
                  </a:cubicBezTo>
                  <a:cubicBezTo>
                    <a:pt x="35567" y="4985"/>
                    <a:pt x="34347" y="5127"/>
                    <a:pt x="33151" y="5412"/>
                  </a:cubicBezTo>
                  <a:cubicBezTo>
                    <a:pt x="33698" y="4660"/>
                    <a:pt x="34416" y="4079"/>
                    <a:pt x="35270" y="3703"/>
                  </a:cubicBezTo>
                  <a:cubicBezTo>
                    <a:pt x="35817" y="3430"/>
                    <a:pt x="36432" y="3259"/>
                    <a:pt x="37013" y="3191"/>
                  </a:cubicBezTo>
                  <a:cubicBezTo>
                    <a:pt x="37475" y="3114"/>
                    <a:pt x="37936" y="3075"/>
                    <a:pt x="38397" y="3075"/>
                  </a:cubicBezTo>
                  <a:close/>
                  <a:moveTo>
                    <a:pt x="26658" y="5139"/>
                  </a:moveTo>
                  <a:cubicBezTo>
                    <a:pt x="27478" y="5139"/>
                    <a:pt x="27478" y="6369"/>
                    <a:pt x="26658" y="6369"/>
                  </a:cubicBezTo>
                  <a:lnTo>
                    <a:pt x="22693" y="6369"/>
                  </a:lnTo>
                  <a:cubicBezTo>
                    <a:pt x="22682" y="6370"/>
                    <a:pt x="22672" y="6370"/>
                    <a:pt x="22661" y="6370"/>
                  </a:cubicBezTo>
                  <a:cubicBezTo>
                    <a:pt x="21873" y="6370"/>
                    <a:pt x="21884" y="5139"/>
                    <a:pt x="22693" y="5139"/>
                  </a:cubicBezTo>
                  <a:close/>
                  <a:moveTo>
                    <a:pt x="6177" y="3900"/>
                  </a:moveTo>
                  <a:cubicBezTo>
                    <a:pt x="6496" y="3900"/>
                    <a:pt x="6826" y="3966"/>
                    <a:pt x="7109" y="4079"/>
                  </a:cubicBezTo>
                  <a:cubicBezTo>
                    <a:pt x="7485" y="4250"/>
                    <a:pt x="7758" y="4524"/>
                    <a:pt x="7929" y="4865"/>
                  </a:cubicBezTo>
                  <a:cubicBezTo>
                    <a:pt x="8100" y="5207"/>
                    <a:pt x="8202" y="5583"/>
                    <a:pt x="8271" y="5959"/>
                  </a:cubicBezTo>
                  <a:cubicBezTo>
                    <a:pt x="8339" y="6745"/>
                    <a:pt x="7963" y="7463"/>
                    <a:pt x="7314" y="7873"/>
                  </a:cubicBezTo>
                  <a:cubicBezTo>
                    <a:pt x="7016" y="8045"/>
                    <a:pt x="6683" y="8131"/>
                    <a:pt x="6349" y="8131"/>
                  </a:cubicBezTo>
                  <a:cubicBezTo>
                    <a:pt x="5956" y="8131"/>
                    <a:pt x="5562" y="8011"/>
                    <a:pt x="5229" y="7770"/>
                  </a:cubicBezTo>
                  <a:cubicBezTo>
                    <a:pt x="4956" y="7531"/>
                    <a:pt x="4751" y="7224"/>
                    <a:pt x="4648" y="6882"/>
                  </a:cubicBezTo>
                  <a:cubicBezTo>
                    <a:pt x="4511" y="6574"/>
                    <a:pt x="4614" y="6233"/>
                    <a:pt x="4853" y="6062"/>
                  </a:cubicBezTo>
                  <a:cubicBezTo>
                    <a:pt x="5082" y="5890"/>
                    <a:pt x="5335" y="5814"/>
                    <a:pt x="5612" y="5814"/>
                  </a:cubicBezTo>
                  <a:cubicBezTo>
                    <a:pt x="5666" y="5814"/>
                    <a:pt x="5720" y="5817"/>
                    <a:pt x="5776" y="5822"/>
                  </a:cubicBezTo>
                  <a:cubicBezTo>
                    <a:pt x="5913" y="5857"/>
                    <a:pt x="5947" y="5891"/>
                    <a:pt x="5981" y="5993"/>
                  </a:cubicBezTo>
                  <a:cubicBezTo>
                    <a:pt x="6015" y="6096"/>
                    <a:pt x="6015" y="6233"/>
                    <a:pt x="5981" y="6335"/>
                  </a:cubicBezTo>
                  <a:cubicBezTo>
                    <a:pt x="5896" y="6631"/>
                    <a:pt x="6138" y="6835"/>
                    <a:pt x="6368" y="6835"/>
                  </a:cubicBezTo>
                  <a:cubicBezTo>
                    <a:pt x="6509" y="6835"/>
                    <a:pt x="6646" y="6757"/>
                    <a:pt x="6699" y="6574"/>
                  </a:cubicBezTo>
                  <a:cubicBezTo>
                    <a:pt x="6699" y="6540"/>
                    <a:pt x="6699" y="6540"/>
                    <a:pt x="6699" y="6540"/>
                  </a:cubicBezTo>
                  <a:cubicBezTo>
                    <a:pt x="6733" y="6369"/>
                    <a:pt x="6733" y="6233"/>
                    <a:pt x="6733" y="6096"/>
                  </a:cubicBezTo>
                  <a:cubicBezTo>
                    <a:pt x="6733" y="5959"/>
                    <a:pt x="6664" y="5788"/>
                    <a:pt x="6596" y="5686"/>
                  </a:cubicBezTo>
                  <a:cubicBezTo>
                    <a:pt x="6459" y="5378"/>
                    <a:pt x="6186" y="5207"/>
                    <a:pt x="5844" y="5173"/>
                  </a:cubicBezTo>
                  <a:cubicBezTo>
                    <a:pt x="5774" y="5163"/>
                    <a:pt x="5702" y="5158"/>
                    <a:pt x="5631" y="5158"/>
                  </a:cubicBezTo>
                  <a:cubicBezTo>
                    <a:pt x="5217" y="5158"/>
                    <a:pt x="4798" y="5321"/>
                    <a:pt x="4477" y="5583"/>
                  </a:cubicBezTo>
                  <a:cubicBezTo>
                    <a:pt x="4272" y="5788"/>
                    <a:pt x="4135" y="5993"/>
                    <a:pt x="4067" y="6267"/>
                  </a:cubicBezTo>
                  <a:cubicBezTo>
                    <a:pt x="4033" y="6506"/>
                    <a:pt x="4033" y="6779"/>
                    <a:pt x="4135" y="7019"/>
                  </a:cubicBezTo>
                  <a:cubicBezTo>
                    <a:pt x="4135" y="7087"/>
                    <a:pt x="4170" y="7155"/>
                    <a:pt x="4204" y="7224"/>
                  </a:cubicBezTo>
                  <a:cubicBezTo>
                    <a:pt x="3896" y="7087"/>
                    <a:pt x="3554" y="7019"/>
                    <a:pt x="3213" y="6984"/>
                  </a:cubicBezTo>
                  <a:cubicBezTo>
                    <a:pt x="2939" y="6950"/>
                    <a:pt x="2666" y="6950"/>
                    <a:pt x="2392" y="6950"/>
                  </a:cubicBezTo>
                  <a:cubicBezTo>
                    <a:pt x="2358" y="6369"/>
                    <a:pt x="2529" y="5788"/>
                    <a:pt x="2871" y="5344"/>
                  </a:cubicBezTo>
                  <a:cubicBezTo>
                    <a:pt x="3349" y="4695"/>
                    <a:pt x="4033" y="4250"/>
                    <a:pt x="4785" y="4045"/>
                  </a:cubicBezTo>
                  <a:cubicBezTo>
                    <a:pt x="5195" y="3943"/>
                    <a:pt x="5571" y="3909"/>
                    <a:pt x="5981" y="3909"/>
                  </a:cubicBezTo>
                  <a:cubicBezTo>
                    <a:pt x="6045" y="3903"/>
                    <a:pt x="6111" y="3900"/>
                    <a:pt x="6177" y="3900"/>
                  </a:cubicBezTo>
                  <a:close/>
                  <a:moveTo>
                    <a:pt x="43202" y="3900"/>
                  </a:moveTo>
                  <a:cubicBezTo>
                    <a:pt x="43268" y="3900"/>
                    <a:pt x="43336" y="3903"/>
                    <a:pt x="43404" y="3909"/>
                  </a:cubicBezTo>
                  <a:cubicBezTo>
                    <a:pt x="43780" y="3909"/>
                    <a:pt x="44190" y="3943"/>
                    <a:pt x="44566" y="4045"/>
                  </a:cubicBezTo>
                  <a:cubicBezTo>
                    <a:pt x="45318" y="4250"/>
                    <a:pt x="46002" y="4729"/>
                    <a:pt x="46480" y="5344"/>
                  </a:cubicBezTo>
                  <a:cubicBezTo>
                    <a:pt x="46856" y="5822"/>
                    <a:pt x="47027" y="6403"/>
                    <a:pt x="46993" y="6984"/>
                  </a:cubicBezTo>
                  <a:cubicBezTo>
                    <a:pt x="46719" y="6984"/>
                    <a:pt x="46412" y="6984"/>
                    <a:pt x="46138" y="7019"/>
                  </a:cubicBezTo>
                  <a:cubicBezTo>
                    <a:pt x="45797" y="7053"/>
                    <a:pt x="45455" y="7121"/>
                    <a:pt x="45147" y="7258"/>
                  </a:cubicBezTo>
                  <a:cubicBezTo>
                    <a:pt x="45181" y="7189"/>
                    <a:pt x="45216" y="7121"/>
                    <a:pt x="45216" y="7053"/>
                  </a:cubicBezTo>
                  <a:cubicBezTo>
                    <a:pt x="45318" y="6814"/>
                    <a:pt x="45318" y="6540"/>
                    <a:pt x="45284" y="6301"/>
                  </a:cubicBezTo>
                  <a:cubicBezTo>
                    <a:pt x="45216" y="6027"/>
                    <a:pt x="45079" y="5822"/>
                    <a:pt x="44908" y="5617"/>
                  </a:cubicBezTo>
                  <a:cubicBezTo>
                    <a:pt x="44558" y="5355"/>
                    <a:pt x="44159" y="5192"/>
                    <a:pt x="43731" y="5192"/>
                  </a:cubicBezTo>
                  <a:cubicBezTo>
                    <a:pt x="43657" y="5192"/>
                    <a:pt x="43582" y="5197"/>
                    <a:pt x="43507" y="5207"/>
                  </a:cubicBezTo>
                  <a:cubicBezTo>
                    <a:pt x="43165" y="5241"/>
                    <a:pt x="42892" y="5412"/>
                    <a:pt x="42755" y="5686"/>
                  </a:cubicBezTo>
                  <a:cubicBezTo>
                    <a:pt x="42687" y="5822"/>
                    <a:pt x="42652" y="5993"/>
                    <a:pt x="42618" y="6130"/>
                  </a:cubicBezTo>
                  <a:cubicBezTo>
                    <a:pt x="42618" y="6267"/>
                    <a:pt x="42618" y="6403"/>
                    <a:pt x="42652" y="6540"/>
                  </a:cubicBezTo>
                  <a:cubicBezTo>
                    <a:pt x="42652" y="6574"/>
                    <a:pt x="42652" y="6574"/>
                    <a:pt x="42652" y="6608"/>
                  </a:cubicBezTo>
                  <a:cubicBezTo>
                    <a:pt x="42705" y="6791"/>
                    <a:pt x="42842" y="6869"/>
                    <a:pt x="42983" y="6869"/>
                  </a:cubicBezTo>
                  <a:cubicBezTo>
                    <a:pt x="43213" y="6869"/>
                    <a:pt x="43455" y="6665"/>
                    <a:pt x="43370" y="6369"/>
                  </a:cubicBezTo>
                  <a:cubicBezTo>
                    <a:pt x="43336" y="6267"/>
                    <a:pt x="43336" y="6130"/>
                    <a:pt x="43370" y="6027"/>
                  </a:cubicBezTo>
                  <a:cubicBezTo>
                    <a:pt x="43404" y="5925"/>
                    <a:pt x="43438" y="5891"/>
                    <a:pt x="43575" y="5857"/>
                  </a:cubicBezTo>
                  <a:cubicBezTo>
                    <a:pt x="43631" y="5851"/>
                    <a:pt x="43685" y="5848"/>
                    <a:pt x="43739" y="5848"/>
                  </a:cubicBezTo>
                  <a:cubicBezTo>
                    <a:pt x="44016" y="5848"/>
                    <a:pt x="44269" y="5924"/>
                    <a:pt x="44498" y="6096"/>
                  </a:cubicBezTo>
                  <a:cubicBezTo>
                    <a:pt x="44737" y="6267"/>
                    <a:pt x="44840" y="6608"/>
                    <a:pt x="44737" y="6916"/>
                  </a:cubicBezTo>
                  <a:cubicBezTo>
                    <a:pt x="44600" y="7258"/>
                    <a:pt x="44395" y="7565"/>
                    <a:pt x="44122" y="7770"/>
                  </a:cubicBezTo>
                  <a:cubicBezTo>
                    <a:pt x="43802" y="8034"/>
                    <a:pt x="43410" y="8162"/>
                    <a:pt x="43014" y="8162"/>
                  </a:cubicBezTo>
                  <a:cubicBezTo>
                    <a:pt x="42690" y="8162"/>
                    <a:pt x="42364" y="8076"/>
                    <a:pt x="42071" y="7907"/>
                  </a:cubicBezTo>
                  <a:cubicBezTo>
                    <a:pt x="41388" y="7497"/>
                    <a:pt x="41012" y="6745"/>
                    <a:pt x="41114" y="5993"/>
                  </a:cubicBezTo>
                  <a:cubicBezTo>
                    <a:pt x="41149" y="5583"/>
                    <a:pt x="41251" y="5207"/>
                    <a:pt x="41422" y="4865"/>
                  </a:cubicBezTo>
                  <a:cubicBezTo>
                    <a:pt x="41627" y="4524"/>
                    <a:pt x="41900" y="4250"/>
                    <a:pt x="42242" y="4114"/>
                  </a:cubicBezTo>
                  <a:cubicBezTo>
                    <a:pt x="42556" y="3971"/>
                    <a:pt x="42869" y="3900"/>
                    <a:pt x="43202" y="3900"/>
                  </a:cubicBezTo>
                  <a:close/>
                  <a:moveTo>
                    <a:pt x="16678" y="6096"/>
                  </a:moveTo>
                  <a:cubicBezTo>
                    <a:pt x="16815" y="6335"/>
                    <a:pt x="16883" y="6608"/>
                    <a:pt x="16952" y="6916"/>
                  </a:cubicBezTo>
                  <a:cubicBezTo>
                    <a:pt x="16986" y="7189"/>
                    <a:pt x="16952" y="7497"/>
                    <a:pt x="16883" y="7770"/>
                  </a:cubicBezTo>
                  <a:cubicBezTo>
                    <a:pt x="16781" y="8317"/>
                    <a:pt x="16473" y="8796"/>
                    <a:pt x="15995" y="9069"/>
                  </a:cubicBezTo>
                  <a:cubicBezTo>
                    <a:pt x="15892" y="9137"/>
                    <a:pt x="15790" y="9172"/>
                    <a:pt x="15687" y="9172"/>
                  </a:cubicBezTo>
                  <a:cubicBezTo>
                    <a:pt x="15585" y="9137"/>
                    <a:pt x="15482" y="9103"/>
                    <a:pt x="15379" y="9069"/>
                  </a:cubicBezTo>
                  <a:cubicBezTo>
                    <a:pt x="15174" y="8932"/>
                    <a:pt x="15004" y="8727"/>
                    <a:pt x="14935" y="8488"/>
                  </a:cubicBezTo>
                  <a:cubicBezTo>
                    <a:pt x="14798" y="7976"/>
                    <a:pt x="15004" y="7395"/>
                    <a:pt x="15414" y="7053"/>
                  </a:cubicBezTo>
                  <a:cubicBezTo>
                    <a:pt x="15755" y="6643"/>
                    <a:pt x="16166" y="6335"/>
                    <a:pt x="16644" y="6096"/>
                  </a:cubicBezTo>
                  <a:close/>
                  <a:moveTo>
                    <a:pt x="32673" y="6096"/>
                  </a:moveTo>
                  <a:cubicBezTo>
                    <a:pt x="33151" y="6335"/>
                    <a:pt x="33561" y="6643"/>
                    <a:pt x="33937" y="7053"/>
                  </a:cubicBezTo>
                  <a:cubicBezTo>
                    <a:pt x="34313" y="7395"/>
                    <a:pt x="34518" y="7976"/>
                    <a:pt x="34416" y="8488"/>
                  </a:cubicBezTo>
                  <a:cubicBezTo>
                    <a:pt x="34313" y="8727"/>
                    <a:pt x="34142" y="8932"/>
                    <a:pt x="33937" y="9069"/>
                  </a:cubicBezTo>
                  <a:cubicBezTo>
                    <a:pt x="33835" y="9103"/>
                    <a:pt x="33732" y="9137"/>
                    <a:pt x="33630" y="9172"/>
                  </a:cubicBezTo>
                  <a:cubicBezTo>
                    <a:pt x="33527" y="9172"/>
                    <a:pt x="33425" y="9137"/>
                    <a:pt x="33322" y="9069"/>
                  </a:cubicBezTo>
                  <a:cubicBezTo>
                    <a:pt x="32844" y="8796"/>
                    <a:pt x="32536" y="8317"/>
                    <a:pt x="32434" y="7770"/>
                  </a:cubicBezTo>
                  <a:cubicBezTo>
                    <a:pt x="32365" y="7497"/>
                    <a:pt x="32365" y="7189"/>
                    <a:pt x="32399" y="6916"/>
                  </a:cubicBezTo>
                  <a:cubicBezTo>
                    <a:pt x="32434" y="6643"/>
                    <a:pt x="32536" y="6335"/>
                    <a:pt x="32673" y="6096"/>
                  </a:cubicBezTo>
                  <a:close/>
                  <a:moveTo>
                    <a:pt x="26111" y="6779"/>
                  </a:moveTo>
                  <a:lnTo>
                    <a:pt x="26179" y="6984"/>
                  </a:lnTo>
                  <a:cubicBezTo>
                    <a:pt x="26111" y="9069"/>
                    <a:pt x="25598" y="11120"/>
                    <a:pt x="24676" y="12965"/>
                  </a:cubicBezTo>
                  <a:cubicBezTo>
                    <a:pt x="23753" y="11120"/>
                    <a:pt x="23240" y="9069"/>
                    <a:pt x="23138" y="6984"/>
                  </a:cubicBezTo>
                  <a:lnTo>
                    <a:pt x="23240" y="6779"/>
                  </a:lnTo>
                  <a:close/>
                  <a:moveTo>
                    <a:pt x="20485" y="1"/>
                  </a:moveTo>
                  <a:cubicBezTo>
                    <a:pt x="20141" y="1"/>
                    <a:pt x="20025" y="533"/>
                    <a:pt x="20403" y="628"/>
                  </a:cubicBezTo>
                  <a:lnTo>
                    <a:pt x="20438" y="628"/>
                  </a:lnTo>
                  <a:cubicBezTo>
                    <a:pt x="20643" y="696"/>
                    <a:pt x="20882" y="764"/>
                    <a:pt x="21087" y="867"/>
                  </a:cubicBezTo>
                  <a:cubicBezTo>
                    <a:pt x="21190" y="901"/>
                    <a:pt x="21326" y="969"/>
                    <a:pt x="21429" y="1072"/>
                  </a:cubicBezTo>
                  <a:cubicBezTo>
                    <a:pt x="21224" y="1004"/>
                    <a:pt x="21019" y="969"/>
                    <a:pt x="20848" y="969"/>
                  </a:cubicBezTo>
                  <a:cubicBezTo>
                    <a:pt x="20130" y="969"/>
                    <a:pt x="19481" y="1311"/>
                    <a:pt x="19105" y="1926"/>
                  </a:cubicBezTo>
                  <a:cubicBezTo>
                    <a:pt x="18626" y="2644"/>
                    <a:pt x="18831" y="3635"/>
                    <a:pt x="19583" y="4114"/>
                  </a:cubicBezTo>
                  <a:cubicBezTo>
                    <a:pt x="19787" y="4317"/>
                    <a:pt x="20047" y="4426"/>
                    <a:pt x="20322" y="4426"/>
                  </a:cubicBezTo>
                  <a:cubicBezTo>
                    <a:pt x="20416" y="4426"/>
                    <a:pt x="20512" y="4413"/>
                    <a:pt x="20608" y="4387"/>
                  </a:cubicBezTo>
                  <a:cubicBezTo>
                    <a:pt x="20950" y="4284"/>
                    <a:pt x="21258" y="4011"/>
                    <a:pt x="21395" y="3635"/>
                  </a:cubicBezTo>
                  <a:cubicBezTo>
                    <a:pt x="21497" y="3362"/>
                    <a:pt x="21463" y="3054"/>
                    <a:pt x="21326" y="2815"/>
                  </a:cubicBezTo>
                  <a:cubicBezTo>
                    <a:pt x="21155" y="2541"/>
                    <a:pt x="20916" y="2371"/>
                    <a:pt x="20608" y="2371"/>
                  </a:cubicBezTo>
                  <a:cubicBezTo>
                    <a:pt x="20595" y="2366"/>
                    <a:pt x="20581" y="2364"/>
                    <a:pt x="20568" y="2364"/>
                  </a:cubicBezTo>
                  <a:cubicBezTo>
                    <a:pt x="20480" y="2364"/>
                    <a:pt x="20403" y="2453"/>
                    <a:pt x="20403" y="2541"/>
                  </a:cubicBezTo>
                  <a:cubicBezTo>
                    <a:pt x="20403" y="2644"/>
                    <a:pt x="20472" y="2747"/>
                    <a:pt x="20608" y="2747"/>
                  </a:cubicBezTo>
                  <a:cubicBezTo>
                    <a:pt x="20745" y="2781"/>
                    <a:pt x="20882" y="2883"/>
                    <a:pt x="20984" y="3020"/>
                  </a:cubicBezTo>
                  <a:cubicBezTo>
                    <a:pt x="21053" y="3157"/>
                    <a:pt x="21087" y="3328"/>
                    <a:pt x="21019" y="3498"/>
                  </a:cubicBezTo>
                  <a:cubicBezTo>
                    <a:pt x="20950" y="3738"/>
                    <a:pt x="20745" y="3909"/>
                    <a:pt x="20506" y="4011"/>
                  </a:cubicBezTo>
                  <a:cubicBezTo>
                    <a:pt x="20466" y="4017"/>
                    <a:pt x="20425" y="4020"/>
                    <a:pt x="20384" y="4020"/>
                  </a:cubicBezTo>
                  <a:cubicBezTo>
                    <a:pt x="20178" y="4020"/>
                    <a:pt x="19965" y="3948"/>
                    <a:pt x="19822" y="3806"/>
                  </a:cubicBezTo>
                  <a:cubicBezTo>
                    <a:pt x="19207" y="3464"/>
                    <a:pt x="19036" y="2644"/>
                    <a:pt x="19481" y="2097"/>
                  </a:cubicBezTo>
                  <a:cubicBezTo>
                    <a:pt x="19796" y="1571"/>
                    <a:pt x="20323" y="1323"/>
                    <a:pt x="20850" y="1323"/>
                  </a:cubicBezTo>
                  <a:cubicBezTo>
                    <a:pt x="21520" y="1323"/>
                    <a:pt x="22190" y="1726"/>
                    <a:pt x="22420" y="2473"/>
                  </a:cubicBezTo>
                  <a:cubicBezTo>
                    <a:pt x="22625" y="3122"/>
                    <a:pt x="22762" y="3806"/>
                    <a:pt x="22762" y="4455"/>
                  </a:cubicBezTo>
                  <a:lnTo>
                    <a:pt x="22762" y="4660"/>
                  </a:lnTo>
                  <a:lnTo>
                    <a:pt x="22693" y="4660"/>
                  </a:lnTo>
                  <a:cubicBezTo>
                    <a:pt x="22317" y="4660"/>
                    <a:pt x="21941" y="4900"/>
                    <a:pt x="21771" y="5276"/>
                  </a:cubicBezTo>
                  <a:cubicBezTo>
                    <a:pt x="21129" y="5193"/>
                    <a:pt x="20487" y="5148"/>
                    <a:pt x="19846" y="5148"/>
                  </a:cubicBezTo>
                  <a:cubicBezTo>
                    <a:pt x="19428" y="5148"/>
                    <a:pt x="19010" y="5167"/>
                    <a:pt x="18592" y="5207"/>
                  </a:cubicBezTo>
                  <a:cubicBezTo>
                    <a:pt x="18045" y="5241"/>
                    <a:pt x="17498" y="5378"/>
                    <a:pt x="16986" y="5549"/>
                  </a:cubicBezTo>
                  <a:cubicBezTo>
                    <a:pt x="16986" y="5515"/>
                    <a:pt x="16952" y="5515"/>
                    <a:pt x="16917" y="5481"/>
                  </a:cubicBezTo>
                  <a:cubicBezTo>
                    <a:pt x="16678" y="4763"/>
                    <a:pt x="16336" y="4079"/>
                    <a:pt x="15892" y="3464"/>
                  </a:cubicBezTo>
                  <a:cubicBezTo>
                    <a:pt x="15414" y="2781"/>
                    <a:pt x="14798" y="2234"/>
                    <a:pt x="14047" y="1858"/>
                  </a:cubicBezTo>
                  <a:cubicBezTo>
                    <a:pt x="14002" y="1840"/>
                    <a:pt x="13956" y="1832"/>
                    <a:pt x="13910" y="1832"/>
                  </a:cubicBezTo>
                  <a:cubicBezTo>
                    <a:pt x="13777" y="1832"/>
                    <a:pt x="13644" y="1902"/>
                    <a:pt x="13568" y="2029"/>
                  </a:cubicBezTo>
                  <a:cubicBezTo>
                    <a:pt x="13500" y="2200"/>
                    <a:pt x="13568" y="2405"/>
                    <a:pt x="13739" y="2507"/>
                  </a:cubicBezTo>
                  <a:cubicBezTo>
                    <a:pt x="14388" y="2781"/>
                    <a:pt x="15004" y="3225"/>
                    <a:pt x="15448" y="3772"/>
                  </a:cubicBezTo>
                  <a:cubicBezTo>
                    <a:pt x="15619" y="3977"/>
                    <a:pt x="15755" y="4182"/>
                    <a:pt x="15892" y="4421"/>
                  </a:cubicBezTo>
                  <a:cubicBezTo>
                    <a:pt x="15414" y="3977"/>
                    <a:pt x="14833" y="3601"/>
                    <a:pt x="14183" y="3328"/>
                  </a:cubicBezTo>
                  <a:cubicBezTo>
                    <a:pt x="13602" y="3088"/>
                    <a:pt x="12987" y="2917"/>
                    <a:pt x="12372" y="2815"/>
                  </a:cubicBezTo>
                  <a:cubicBezTo>
                    <a:pt x="11870" y="2759"/>
                    <a:pt x="11345" y="2703"/>
                    <a:pt x="10834" y="2703"/>
                  </a:cubicBezTo>
                  <a:cubicBezTo>
                    <a:pt x="10719" y="2703"/>
                    <a:pt x="10605" y="2706"/>
                    <a:pt x="10492" y="2712"/>
                  </a:cubicBezTo>
                  <a:cubicBezTo>
                    <a:pt x="10185" y="2712"/>
                    <a:pt x="9843" y="2747"/>
                    <a:pt x="9535" y="2781"/>
                  </a:cubicBezTo>
                  <a:cubicBezTo>
                    <a:pt x="9194" y="2849"/>
                    <a:pt x="8886" y="2986"/>
                    <a:pt x="8613" y="3157"/>
                  </a:cubicBezTo>
                  <a:cubicBezTo>
                    <a:pt x="8305" y="3362"/>
                    <a:pt x="8100" y="3703"/>
                    <a:pt x="8066" y="4045"/>
                  </a:cubicBezTo>
                  <a:cubicBezTo>
                    <a:pt x="8066" y="4182"/>
                    <a:pt x="8066" y="4319"/>
                    <a:pt x="8066" y="4455"/>
                  </a:cubicBezTo>
                  <a:cubicBezTo>
                    <a:pt x="7861" y="4148"/>
                    <a:pt x="7553" y="3909"/>
                    <a:pt x="7211" y="3738"/>
                  </a:cubicBezTo>
                  <a:cubicBezTo>
                    <a:pt x="6801" y="3601"/>
                    <a:pt x="6391" y="3533"/>
                    <a:pt x="5947" y="3533"/>
                  </a:cubicBezTo>
                  <a:cubicBezTo>
                    <a:pt x="5537" y="3533"/>
                    <a:pt x="5127" y="3601"/>
                    <a:pt x="4682" y="3703"/>
                  </a:cubicBezTo>
                  <a:cubicBezTo>
                    <a:pt x="3862" y="3874"/>
                    <a:pt x="3110" y="4353"/>
                    <a:pt x="2529" y="5002"/>
                  </a:cubicBezTo>
                  <a:cubicBezTo>
                    <a:pt x="2256" y="5344"/>
                    <a:pt x="2051" y="5720"/>
                    <a:pt x="1914" y="6164"/>
                  </a:cubicBezTo>
                  <a:cubicBezTo>
                    <a:pt x="1846" y="6438"/>
                    <a:pt x="1811" y="6711"/>
                    <a:pt x="1811" y="7019"/>
                  </a:cubicBezTo>
                  <a:cubicBezTo>
                    <a:pt x="1538" y="7121"/>
                    <a:pt x="1265" y="7292"/>
                    <a:pt x="1060" y="7497"/>
                  </a:cubicBezTo>
                  <a:cubicBezTo>
                    <a:pt x="786" y="7770"/>
                    <a:pt x="547" y="8078"/>
                    <a:pt x="410" y="8454"/>
                  </a:cubicBezTo>
                  <a:cubicBezTo>
                    <a:pt x="273" y="8796"/>
                    <a:pt x="171" y="9172"/>
                    <a:pt x="103" y="9548"/>
                  </a:cubicBezTo>
                  <a:cubicBezTo>
                    <a:pt x="0" y="9753"/>
                    <a:pt x="137" y="9992"/>
                    <a:pt x="376" y="9992"/>
                  </a:cubicBezTo>
                  <a:cubicBezTo>
                    <a:pt x="398" y="9996"/>
                    <a:pt x="420" y="9998"/>
                    <a:pt x="440" y="9998"/>
                  </a:cubicBezTo>
                  <a:cubicBezTo>
                    <a:pt x="580" y="9998"/>
                    <a:pt x="688" y="9901"/>
                    <a:pt x="718" y="9753"/>
                  </a:cubicBezTo>
                  <a:lnTo>
                    <a:pt x="718" y="9684"/>
                  </a:lnTo>
                  <a:cubicBezTo>
                    <a:pt x="718" y="9035"/>
                    <a:pt x="923" y="8386"/>
                    <a:pt x="1367" y="7873"/>
                  </a:cubicBezTo>
                  <a:cubicBezTo>
                    <a:pt x="1736" y="7504"/>
                    <a:pt x="2270" y="7300"/>
                    <a:pt x="2812" y="7300"/>
                  </a:cubicBezTo>
                  <a:cubicBezTo>
                    <a:pt x="2923" y="7300"/>
                    <a:pt x="3034" y="7309"/>
                    <a:pt x="3144" y="7326"/>
                  </a:cubicBezTo>
                  <a:cubicBezTo>
                    <a:pt x="3623" y="7360"/>
                    <a:pt x="4067" y="7497"/>
                    <a:pt x="4477" y="7702"/>
                  </a:cubicBezTo>
                  <a:cubicBezTo>
                    <a:pt x="4614" y="7873"/>
                    <a:pt x="4751" y="8010"/>
                    <a:pt x="4921" y="8112"/>
                  </a:cubicBezTo>
                  <a:lnTo>
                    <a:pt x="5058" y="8215"/>
                  </a:lnTo>
                  <a:cubicBezTo>
                    <a:pt x="5332" y="8762"/>
                    <a:pt x="5366" y="9411"/>
                    <a:pt x="5161" y="9992"/>
                  </a:cubicBezTo>
                  <a:cubicBezTo>
                    <a:pt x="5058" y="10299"/>
                    <a:pt x="4887" y="10573"/>
                    <a:pt x="4648" y="10812"/>
                  </a:cubicBezTo>
                  <a:cubicBezTo>
                    <a:pt x="4375" y="11017"/>
                    <a:pt x="4067" y="11120"/>
                    <a:pt x="3759" y="11154"/>
                  </a:cubicBezTo>
                  <a:lnTo>
                    <a:pt x="3247" y="11154"/>
                  </a:lnTo>
                  <a:cubicBezTo>
                    <a:pt x="3076" y="11120"/>
                    <a:pt x="2939" y="11086"/>
                    <a:pt x="2803" y="11017"/>
                  </a:cubicBezTo>
                  <a:cubicBezTo>
                    <a:pt x="2529" y="10846"/>
                    <a:pt x="2324" y="10607"/>
                    <a:pt x="2187" y="10299"/>
                  </a:cubicBezTo>
                  <a:cubicBezTo>
                    <a:pt x="2051" y="10026"/>
                    <a:pt x="2051" y="9684"/>
                    <a:pt x="2119" y="9411"/>
                  </a:cubicBezTo>
                  <a:cubicBezTo>
                    <a:pt x="2153" y="9103"/>
                    <a:pt x="2358" y="8898"/>
                    <a:pt x="2632" y="8796"/>
                  </a:cubicBezTo>
                  <a:cubicBezTo>
                    <a:pt x="2696" y="8777"/>
                    <a:pt x="2772" y="8769"/>
                    <a:pt x="2852" y="8769"/>
                  </a:cubicBezTo>
                  <a:cubicBezTo>
                    <a:pt x="3069" y="8769"/>
                    <a:pt x="3308" y="8832"/>
                    <a:pt x="3384" y="8932"/>
                  </a:cubicBezTo>
                  <a:cubicBezTo>
                    <a:pt x="3486" y="9137"/>
                    <a:pt x="3486" y="9377"/>
                    <a:pt x="3384" y="9616"/>
                  </a:cubicBezTo>
                  <a:cubicBezTo>
                    <a:pt x="3218" y="9852"/>
                    <a:pt x="3445" y="10073"/>
                    <a:pt x="3669" y="10073"/>
                  </a:cubicBezTo>
                  <a:cubicBezTo>
                    <a:pt x="3768" y="10073"/>
                    <a:pt x="3867" y="10029"/>
                    <a:pt x="3930" y="9924"/>
                  </a:cubicBezTo>
                  <a:lnTo>
                    <a:pt x="3930" y="9889"/>
                  </a:lnTo>
                  <a:cubicBezTo>
                    <a:pt x="4033" y="9650"/>
                    <a:pt x="4067" y="9445"/>
                    <a:pt x="4033" y="9206"/>
                  </a:cubicBezTo>
                  <a:cubicBezTo>
                    <a:pt x="4033" y="8967"/>
                    <a:pt x="3930" y="8727"/>
                    <a:pt x="3759" y="8556"/>
                  </a:cubicBezTo>
                  <a:cubicBezTo>
                    <a:pt x="3554" y="8386"/>
                    <a:pt x="3349" y="8283"/>
                    <a:pt x="3110" y="8283"/>
                  </a:cubicBezTo>
                  <a:cubicBezTo>
                    <a:pt x="2871" y="8283"/>
                    <a:pt x="2666" y="8283"/>
                    <a:pt x="2461" y="8351"/>
                  </a:cubicBezTo>
                  <a:cubicBezTo>
                    <a:pt x="2256" y="8420"/>
                    <a:pt x="2051" y="8556"/>
                    <a:pt x="1948" y="8762"/>
                  </a:cubicBezTo>
                  <a:cubicBezTo>
                    <a:pt x="1811" y="8898"/>
                    <a:pt x="1709" y="9103"/>
                    <a:pt x="1675" y="9308"/>
                  </a:cubicBezTo>
                  <a:cubicBezTo>
                    <a:pt x="1606" y="9718"/>
                    <a:pt x="1641" y="10129"/>
                    <a:pt x="1846" y="10470"/>
                  </a:cubicBezTo>
                  <a:cubicBezTo>
                    <a:pt x="1982" y="10846"/>
                    <a:pt x="2290" y="11154"/>
                    <a:pt x="2632" y="11325"/>
                  </a:cubicBezTo>
                  <a:cubicBezTo>
                    <a:pt x="2803" y="11427"/>
                    <a:pt x="3008" y="11496"/>
                    <a:pt x="3213" y="11496"/>
                  </a:cubicBezTo>
                  <a:cubicBezTo>
                    <a:pt x="3298" y="11513"/>
                    <a:pt x="3392" y="11521"/>
                    <a:pt x="3486" y="11521"/>
                  </a:cubicBezTo>
                  <a:cubicBezTo>
                    <a:pt x="3580" y="11521"/>
                    <a:pt x="3674" y="11513"/>
                    <a:pt x="3759" y="11496"/>
                  </a:cubicBezTo>
                  <a:cubicBezTo>
                    <a:pt x="4170" y="11461"/>
                    <a:pt x="4511" y="11325"/>
                    <a:pt x="4819" y="11086"/>
                  </a:cubicBezTo>
                  <a:cubicBezTo>
                    <a:pt x="5127" y="10812"/>
                    <a:pt x="5332" y="10470"/>
                    <a:pt x="5434" y="10094"/>
                  </a:cubicBezTo>
                  <a:cubicBezTo>
                    <a:pt x="5571" y="9718"/>
                    <a:pt x="5605" y="9343"/>
                    <a:pt x="5605" y="8967"/>
                  </a:cubicBezTo>
                  <a:cubicBezTo>
                    <a:pt x="5571" y="8796"/>
                    <a:pt x="5571" y="8625"/>
                    <a:pt x="5502" y="8420"/>
                  </a:cubicBezTo>
                  <a:lnTo>
                    <a:pt x="5502" y="8420"/>
                  </a:lnTo>
                  <a:cubicBezTo>
                    <a:pt x="5742" y="8522"/>
                    <a:pt x="5981" y="8556"/>
                    <a:pt x="6220" y="8556"/>
                  </a:cubicBezTo>
                  <a:cubicBezTo>
                    <a:pt x="6664" y="8556"/>
                    <a:pt x="7109" y="8454"/>
                    <a:pt x="7485" y="8215"/>
                  </a:cubicBezTo>
                  <a:cubicBezTo>
                    <a:pt x="8271" y="7736"/>
                    <a:pt x="8715" y="6848"/>
                    <a:pt x="8613" y="5925"/>
                  </a:cubicBezTo>
                  <a:cubicBezTo>
                    <a:pt x="8578" y="5788"/>
                    <a:pt x="8544" y="5652"/>
                    <a:pt x="8510" y="5515"/>
                  </a:cubicBezTo>
                  <a:lnTo>
                    <a:pt x="8510" y="5515"/>
                  </a:lnTo>
                  <a:cubicBezTo>
                    <a:pt x="8647" y="5686"/>
                    <a:pt x="8818" y="5788"/>
                    <a:pt x="9023" y="5857"/>
                  </a:cubicBezTo>
                  <a:cubicBezTo>
                    <a:pt x="9125" y="5891"/>
                    <a:pt x="9228" y="5925"/>
                    <a:pt x="9330" y="5959"/>
                  </a:cubicBezTo>
                  <a:cubicBezTo>
                    <a:pt x="9057" y="6198"/>
                    <a:pt x="8818" y="6472"/>
                    <a:pt x="8681" y="6814"/>
                  </a:cubicBezTo>
                  <a:cubicBezTo>
                    <a:pt x="8476" y="7224"/>
                    <a:pt x="8442" y="7702"/>
                    <a:pt x="8544" y="8146"/>
                  </a:cubicBezTo>
                  <a:cubicBezTo>
                    <a:pt x="8647" y="8591"/>
                    <a:pt x="8886" y="8967"/>
                    <a:pt x="9228" y="9274"/>
                  </a:cubicBezTo>
                  <a:cubicBezTo>
                    <a:pt x="9364" y="9445"/>
                    <a:pt x="9535" y="9616"/>
                    <a:pt x="9706" y="9753"/>
                  </a:cubicBezTo>
                  <a:cubicBezTo>
                    <a:pt x="9945" y="9958"/>
                    <a:pt x="10185" y="10129"/>
                    <a:pt x="10458" y="10299"/>
                  </a:cubicBezTo>
                  <a:cubicBezTo>
                    <a:pt x="10731" y="10470"/>
                    <a:pt x="11005" y="10607"/>
                    <a:pt x="11312" y="10675"/>
                  </a:cubicBezTo>
                  <a:cubicBezTo>
                    <a:pt x="11620" y="10778"/>
                    <a:pt x="11928" y="10846"/>
                    <a:pt x="12235" y="10880"/>
                  </a:cubicBezTo>
                  <a:cubicBezTo>
                    <a:pt x="12256" y="10884"/>
                    <a:pt x="12276" y="10886"/>
                    <a:pt x="12295" y="10886"/>
                  </a:cubicBezTo>
                  <a:cubicBezTo>
                    <a:pt x="12617" y="10886"/>
                    <a:pt x="12659" y="10366"/>
                    <a:pt x="12304" y="10334"/>
                  </a:cubicBezTo>
                  <a:lnTo>
                    <a:pt x="12269" y="10334"/>
                  </a:lnTo>
                  <a:cubicBezTo>
                    <a:pt x="11996" y="10299"/>
                    <a:pt x="11723" y="10265"/>
                    <a:pt x="11449" y="10197"/>
                  </a:cubicBezTo>
                  <a:cubicBezTo>
                    <a:pt x="11244" y="10129"/>
                    <a:pt x="11039" y="10060"/>
                    <a:pt x="10868" y="9958"/>
                  </a:cubicBezTo>
                  <a:lnTo>
                    <a:pt x="10868" y="9958"/>
                  </a:lnTo>
                  <a:cubicBezTo>
                    <a:pt x="10941" y="9967"/>
                    <a:pt x="11017" y="9971"/>
                    <a:pt x="11095" y="9971"/>
                  </a:cubicBezTo>
                  <a:cubicBezTo>
                    <a:pt x="11306" y="9971"/>
                    <a:pt x="11532" y="9939"/>
                    <a:pt x="11757" y="9889"/>
                  </a:cubicBezTo>
                  <a:cubicBezTo>
                    <a:pt x="12235" y="9753"/>
                    <a:pt x="12611" y="9411"/>
                    <a:pt x="12782" y="8932"/>
                  </a:cubicBezTo>
                  <a:cubicBezTo>
                    <a:pt x="12953" y="8488"/>
                    <a:pt x="12953" y="8010"/>
                    <a:pt x="12782" y="7565"/>
                  </a:cubicBezTo>
                  <a:cubicBezTo>
                    <a:pt x="12714" y="7326"/>
                    <a:pt x="12577" y="7121"/>
                    <a:pt x="12406" y="6950"/>
                  </a:cubicBezTo>
                  <a:cubicBezTo>
                    <a:pt x="12201" y="6745"/>
                    <a:pt x="11962" y="6643"/>
                    <a:pt x="11723" y="6574"/>
                  </a:cubicBezTo>
                  <a:cubicBezTo>
                    <a:pt x="11449" y="6574"/>
                    <a:pt x="11210" y="6574"/>
                    <a:pt x="10971" y="6643"/>
                  </a:cubicBezTo>
                  <a:cubicBezTo>
                    <a:pt x="10697" y="6711"/>
                    <a:pt x="10492" y="6882"/>
                    <a:pt x="10287" y="7087"/>
                  </a:cubicBezTo>
                  <a:cubicBezTo>
                    <a:pt x="10116" y="7292"/>
                    <a:pt x="10048" y="7600"/>
                    <a:pt x="10082" y="7907"/>
                  </a:cubicBezTo>
                  <a:cubicBezTo>
                    <a:pt x="10116" y="8146"/>
                    <a:pt x="10219" y="8420"/>
                    <a:pt x="10390" y="8625"/>
                  </a:cubicBezTo>
                  <a:cubicBezTo>
                    <a:pt x="10457" y="8731"/>
                    <a:pt x="10552" y="8775"/>
                    <a:pt x="10647" y="8775"/>
                  </a:cubicBezTo>
                  <a:cubicBezTo>
                    <a:pt x="10889" y="8775"/>
                    <a:pt x="11133" y="8494"/>
                    <a:pt x="10937" y="8249"/>
                  </a:cubicBezTo>
                  <a:cubicBezTo>
                    <a:pt x="10868" y="8112"/>
                    <a:pt x="10800" y="7976"/>
                    <a:pt x="10766" y="7839"/>
                  </a:cubicBezTo>
                  <a:cubicBezTo>
                    <a:pt x="10731" y="7702"/>
                    <a:pt x="10766" y="7600"/>
                    <a:pt x="10834" y="7497"/>
                  </a:cubicBezTo>
                  <a:cubicBezTo>
                    <a:pt x="11013" y="7318"/>
                    <a:pt x="11270" y="7217"/>
                    <a:pt x="11537" y="7217"/>
                  </a:cubicBezTo>
                  <a:cubicBezTo>
                    <a:pt x="11576" y="7217"/>
                    <a:pt x="11615" y="7219"/>
                    <a:pt x="11654" y="7224"/>
                  </a:cubicBezTo>
                  <a:cubicBezTo>
                    <a:pt x="11791" y="7224"/>
                    <a:pt x="11928" y="7292"/>
                    <a:pt x="12064" y="7395"/>
                  </a:cubicBezTo>
                  <a:cubicBezTo>
                    <a:pt x="12167" y="7497"/>
                    <a:pt x="12269" y="7634"/>
                    <a:pt x="12304" y="7770"/>
                  </a:cubicBezTo>
                  <a:cubicBezTo>
                    <a:pt x="12406" y="8112"/>
                    <a:pt x="12406" y="8454"/>
                    <a:pt x="12269" y="8762"/>
                  </a:cubicBezTo>
                  <a:cubicBezTo>
                    <a:pt x="12167" y="9069"/>
                    <a:pt x="11893" y="9308"/>
                    <a:pt x="11586" y="9411"/>
                  </a:cubicBezTo>
                  <a:cubicBezTo>
                    <a:pt x="11375" y="9468"/>
                    <a:pt x="11165" y="9496"/>
                    <a:pt x="10958" y="9496"/>
                  </a:cubicBezTo>
                  <a:cubicBezTo>
                    <a:pt x="10427" y="9496"/>
                    <a:pt x="9920" y="9311"/>
                    <a:pt x="9501" y="8967"/>
                  </a:cubicBezTo>
                  <a:cubicBezTo>
                    <a:pt x="9228" y="8727"/>
                    <a:pt x="9023" y="8386"/>
                    <a:pt x="8920" y="8044"/>
                  </a:cubicBezTo>
                  <a:cubicBezTo>
                    <a:pt x="8852" y="7702"/>
                    <a:pt x="8852" y="7326"/>
                    <a:pt x="9023" y="6984"/>
                  </a:cubicBezTo>
                  <a:cubicBezTo>
                    <a:pt x="9194" y="6643"/>
                    <a:pt x="9433" y="6335"/>
                    <a:pt x="9706" y="6096"/>
                  </a:cubicBezTo>
                  <a:cubicBezTo>
                    <a:pt x="10356" y="5617"/>
                    <a:pt x="11107" y="5378"/>
                    <a:pt x="11893" y="5378"/>
                  </a:cubicBezTo>
                  <a:cubicBezTo>
                    <a:pt x="12087" y="5370"/>
                    <a:pt x="12279" y="5366"/>
                    <a:pt x="12469" y="5366"/>
                  </a:cubicBezTo>
                  <a:cubicBezTo>
                    <a:pt x="13085" y="5366"/>
                    <a:pt x="13685" y="5410"/>
                    <a:pt x="14286" y="5515"/>
                  </a:cubicBezTo>
                  <a:cubicBezTo>
                    <a:pt x="14935" y="5617"/>
                    <a:pt x="15585" y="5754"/>
                    <a:pt x="16200" y="5959"/>
                  </a:cubicBezTo>
                  <a:cubicBezTo>
                    <a:pt x="15790" y="6164"/>
                    <a:pt x="15414" y="6438"/>
                    <a:pt x="15106" y="6745"/>
                  </a:cubicBezTo>
                  <a:cubicBezTo>
                    <a:pt x="14833" y="6984"/>
                    <a:pt x="14628" y="7258"/>
                    <a:pt x="14491" y="7565"/>
                  </a:cubicBezTo>
                  <a:cubicBezTo>
                    <a:pt x="14354" y="7907"/>
                    <a:pt x="14320" y="8283"/>
                    <a:pt x="14423" y="8659"/>
                  </a:cubicBezTo>
                  <a:cubicBezTo>
                    <a:pt x="14559" y="9001"/>
                    <a:pt x="14798" y="9308"/>
                    <a:pt x="15106" y="9513"/>
                  </a:cubicBezTo>
                  <a:cubicBezTo>
                    <a:pt x="15277" y="9616"/>
                    <a:pt x="15482" y="9684"/>
                    <a:pt x="15687" y="9684"/>
                  </a:cubicBezTo>
                  <a:cubicBezTo>
                    <a:pt x="15892" y="9684"/>
                    <a:pt x="16063" y="9616"/>
                    <a:pt x="16234" y="9548"/>
                  </a:cubicBezTo>
                  <a:cubicBezTo>
                    <a:pt x="16576" y="9343"/>
                    <a:pt x="16815" y="9103"/>
                    <a:pt x="17020" y="8796"/>
                  </a:cubicBezTo>
                  <a:cubicBezTo>
                    <a:pt x="17191" y="8488"/>
                    <a:pt x="17328" y="8181"/>
                    <a:pt x="17362" y="7839"/>
                  </a:cubicBezTo>
                  <a:cubicBezTo>
                    <a:pt x="17430" y="7497"/>
                    <a:pt x="17430" y="7155"/>
                    <a:pt x="17362" y="6848"/>
                  </a:cubicBezTo>
                  <a:cubicBezTo>
                    <a:pt x="17328" y="6506"/>
                    <a:pt x="17191" y="6198"/>
                    <a:pt x="17020" y="5891"/>
                  </a:cubicBezTo>
                  <a:cubicBezTo>
                    <a:pt x="17533" y="5720"/>
                    <a:pt x="18045" y="5583"/>
                    <a:pt x="18592" y="5549"/>
                  </a:cubicBezTo>
                  <a:cubicBezTo>
                    <a:pt x="18757" y="5540"/>
                    <a:pt x="18922" y="5536"/>
                    <a:pt x="19086" y="5536"/>
                  </a:cubicBezTo>
                  <a:cubicBezTo>
                    <a:pt x="19534" y="5536"/>
                    <a:pt x="19978" y="5567"/>
                    <a:pt x="20403" y="5617"/>
                  </a:cubicBezTo>
                  <a:cubicBezTo>
                    <a:pt x="20848" y="5686"/>
                    <a:pt x="21258" y="5788"/>
                    <a:pt x="21668" y="5891"/>
                  </a:cubicBezTo>
                  <a:cubicBezTo>
                    <a:pt x="21736" y="6335"/>
                    <a:pt x="22044" y="6677"/>
                    <a:pt x="22488" y="6745"/>
                  </a:cubicBezTo>
                  <a:cubicBezTo>
                    <a:pt x="22249" y="7463"/>
                    <a:pt x="21941" y="8112"/>
                    <a:pt x="21600" y="8762"/>
                  </a:cubicBezTo>
                  <a:cubicBezTo>
                    <a:pt x="21155" y="9479"/>
                    <a:pt x="20643" y="10197"/>
                    <a:pt x="19891" y="10368"/>
                  </a:cubicBezTo>
                  <a:cubicBezTo>
                    <a:pt x="19750" y="10406"/>
                    <a:pt x="19604" y="10426"/>
                    <a:pt x="19459" y="10426"/>
                  </a:cubicBezTo>
                  <a:cubicBezTo>
                    <a:pt x="19217" y="10426"/>
                    <a:pt x="18977" y="10372"/>
                    <a:pt x="18763" y="10265"/>
                  </a:cubicBezTo>
                  <a:cubicBezTo>
                    <a:pt x="18626" y="10163"/>
                    <a:pt x="18490" y="10026"/>
                    <a:pt x="18421" y="9855"/>
                  </a:cubicBezTo>
                  <a:cubicBezTo>
                    <a:pt x="18319" y="9684"/>
                    <a:pt x="18250" y="9513"/>
                    <a:pt x="18250" y="9308"/>
                  </a:cubicBezTo>
                  <a:cubicBezTo>
                    <a:pt x="18250" y="9137"/>
                    <a:pt x="18319" y="8967"/>
                    <a:pt x="18421" y="8864"/>
                  </a:cubicBezTo>
                  <a:cubicBezTo>
                    <a:pt x="18558" y="8762"/>
                    <a:pt x="18729" y="8693"/>
                    <a:pt x="18900" y="8659"/>
                  </a:cubicBezTo>
                  <a:cubicBezTo>
                    <a:pt x="19036" y="8659"/>
                    <a:pt x="19207" y="8693"/>
                    <a:pt x="19310" y="8762"/>
                  </a:cubicBezTo>
                  <a:cubicBezTo>
                    <a:pt x="19412" y="8864"/>
                    <a:pt x="19481" y="8967"/>
                    <a:pt x="19446" y="9103"/>
                  </a:cubicBezTo>
                  <a:cubicBezTo>
                    <a:pt x="19410" y="9342"/>
                    <a:pt x="19591" y="9473"/>
                    <a:pt x="19766" y="9473"/>
                  </a:cubicBezTo>
                  <a:cubicBezTo>
                    <a:pt x="19916" y="9473"/>
                    <a:pt x="20062" y="9377"/>
                    <a:pt x="20062" y="9172"/>
                  </a:cubicBezTo>
                  <a:cubicBezTo>
                    <a:pt x="20096" y="9137"/>
                    <a:pt x="20096" y="9137"/>
                    <a:pt x="20062" y="9103"/>
                  </a:cubicBezTo>
                  <a:lnTo>
                    <a:pt x="20062" y="9069"/>
                  </a:lnTo>
                  <a:cubicBezTo>
                    <a:pt x="20027" y="8762"/>
                    <a:pt x="19857" y="8488"/>
                    <a:pt x="19583" y="8351"/>
                  </a:cubicBezTo>
                  <a:cubicBezTo>
                    <a:pt x="19424" y="8260"/>
                    <a:pt x="19249" y="8215"/>
                    <a:pt x="19069" y="8215"/>
                  </a:cubicBezTo>
                  <a:cubicBezTo>
                    <a:pt x="18979" y="8215"/>
                    <a:pt x="18888" y="8226"/>
                    <a:pt x="18797" y="8249"/>
                  </a:cubicBezTo>
                  <a:cubicBezTo>
                    <a:pt x="18558" y="8283"/>
                    <a:pt x="18319" y="8420"/>
                    <a:pt x="18114" y="8591"/>
                  </a:cubicBezTo>
                  <a:cubicBezTo>
                    <a:pt x="17943" y="8796"/>
                    <a:pt x="17874" y="9069"/>
                    <a:pt x="17874" y="9343"/>
                  </a:cubicBezTo>
                  <a:cubicBezTo>
                    <a:pt x="17909" y="9582"/>
                    <a:pt x="17977" y="9821"/>
                    <a:pt x="18079" y="10026"/>
                  </a:cubicBezTo>
                  <a:cubicBezTo>
                    <a:pt x="18216" y="10231"/>
                    <a:pt x="18387" y="10402"/>
                    <a:pt x="18558" y="10573"/>
                  </a:cubicBezTo>
                  <a:cubicBezTo>
                    <a:pt x="18831" y="10720"/>
                    <a:pt x="19117" y="10790"/>
                    <a:pt x="19408" y="10790"/>
                  </a:cubicBezTo>
                  <a:cubicBezTo>
                    <a:pt x="19591" y="10790"/>
                    <a:pt x="19775" y="10762"/>
                    <a:pt x="19959" y="10710"/>
                  </a:cubicBezTo>
                  <a:cubicBezTo>
                    <a:pt x="20130" y="10675"/>
                    <a:pt x="20301" y="10607"/>
                    <a:pt x="20472" y="10539"/>
                  </a:cubicBezTo>
                  <a:lnTo>
                    <a:pt x="20472" y="10539"/>
                  </a:lnTo>
                  <a:cubicBezTo>
                    <a:pt x="20369" y="10778"/>
                    <a:pt x="20335" y="11017"/>
                    <a:pt x="20301" y="11256"/>
                  </a:cubicBezTo>
                  <a:cubicBezTo>
                    <a:pt x="20301" y="11496"/>
                    <a:pt x="20369" y="11769"/>
                    <a:pt x="20472" y="12008"/>
                  </a:cubicBezTo>
                  <a:cubicBezTo>
                    <a:pt x="20522" y="12135"/>
                    <a:pt x="20648" y="12205"/>
                    <a:pt x="20794" y="12205"/>
                  </a:cubicBezTo>
                  <a:cubicBezTo>
                    <a:pt x="20844" y="12205"/>
                    <a:pt x="20897" y="12197"/>
                    <a:pt x="20950" y="12179"/>
                  </a:cubicBezTo>
                  <a:cubicBezTo>
                    <a:pt x="21121" y="12111"/>
                    <a:pt x="21190" y="11906"/>
                    <a:pt x="21121" y="11735"/>
                  </a:cubicBezTo>
                  <a:lnTo>
                    <a:pt x="21121" y="11701"/>
                  </a:lnTo>
                  <a:cubicBezTo>
                    <a:pt x="21019" y="11564"/>
                    <a:pt x="20984" y="11427"/>
                    <a:pt x="20950" y="11256"/>
                  </a:cubicBezTo>
                  <a:cubicBezTo>
                    <a:pt x="20950" y="11086"/>
                    <a:pt x="20950" y="10915"/>
                    <a:pt x="21019" y="10744"/>
                  </a:cubicBezTo>
                  <a:cubicBezTo>
                    <a:pt x="21053" y="10539"/>
                    <a:pt x="21121" y="10368"/>
                    <a:pt x="21190" y="10197"/>
                  </a:cubicBezTo>
                  <a:cubicBezTo>
                    <a:pt x="21292" y="10060"/>
                    <a:pt x="21360" y="9924"/>
                    <a:pt x="21463" y="9787"/>
                  </a:cubicBezTo>
                  <a:cubicBezTo>
                    <a:pt x="21668" y="9548"/>
                    <a:pt x="21873" y="9308"/>
                    <a:pt x="22044" y="9035"/>
                  </a:cubicBezTo>
                  <a:cubicBezTo>
                    <a:pt x="22317" y="8625"/>
                    <a:pt x="22557" y="8181"/>
                    <a:pt x="22796" y="7702"/>
                  </a:cubicBezTo>
                  <a:cubicBezTo>
                    <a:pt x="22967" y="9753"/>
                    <a:pt x="23548" y="11735"/>
                    <a:pt x="24505" y="13512"/>
                  </a:cubicBezTo>
                  <a:lnTo>
                    <a:pt x="24676" y="13820"/>
                  </a:lnTo>
                  <a:lnTo>
                    <a:pt x="24846" y="13512"/>
                  </a:lnTo>
                  <a:cubicBezTo>
                    <a:pt x="25838" y="11735"/>
                    <a:pt x="26419" y="9753"/>
                    <a:pt x="26555" y="7702"/>
                  </a:cubicBezTo>
                  <a:cubicBezTo>
                    <a:pt x="26794" y="8181"/>
                    <a:pt x="27068" y="8625"/>
                    <a:pt x="27341" y="9035"/>
                  </a:cubicBezTo>
                  <a:cubicBezTo>
                    <a:pt x="27512" y="9308"/>
                    <a:pt x="27717" y="9548"/>
                    <a:pt x="27922" y="9787"/>
                  </a:cubicBezTo>
                  <a:cubicBezTo>
                    <a:pt x="27991" y="9924"/>
                    <a:pt x="28093" y="10060"/>
                    <a:pt x="28162" y="10197"/>
                  </a:cubicBezTo>
                  <a:cubicBezTo>
                    <a:pt x="28264" y="10368"/>
                    <a:pt x="28332" y="10539"/>
                    <a:pt x="28367" y="10744"/>
                  </a:cubicBezTo>
                  <a:cubicBezTo>
                    <a:pt x="28401" y="10915"/>
                    <a:pt x="28435" y="11086"/>
                    <a:pt x="28401" y="11256"/>
                  </a:cubicBezTo>
                  <a:cubicBezTo>
                    <a:pt x="28401" y="11427"/>
                    <a:pt x="28332" y="11564"/>
                    <a:pt x="28264" y="11701"/>
                  </a:cubicBezTo>
                  <a:lnTo>
                    <a:pt x="28264" y="11735"/>
                  </a:lnTo>
                  <a:cubicBezTo>
                    <a:pt x="28162" y="11906"/>
                    <a:pt x="28264" y="12111"/>
                    <a:pt x="28435" y="12179"/>
                  </a:cubicBezTo>
                  <a:cubicBezTo>
                    <a:pt x="28479" y="12197"/>
                    <a:pt x="28525" y="12205"/>
                    <a:pt x="28571" y="12205"/>
                  </a:cubicBezTo>
                  <a:cubicBezTo>
                    <a:pt x="28703" y="12205"/>
                    <a:pt x="28829" y="12135"/>
                    <a:pt x="28879" y="12008"/>
                  </a:cubicBezTo>
                  <a:cubicBezTo>
                    <a:pt x="28982" y="11769"/>
                    <a:pt x="29050" y="11496"/>
                    <a:pt x="29050" y="11256"/>
                  </a:cubicBezTo>
                  <a:cubicBezTo>
                    <a:pt x="29050" y="11017"/>
                    <a:pt x="28982" y="10778"/>
                    <a:pt x="28913" y="10539"/>
                  </a:cubicBezTo>
                  <a:lnTo>
                    <a:pt x="28913" y="10539"/>
                  </a:lnTo>
                  <a:cubicBezTo>
                    <a:pt x="29084" y="10607"/>
                    <a:pt x="29255" y="10675"/>
                    <a:pt x="29426" y="10710"/>
                  </a:cubicBezTo>
                  <a:cubicBezTo>
                    <a:pt x="29597" y="10762"/>
                    <a:pt x="29778" y="10790"/>
                    <a:pt x="29960" y="10790"/>
                  </a:cubicBezTo>
                  <a:cubicBezTo>
                    <a:pt x="30250" y="10790"/>
                    <a:pt x="30541" y="10720"/>
                    <a:pt x="30793" y="10573"/>
                  </a:cubicBezTo>
                  <a:cubicBezTo>
                    <a:pt x="30998" y="10402"/>
                    <a:pt x="31169" y="10231"/>
                    <a:pt x="31272" y="10026"/>
                  </a:cubicBezTo>
                  <a:cubicBezTo>
                    <a:pt x="31408" y="9821"/>
                    <a:pt x="31477" y="9582"/>
                    <a:pt x="31477" y="9343"/>
                  </a:cubicBezTo>
                  <a:cubicBezTo>
                    <a:pt x="31511" y="9069"/>
                    <a:pt x="31408" y="8796"/>
                    <a:pt x="31237" y="8591"/>
                  </a:cubicBezTo>
                  <a:cubicBezTo>
                    <a:pt x="31067" y="8420"/>
                    <a:pt x="30827" y="8283"/>
                    <a:pt x="30554" y="8249"/>
                  </a:cubicBezTo>
                  <a:cubicBezTo>
                    <a:pt x="30463" y="8226"/>
                    <a:pt x="30372" y="8215"/>
                    <a:pt x="30282" y="8215"/>
                  </a:cubicBezTo>
                  <a:cubicBezTo>
                    <a:pt x="30102" y="8215"/>
                    <a:pt x="29927" y="8260"/>
                    <a:pt x="29768" y="8351"/>
                  </a:cubicBezTo>
                  <a:cubicBezTo>
                    <a:pt x="29494" y="8488"/>
                    <a:pt x="29324" y="8762"/>
                    <a:pt x="29289" y="9069"/>
                  </a:cubicBezTo>
                  <a:lnTo>
                    <a:pt x="29289" y="9103"/>
                  </a:lnTo>
                  <a:cubicBezTo>
                    <a:pt x="29289" y="9137"/>
                    <a:pt x="29289" y="9137"/>
                    <a:pt x="29289" y="9172"/>
                  </a:cubicBezTo>
                  <a:cubicBezTo>
                    <a:pt x="29289" y="9377"/>
                    <a:pt x="29435" y="9473"/>
                    <a:pt x="29585" y="9473"/>
                  </a:cubicBezTo>
                  <a:cubicBezTo>
                    <a:pt x="29760" y="9473"/>
                    <a:pt x="29941" y="9342"/>
                    <a:pt x="29905" y="9103"/>
                  </a:cubicBezTo>
                  <a:cubicBezTo>
                    <a:pt x="29905" y="8967"/>
                    <a:pt x="29939" y="8864"/>
                    <a:pt x="30041" y="8762"/>
                  </a:cubicBezTo>
                  <a:cubicBezTo>
                    <a:pt x="30178" y="8693"/>
                    <a:pt x="30315" y="8659"/>
                    <a:pt x="30486" y="8659"/>
                  </a:cubicBezTo>
                  <a:cubicBezTo>
                    <a:pt x="30656" y="8693"/>
                    <a:pt x="30827" y="8762"/>
                    <a:pt x="30930" y="8864"/>
                  </a:cubicBezTo>
                  <a:cubicBezTo>
                    <a:pt x="31067" y="8967"/>
                    <a:pt x="31135" y="9137"/>
                    <a:pt x="31135" y="9308"/>
                  </a:cubicBezTo>
                  <a:cubicBezTo>
                    <a:pt x="31101" y="9513"/>
                    <a:pt x="31067" y="9684"/>
                    <a:pt x="30964" y="9855"/>
                  </a:cubicBezTo>
                  <a:cubicBezTo>
                    <a:pt x="30861" y="10026"/>
                    <a:pt x="30759" y="10163"/>
                    <a:pt x="30588" y="10265"/>
                  </a:cubicBezTo>
                  <a:cubicBezTo>
                    <a:pt x="30374" y="10372"/>
                    <a:pt x="30147" y="10426"/>
                    <a:pt x="29916" y="10426"/>
                  </a:cubicBezTo>
                  <a:cubicBezTo>
                    <a:pt x="29776" y="10426"/>
                    <a:pt x="29635" y="10406"/>
                    <a:pt x="29494" y="10368"/>
                  </a:cubicBezTo>
                  <a:cubicBezTo>
                    <a:pt x="28708" y="10197"/>
                    <a:pt x="28196" y="9479"/>
                    <a:pt x="27786" y="8762"/>
                  </a:cubicBezTo>
                  <a:cubicBezTo>
                    <a:pt x="27410" y="8112"/>
                    <a:pt x="27136" y="7463"/>
                    <a:pt x="26897" y="6745"/>
                  </a:cubicBezTo>
                  <a:cubicBezTo>
                    <a:pt x="27307" y="6677"/>
                    <a:pt x="27649" y="6335"/>
                    <a:pt x="27717" y="5891"/>
                  </a:cubicBezTo>
                  <a:cubicBezTo>
                    <a:pt x="28127" y="5788"/>
                    <a:pt x="28537" y="5686"/>
                    <a:pt x="28948" y="5617"/>
                  </a:cubicBezTo>
                  <a:cubicBezTo>
                    <a:pt x="29398" y="5567"/>
                    <a:pt x="29848" y="5536"/>
                    <a:pt x="30299" y="5536"/>
                  </a:cubicBezTo>
                  <a:cubicBezTo>
                    <a:pt x="30463" y="5536"/>
                    <a:pt x="30628" y="5540"/>
                    <a:pt x="30793" y="5549"/>
                  </a:cubicBezTo>
                  <a:cubicBezTo>
                    <a:pt x="31306" y="5583"/>
                    <a:pt x="31853" y="5720"/>
                    <a:pt x="32331" y="5891"/>
                  </a:cubicBezTo>
                  <a:cubicBezTo>
                    <a:pt x="32160" y="6198"/>
                    <a:pt x="32058" y="6506"/>
                    <a:pt x="31989" y="6848"/>
                  </a:cubicBezTo>
                  <a:cubicBezTo>
                    <a:pt x="31921" y="7155"/>
                    <a:pt x="31921" y="7497"/>
                    <a:pt x="31989" y="7839"/>
                  </a:cubicBezTo>
                  <a:cubicBezTo>
                    <a:pt x="32058" y="8181"/>
                    <a:pt x="32194" y="8488"/>
                    <a:pt x="32365" y="8796"/>
                  </a:cubicBezTo>
                  <a:cubicBezTo>
                    <a:pt x="32536" y="9103"/>
                    <a:pt x="32810" y="9343"/>
                    <a:pt x="33117" y="9548"/>
                  </a:cubicBezTo>
                  <a:cubicBezTo>
                    <a:pt x="33288" y="9616"/>
                    <a:pt x="33493" y="9684"/>
                    <a:pt x="33698" y="9684"/>
                  </a:cubicBezTo>
                  <a:cubicBezTo>
                    <a:pt x="33903" y="9684"/>
                    <a:pt x="34108" y="9616"/>
                    <a:pt x="34279" y="9513"/>
                  </a:cubicBezTo>
                  <a:cubicBezTo>
                    <a:pt x="34587" y="9308"/>
                    <a:pt x="34826" y="9001"/>
                    <a:pt x="34928" y="8659"/>
                  </a:cubicBezTo>
                  <a:cubicBezTo>
                    <a:pt x="35031" y="8283"/>
                    <a:pt x="35031" y="7907"/>
                    <a:pt x="34860" y="7565"/>
                  </a:cubicBezTo>
                  <a:cubicBezTo>
                    <a:pt x="34723" y="7258"/>
                    <a:pt x="34518" y="6984"/>
                    <a:pt x="34279" y="6745"/>
                  </a:cubicBezTo>
                  <a:cubicBezTo>
                    <a:pt x="33937" y="6438"/>
                    <a:pt x="33561" y="6164"/>
                    <a:pt x="33185" y="5959"/>
                  </a:cubicBezTo>
                  <a:cubicBezTo>
                    <a:pt x="33801" y="5754"/>
                    <a:pt x="34416" y="5617"/>
                    <a:pt x="35065" y="5515"/>
                  </a:cubicBezTo>
                  <a:cubicBezTo>
                    <a:pt x="35666" y="5410"/>
                    <a:pt x="36286" y="5366"/>
                    <a:pt x="36911" y="5366"/>
                  </a:cubicBezTo>
                  <a:cubicBezTo>
                    <a:pt x="37104" y="5366"/>
                    <a:pt x="37298" y="5370"/>
                    <a:pt x="37492" y="5378"/>
                  </a:cubicBezTo>
                  <a:cubicBezTo>
                    <a:pt x="38244" y="5378"/>
                    <a:pt x="38995" y="5652"/>
                    <a:pt x="39611" y="6096"/>
                  </a:cubicBezTo>
                  <a:cubicBezTo>
                    <a:pt x="39918" y="6335"/>
                    <a:pt x="40157" y="6643"/>
                    <a:pt x="40328" y="6984"/>
                  </a:cubicBezTo>
                  <a:cubicBezTo>
                    <a:pt x="40465" y="7326"/>
                    <a:pt x="40499" y="7702"/>
                    <a:pt x="40397" y="8044"/>
                  </a:cubicBezTo>
                  <a:cubicBezTo>
                    <a:pt x="40294" y="8386"/>
                    <a:pt x="40123" y="8727"/>
                    <a:pt x="39850" y="8967"/>
                  </a:cubicBezTo>
                  <a:cubicBezTo>
                    <a:pt x="39431" y="9311"/>
                    <a:pt x="38907" y="9496"/>
                    <a:pt x="38378" y="9496"/>
                  </a:cubicBezTo>
                  <a:cubicBezTo>
                    <a:pt x="38172" y="9496"/>
                    <a:pt x="37966" y="9468"/>
                    <a:pt x="37765" y="9411"/>
                  </a:cubicBezTo>
                  <a:cubicBezTo>
                    <a:pt x="37458" y="9308"/>
                    <a:pt x="37184" y="9069"/>
                    <a:pt x="37047" y="8762"/>
                  </a:cubicBezTo>
                  <a:cubicBezTo>
                    <a:pt x="36945" y="8420"/>
                    <a:pt x="36979" y="8044"/>
                    <a:pt x="37082" y="7736"/>
                  </a:cubicBezTo>
                  <a:cubicBezTo>
                    <a:pt x="37150" y="7565"/>
                    <a:pt x="37252" y="7429"/>
                    <a:pt x="37355" y="7326"/>
                  </a:cubicBezTo>
                  <a:cubicBezTo>
                    <a:pt x="37458" y="7224"/>
                    <a:pt x="37594" y="7189"/>
                    <a:pt x="37765" y="7155"/>
                  </a:cubicBezTo>
                  <a:cubicBezTo>
                    <a:pt x="37800" y="7151"/>
                    <a:pt x="37835" y="7149"/>
                    <a:pt x="37871" y="7149"/>
                  </a:cubicBezTo>
                  <a:cubicBezTo>
                    <a:pt x="38116" y="7149"/>
                    <a:pt x="38377" y="7250"/>
                    <a:pt x="38585" y="7429"/>
                  </a:cubicBezTo>
                  <a:cubicBezTo>
                    <a:pt x="38654" y="7531"/>
                    <a:pt x="38654" y="7668"/>
                    <a:pt x="38620" y="7770"/>
                  </a:cubicBezTo>
                  <a:cubicBezTo>
                    <a:pt x="38620" y="7941"/>
                    <a:pt x="38551" y="8078"/>
                    <a:pt x="38483" y="8181"/>
                  </a:cubicBezTo>
                  <a:cubicBezTo>
                    <a:pt x="38289" y="8446"/>
                    <a:pt x="38506" y="8712"/>
                    <a:pt x="38747" y="8712"/>
                  </a:cubicBezTo>
                  <a:cubicBezTo>
                    <a:pt x="38846" y="8712"/>
                    <a:pt x="38950" y="8667"/>
                    <a:pt x="39030" y="8556"/>
                  </a:cubicBezTo>
                  <a:cubicBezTo>
                    <a:pt x="39166" y="8351"/>
                    <a:pt x="39269" y="8112"/>
                    <a:pt x="39303" y="7839"/>
                  </a:cubicBezTo>
                  <a:cubicBezTo>
                    <a:pt x="39371" y="7565"/>
                    <a:pt x="39269" y="7258"/>
                    <a:pt x="39098" y="7019"/>
                  </a:cubicBezTo>
                  <a:cubicBezTo>
                    <a:pt x="38927" y="6814"/>
                    <a:pt x="38688" y="6677"/>
                    <a:pt x="38449" y="6608"/>
                  </a:cubicBezTo>
                  <a:cubicBezTo>
                    <a:pt x="38248" y="6558"/>
                    <a:pt x="38067" y="6527"/>
                    <a:pt x="37890" y="6527"/>
                  </a:cubicBezTo>
                  <a:cubicBezTo>
                    <a:pt x="37825" y="6527"/>
                    <a:pt x="37761" y="6531"/>
                    <a:pt x="37697" y="6540"/>
                  </a:cubicBezTo>
                  <a:cubicBezTo>
                    <a:pt x="37423" y="6574"/>
                    <a:pt x="37184" y="6711"/>
                    <a:pt x="37013" y="6882"/>
                  </a:cubicBezTo>
                  <a:cubicBezTo>
                    <a:pt x="36808" y="7053"/>
                    <a:pt x="36706" y="7258"/>
                    <a:pt x="36603" y="7497"/>
                  </a:cubicBezTo>
                  <a:cubicBezTo>
                    <a:pt x="36466" y="7941"/>
                    <a:pt x="36466" y="8454"/>
                    <a:pt x="36603" y="8898"/>
                  </a:cubicBezTo>
                  <a:cubicBezTo>
                    <a:pt x="36808" y="9343"/>
                    <a:pt x="37184" y="9684"/>
                    <a:pt x="37663" y="9821"/>
                  </a:cubicBezTo>
                  <a:cubicBezTo>
                    <a:pt x="37936" y="9889"/>
                    <a:pt x="38244" y="9924"/>
                    <a:pt x="38551" y="9924"/>
                  </a:cubicBezTo>
                  <a:cubicBezTo>
                    <a:pt x="38346" y="9992"/>
                    <a:pt x="38141" y="10094"/>
                    <a:pt x="37936" y="10129"/>
                  </a:cubicBezTo>
                  <a:cubicBezTo>
                    <a:pt x="37663" y="10197"/>
                    <a:pt x="37389" y="10265"/>
                    <a:pt x="37116" y="10265"/>
                  </a:cubicBezTo>
                  <a:lnTo>
                    <a:pt x="37047" y="10265"/>
                  </a:lnTo>
                  <a:cubicBezTo>
                    <a:pt x="36682" y="10299"/>
                    <a:pt x="36736" y="10848"/>
                    <a:pt x="37084" y="10848"/>
                  </a:cubicBezTo>
                  <a:cubicBezTo>
                    <a:pt x="37095" y="10848"/>
                    <a:pt x="37105" y="10847"/>
                    <a:pt x="37116" y="10846"/>
                  </a:cubicBezTo>
                  <a:cubicBezTo>
                    <a:pt x="37458" y="10812"/>
                    <a:pt x="37765" y="10744"/>
                    <a:pt x="38073" y="10641"/>
                  </a:cubicBezTo>
                  <a:cubicBezTo>
                    <a:pt x="38346" y="10539"/>
                    <a:pt x="38654" y="10402"/>
                    <a:pt x="38927" y="10265"/>
                  </a:cubicBezTo>
                  <a:cubicBezTo>
                    <a:pt x="39201" y="10094"/>
                    <a:pt x="39440" y="9924"/>
                    <a:pt x="39679" y="9718"/>
                  </a:cubicBezTo>
                  <a:cubicBezTo>
                    <a:pt x="39850" y="9548"/>
                    <a:pt x="39987" y="9411"/>
                    <a:pt x="40123" y="9240"/>
                  </a:cubicBezTo>
                  <a:cubicBezTo>
                    <a:pt x="40465" y="8932"/>
                    <a:pt x="40704" y="8522"/>
                    <a:pt x="40807" y="8078"/>
                  </a:cubicBezTo>
                  <a:cubicBezTo>
                    <a:pt x="40944" y="7634"/>
                    <a:pt x="40875" y="7155"/>
                    <a:pt x="40704" y="6745"/>
                  </a:cubicBezTo>
                  <a:cubicBezTo>
                    <a:pt x="40533" y="6438"/>
                    <a:pt x="40328" y="6130"/>
                    <a:pt x="40055" y="5891"/>
                  </a:cubicBezTo>
                  <a:cubicBezTo>
                    <a:pt x="40157" y="5891"/>
                    <a:pt x="40260" y="5857"/>
                    <a:pt x="40363" y="5822"/>
                  </a:cubicBezTo>
                  <a:cubicBezTo>
                    <a:pt x="40533" y="5720"/>
                    <a:pt x="40704" y="5617"/>
                    <a:pt x="40875" y="5481"/>
                  </a:cubicBezTo>
                  <a:lnTo>
                    <a:pt x="40875" y="5481"/>
                  </a:lnTo>
                  <a:cubicBezTo>
                    <a:pt x="40841" y="5617"/>
                    <a:pt x="40807" y="5754"/>
                    <a:pt x="40773" y="5891"/>
                  </a:cubicBezTo>
                  <a:cubicBezTo>
                    <a:pt x="40670" y="6779"/>
                    <a:pt x="41080" y="7668"/>
                    <a:pt x="41866" y="8146"/>
                  </a:cubicBezTo>
                  <a:cubicBezTo>
                    <a:pt x="42242" y="8386"/>
                    <a:pt x="42687" y="8522"/>
                    <a:pt x="43165" y="8522"/>
                  </a:cubicBezTo>
                  <a:cubicBezTo>
                    <a:pt x="43404" y="8522"/>
                    <a:pt x="43643" y="8454"/>
                    <a:pt x="43883" y="8386"/>
                  </a:cubicBezTo>
                  <a:lnTo>
                    <a:pt x="43883" y="8386"/>
                  </a:lnTo>
                  <a:cubicBezTo>
                    <a:pt x="43814" y="8556"/>
                    <a:pt x="43780" y="8727"/>
                    <a:pt x="43780" y="8932"/>
                  </a:cubicBezTo>
                  <a:cubicBezTo>
                    <a:pt x="43746" y="9308"/>
                    <a:pt x="43814" y="9684"/>
                    <a:pt x="43917" y="10026"/>
                  </a:cubicBezTo>
                  <a:cubicBezTo>
                    <a:pt x="44019" y="10402"/>
                    <a:pt x="44224" y="10744"/>
                    <a:pt x="44498" y="10983"/>
                  </a:cubicBezTo>
                  <a:cubicBezTo>
                    <a:pt x="44805" y="11222"/>
                    <a:pt x="45181" y="11393"/>
                    <a:pt x="45557" y="11427"/>
                  </a:cubicBezTo>
                  <a:lnTo>
                    <a:pt x="46138" y="11427"/>
                  </a:lnTo>
                  <a:cubicBezTo>
                    <a:pt x="46343" y="11393"/>
                    <a:pt x="46514" y="11325"/>
                    <a:pt x="46719" y="11256"/>
                  </a:cubicBezTo>
                  <a:cubicBezTo>
                    <a:pt x="47061" y="11051"/>
                    <a:pt x="47335" y="10744"/>
                    <a:pt x="47505" y="10402"/>
                  </a:cubicBezTo>
                  <a:cubicBezTo>
                    <a:pt x="47676" y="10026"/>
                    <a:pt x="47745" y="9616"/>
                    <a:pt x="47642" y="9206"/>
                  </a:cubicBezTo>
                  <a:cubicBezTo>
                    <a:pt x="47608" y="9035"/>
                    <a:pt x="47540" y="8830"/>
                    <a:pt x="47403" y="8659"/>
                  </a:cubicBezTo>
                  <a:cubicBezTo>
                    <a:pt x="47266" y="8488"/>
                    <a:pt x="47095" y="8351"/>
                    <a:pt x="46856" y="8249"/>
                  </a:cubicBezTo>
                  <a:cubicBezTo>
                    <a:pt x="46651" y="8215"/>
                    <a:pt x="46446" y="8181"/>
                    <a:pt x="46241" y="8181"/>
                  </a:cubicBezTo>
                  <a:cubicBezTo>
                    <a:pt x="46002" y="8215"/>
                    <a:pt x="45762" y="8283"/>
                    <a:pt x="45592" y="8454"/>
                  </a:cubicBezTo>
                  <a:cubicBezTo>
                    <a:pt x="45421" y="8625"/>
                    <a:pt x="45318" y="8864"/>
                    <a:pt x="45284" y="9103"/>
                  </a:cubicBezTo>
                  <a:cubicBezTo>
                    <a:pt x="45284" y="9343"/>
                    <a:pt x="45318" y="9582"/>
                    <a:pt x="45386" y="9787"/>
                  </a:cubicBezTo>
                  <a:lnTo>
                    <a:pt x="45421" y="9821"/>
                  </a:lnTo>
                  <a:cubicBezTo>
                    <a:pt x="45487" y="9942"/>
                    <a:pt x="45588" y="9992"/>
                    <a:pt x="45688" y="9992"/>
                  </a:cubicBezTo>
                  <a:cubicBezTo>
                    <a:pt x="45900" y="9992"/>
                    <a:pt x="46107" y="9769"/>
                    <a:pt x="45967" y="9513"/>
                  </a:cubicBezTo>
                  <a:cubicBezTo>
                    <a:pt x="45831" y="9308"/>
                    <a:pt x="45831" y="9035"/>
                    <a:pt x="45967" y="8830"/>
                  </a:cubicBezTo>
                  <a:cubicBezTo>
                    <a:pt x="46020" y="8725"/>
                    <a:pt x="46291" y="8681"/>
                    <a:pt x="46523" y="8681"/>
                  </a:cubicBezTo>
                  <a:cubicBezTo>
                    <a:pt x="46595" y="8681"/>
                    <a:pt x="46663" y="8685"/>
                    <a:pt x="46719" y="8693"/>
                  </a:cubicBezTo>
                  <a:cubicBezTo>
                    <a:pt x="46993" y="8796"/>
                    <a:pt x="47164" y="9035"/>
                    <a:pt x="47232" y="9308"/>
                  </a:cubicBezTo>
                  <a:cubicBezTo>
                    <a:pt x="47300" y="9616"/>
                    <a:pt x="47266" y="9924"/>
                    <a:pt x="47129" y="10231"/>
                  </a:cubicBezTo>
                  <a:cubicBezTo>
                    <a:pt x="47027" y="10505"/>
                    <a:pt x="46788" y="10744"/>
                    <a:pt x="46514" y="10915"/>
                  </a:cubicBezTo>
                  <a:cubicBezTo>
                    <a:pt x="46378" y="10983"/>
                    <a:pt x="46241" y="11051"/>
                    <a:pt x="46104" y="11051"/>
                  </a:cubicBezTo>
                  <a:cubicBezTo>
                    <a:pt x="46019" y="11068"/>
                    <a:pt x="45933" y="11077"/>
                    <a:pt x="45848" y="11077"/>
                  </a:cubicBezTo>
                  <a:cubicBezTo>
                    <a:pt x="45762" y="11077"/>
                    <a:pt x="45677" y="11068"/>
                    <a:pt x="45592" y="11051"/>
                  </a:cubicBezTo>
                  <a:cubicBezTo>
                    <a:pt x="45250" y="11051"/>
                    <a:pt x="44942" y="10915"/>
                    <a:pt x="44703" y="10710"/>
                  </a:cubicBezTo>
                  <a:cubicBezTo>
                    <a:pt x="44464" y="10505"/>
                    <a:pt x="44293" y="10197"/>
                    <a:pt x="44190" y="9889"/>
                  </a:cubicBezTo>
                  <a:cubicBezTo>
                    <a:pt x="43951" y="9308"/>
                    <a:pt x="43985" y="8693"/>
                    <a:pt x="44259" y="8146"/>
                  </a:cubicBezTo>
                  <a:lnTo>
                    <a:pt x="44430" y="8044"/>
                  </a:lnTo>
                  <a:cubicBezTo>
                    <a:pt x="44566" y="7907"/>
                    <a:pt x="44737" y="7770"/>
                    <a:pt x="44840" y="7600"/>
                  </a:cubicBezTo>
                  <a:cubicBezTo>
                    <a:pt x="45250" y="7395"/>
                    <a:pt x="45728" y="7292"/>
                    <a:pt x="46173" y="7258"/>
                  </a:cubicBezTo>
                  <a:cubicBezTo>
                    <a:pt x="46305" y="7230"/>
                    <a:pt x="46439" y="7216"/>
                    <a:pt x="46573" y="7216"/>
                  </a:cubicBezTo>
                  <a:cubicBezTo>
                    <a:pt x="47092" y="7216"/>
                    <a:pt x="47603" y="7424"/>
                    <a:pt x="47984" y="7805"/>
                  </a:cubicBezTo>
                  <a:cubicBezTo>
                    <a:pt x="48394" y="8317"/>
                    <a:pt x="48633" y="8932"/>
                    <a:pt x="48633" y="9582"/>
                  </a:cubicBezTo>
                  <a:lnTo>
                    <a:pt x="48633" y="9650"/>
                  </a:lnTo>
                  <a:cubicBezTo>
                    <a:pt x="48663" y="9813"/>
                    <a:pt x="48782" y="9886"/>
                    <a:pt x="48908" y="9886"/>
                  </a:cubicBezTo>
                  <a:cubicBezTo>
                    <a:pt x="49073" y="9886"/>
                    <a:pt x="49248" y="9761"/>
                    <a:pt x="49248" y="9548"/>
                  </a:cubicBezTo>
                  <a:cubicBezTo>
                    <a:pt x="49180" y="9172"/>
                    <a:pt x="49078" y="8796"/>
                    <a:pt x="48941" y="8454"/>
                  </a:cubicBezTo>
                  <a:cubicBezTo>
                    <a:pt x="48770" y="8112"/>
                    <a:pt x="48565" y="7770"/>
                    <a:pt x="48291" y="7497"/>
                  </a:cubicBezTo>
                  <a:cubicBezTo>
                    <a:pt x="48052" y="7292"/>
                    <a:pt x="47813" y="7121"/>
                    <a:pt x="47540" y="7019"/>
                  </a:cubicBezTo>
                  <a:cubicBezTo>
                    <a:pt x="47540" y="6745"/>
                    <a:pt x="47505" y="6438"/>
                    <a:pt x="47437" y="6164"/>
                  </a:cubicBezTo>
                  <a:cubicBezTo>
                    <a:pt x="47300" y="5754"/>
                    <a:pt x="47061" y="5344"/>
                    <a:pt x="46788" y="5002"/>
                  </a:cubicBezTo>
                  <a:cubicBezTo>
                    <a:pt x="46241" y="4353"/>
                    <a:pt x="45489" y="3909"/>
                    <a:pt x="44635" y="3703"/>
                  </a:cubicBezTo>
                  <a:cubicBezTo>
                    <a:pt x="44224" y="3601"/>
                    <a:pt x="43814" y="3533"/>
                    <a:pt x="43370" y="3533"/>
                  </a:cubicBezTo>
                  <a:cubicBezTo>
                    <a:pt x="42960" y="3533"/>
                    <a:pt x="42516" y="3601"/>
                    <a:pt x="42106" y="3738"/>
                  </a:cubicBezTo>
                  <a:cubicBezTo>
                    <a:pt x="41764" y="3909"/>
                    <a:pt x="41490" y="4148"/>
                    <a:pt x="41251" y="4455"/>
                  </a:cubicBezTo>
                  <a:cubicBezTo>
                    <a:pt x="41285" y="4319"/>
                    <a:pt x="41285" y="4182"/>
                    <a:pt x="41251" y="4045"/>
                  </a:cubicBezTo>
                  <a:cubicBezTo>
                    <a:pt x="41217" y="3703"/>
                    <a:pt x="41012" y="3362"/>
                    <a:pt x="40738" y="3157"/>
                  </a:cubicBezTo>
                  <a:cubicBezTo>
                    <a:pt x="40431" y="2986"/>
                    <a:pt x="40123" y="2849"/>
                    <a:pt x="39816" y="2781"/>
                  </a:cubicBezTo>
                  <a:cubicBezTo>
                    <a:pt x="39474" y="2747"/>
                    <a:pt x="39166" y="2712"/>
                    <a:pt x="38859" y="2712"/>
                  </a:cubicBezTo>
                  <a:cubicBezTo>
                    <a:pt x="38740" y="2706"/>
                    <a:pt x="38622" y="2703"/>
                    <a:pt x="38504" y="2703"/>
                  </a:cubicBezTo>
                  <a:cubicBezTo>
                    <a:pt x="37982" y="2703"/>
                    <a:pt x="37475" y="2759"/>
                    <a:pt x="36945" y="2815"/>
                  </a:cubicBezTo>
                  <a:cubicBezTo>
                    <a:pt x="36330" y="2952"/>
                    <a:pt x="35715" y="3122"/>
                    <a:pt x="35134" y="3328"/>
                  </a:cubicBezTo>
                  <a:cubicBezTo>
                    <a:pt x="34518" y="3601"/>
                    <a:pt x="33937" y="3977"/>
                    <a:pt x="33425" y="4421"/>
                  </a:cubicBezTo>
                  <a:cubicBezTo>
                    <a:pt x="33561" y="4216"/>
                    <a:pt x="33732" y="3977"/>
                    <a:pt x="33903" y="3772"/>
                  </a:cubicBezTo>
                  <a:cubicBezTo>
                    <a:pt x="34347" y="3225"/>
                    <a:pt x="34928" y="2781"/>
                    <a:pt x="35612" y="2507"/>
                  </a:cubicBezTo>
                  <a:cubicBezTo>
                    <a:pt x="35783" y="2405"/>
                    <a:pt x="35851" y="2200"/>
                    <a:pt x="35749" y="2029"/>
                  </a:cubicBezTo>
                  <a:cubicBezTo>
                    <a:pt x="35698" y="1902"/>
                    <a:pt x="35553" y="1832"/>
                    <a:pt x="35412" y="1832"/>
                  </a:cubicBezTo>
                  <a:cubicBezTo>
                    <a:pt x="35363" y="1832"/>
                    <a:pt x="35314" y="1840"/>
                    <a:pt x="35270" y="1858"/>
                  </a:cubicBezTo>
                  <a:cubicBezTo>
                    <a:pt x="34553" y="2234"/>
                    <a:pt x="33903" y="2781"/>
                    <a:pt x="33459" y="3464"/>
                  </a:cubicBezTo>
                  <a:cubicBezTo>
                    <a:pt x="33015" y="4079"/>
                    <a:pt x="32673" y="4763"/>
                    <a:pt x="32399" y="5481"/>
                  </a:cubicBezTo>
                  <a:cubicBezTo>
                    <a:pt x="32399" y="5515"/>
                    <a:pt x="32365" y="5515"/>
                    <a:pt x="32331" y="5549"/>
                  </a:cubicBezTo>
                  <a:cubicBezTo>
                    <a:pt x="31818" y="5378"/>
                    <a:pt x="31306" y="5276"/>
                    <a:pt x="30759" y="5207"/>
                  </a:cubicBezTo>
                  <a:cubicBezTo>
                    <a:pt x="30341" y="5167"/>
                    <a:pt x="29918" y="5148"/>
                    <a:pt x="29493" y="5148"/>
                  </a:cubicBezTo>
                  <a:cubicBezTo>
                    <a:pt x="28842" y="5148"/>
                    <a:pt x="28188" y="5193"/>
                    <a:pt x="27546" y="5276"/>
                  </a:cubicBezTo>
                  <a:cubicBezTo>
                    <a:pt x="27375" y="4900"/>
                    <a:pt x="27034" y="4695"/>
                    <a:pt x="26624" y="4660"/>
                  </a:cubicBezTo>
                  <a:lnTo>
                    <a:pt x="26589" y="4660"/>
                  </a:lnTo>
                  <a:lnTo>
                    <a:pt x="26589" y="4455"/>
                  </a:lnTo>
                  <a:cubicBezTo>
                    <a:pt x="26589" y="3806"/>
                    <a:pt x="26692" y="3122"/>
                    <a:pt x="26931" y="2473"/>
                  </a:cubicBezTo>
                  <a:cubicBezTo>
                    <a:pt x="27161" y="1726"/>
                    <a:pt x="27820" y="1323"/>
                    <a:pt x="28487" y="1323"/>
                  </a:cubicBezTo>
                  <a:cubicBezTo>
                    <a:pt x="29011" y="1323"/>
                    <a:pt x="29540" y="1571"/>
                    <a:pt x="29870" y="2097"/>
                  </a:cubicBezTo>
                  <a:cubicBezTo>
                    <a:pt x="30280" y="2644"/>
                    <a:pt x="30110" y="3464"/>
                    <a:pt x="29529" y="3806"/>
                  </a:cubicBezTo>
                  <a:cubicBezTo>
                    <a:pt x="29358" y="3948"/>
                    <a:pt x="29163" y="4020"/>
                    <a:pt x="28965" y="4020"/>
                  </a:cubicBezTo>
                  <a:cubicBezTo>
                    <a:pt x="28925" y="4020"/>
                    <a:pt x="28885" y="4017"/>
                    <a:pt x="28845" y="4011"/>
                  </a:cubicBezTo>
                  <a:cubicBezTo>
                    <a:pt x="28606" y="3909"/>
                    <a:pt x="28401" y="3738"/>
                    <a:pt x="28298" y="3498"/>
                  </a:cubicBezTo>
                  <a:cubicBezTo>
                    <a:pt x="28264" y="3328"/>
                    <a:pt x="28264" y="3157"/>
                    <a:pt x="28367" y="3020"/>
                  </a:cubicBezTo>
                  <a:cubicBezTo>
                    <a:pt x="28435" y="2883"/>
                    <a:pt x="28572" y="2781"/>
                    <a:pt x="28743" y="2747"/>
                  </a:cubicBezTo>
                  <a:cubicBezTo>
                    <a:pt x="28845" y="2747"/>
                    <a:pt x="28948" y="2678"/>
                    <a:pt x="28913" y="2541"/>
                  </a:cubicBezTo>
                  <a:cubicBezTo>
                    <a:pt x="28913" y="2453"/>
                    <a:pt x="28862" y="2364"/>
                    <a:pt x="28760" y="2364"/>
                  </a:cubicBezTo>
                  <a:cubicBezTo>
                    <a:pt x="28744" y="2364"/>
                    <a:pt x="28727" y="2366"/>
                    <a:pt x="28708" y="2371"/>
                  </a:cubicBezTo>
                  <a:cubicBezTo>
                    <a:pt x="28435" y="2405"/>
                    <a:pt x="28162" y="2576"/>
                    <a:pt x="28025" y="2815"/>
                  </a:cubicBezTo>
                  <a:cubicBezTo>
                    <a:pt x="27854" y="3054"/>
                    <a:pt x="27820" y="3362"/>
                    <a:pt x="27922" y="3635"/>
                  </a:cubicBezTo>
                  <a:cubicBezTo>
                    <a:pt x="28059" y="4011"/>
                    <a:pt x="28367" y="4284"/>
                    <a:pt x="28743" y="4387"/>
                  </a:cubicBezTo>
                  <a:cubicBezTo>
                    <a:pt x="28839" y="4413"/>
                    <a:pt x="28935" y="4426"/>
                    <a:pt x="29029" y="4426"/>
                  </a:cubicBezTo>
                  <a:cubicBezTo>
                    <a:pt x="29304" y="4426"/>
                    <a:pt x="29564" y="4317"/>
                    <a:pt x="29768" y="4114"/>
                  </a:cubicBezTo>
                  <a:cubicBezTo>
                    <a:pt x="30520" y="3669"/>
                    <a:pt x="30725" y="2644"/>
                    <a:pt x="30212" y="1926"/>
                  </a:cubicBezTo>
                  <a:cubicBezTo>
                    <a:pt x="29852" y="1337"/>
                    <a:pt x="29241" y="967"/>
                    <a:pt x="28559" y="967"/>
                  </a:cubicBezTo>
                  <a:cubicBezTo>
                    <a:pt x="28529" y="967"/>
                    <a:pt x="28499" y="968"/>
                    <a:pt x="28469" y="969"/>
                  </a:cubicBezTo>
                  <a:cubicBezTo>
                    <a:pt x="28298" y="969"/>
                    <a:pt x="28093" y="1004"/>
                    <a:pt x="27922" y="1038"/>
                  </a:cubicBezTo>
                  <a:cubicBezTo>
                    <a:pt x="27991" y="969"/>
                    <a:pt x="28127" y="901"/>
                    <a:pt x="28230" y="833"/>
                  </a:cubicBezTo>
                  <a:cubicBezTo>
                    <a:pt x="28435" y="730"/>
                    <a:pt x="28674" y="662"/>
                    <a:pt x="28913" y="628"/>
                  </a:cubicBezTo>
                  <a:cubicBezTo>
                    <a:pt x="29235" y="499"/>
                    <a:pt x="29133" y="7"/>
                    <a:pt x="28806" y="7"/>
                  </a:cubicBezTo>
                  <a:cubicBezTo>
                    <a:pt x="28786" y="7"/>
                    <a:pt x="28764" y="8"/>
                    <a:pt x="28743" y="12"/>
                  </a:cubicBezTo>
                  <a:cubicBezTo>
                    <a:pt x="28469" y="81"/>
                    <a:pt x="28196" y="217"/>
                    <a:pt x="27922" y="354"/>
                  </a:cubicBezTo>
                  <a:cubicBezTo>
                    <a:pt x="27683" y="491"/>
                    <a:pt x="27444" y="696"/>
                    <a:pt x="27273" y="901"/>
                  </a:cubicBezTo>
                  <a:cubicBezTo>
                    <a:pt x="27068" y="1140"/>
                    <a:pt x="26897" y="1379"/>
                    <a:pt x="26794" y="1619"/>
                  </a:cubicBezTo>
                  <a:cubicBezTo>
                    <a:pt x="26658" y="1858"/>
                    <a:pt x="26589" y="2131"/>
                    <a:pt x="26521" y="2405"/>
                  </a:cubicBezTo>
                  <a:cubicBezTo>
                    <a:pt x="26419" y="2678"/>
                    <a:pt x="26350" y="2952"/>
                    <a:pt x="26282" y="3225"/>
                  </a:cubicBezTo>
                  <a:cubicBezTo>
                    <a:pt x="25940" y="2200"/>
                    <a:pt x="25427" y="1243"/>
                    <a:pt x="24812" y="388"/>
                  </a:cubicBezTo>
                  <a:lnTo>
                    <a:pt x="24676" y="217"/>
                  </a:lnTo>
                  <a:lnTo>
                    <a:pt x="24505" y="388"/>
                  </a:lnTo>
                  <a:cubicBezTo>
                    <a:pt x="23889" y="1243"/>
                    <a:pt x="23377" y="2200"/>
                    <a:pt x="23035" y="3225"/>
                  </a:cubicBezTo>
                  <a:cubicBezTo>
                    <a:pt x="22967" y="2952"/>
                    <a:pt x="22898" y="2678"/>
                    <a:pt x="22796" y="2405"/>
                  </a:cubicBezTo>
                  <a:cubicBezTo>
                    <a:pt x="22727" y="2131"/>
                    <a:pt x="22659" y="1858"/>
                    <a:pt x="22522" y="1619"/>
                  </a:cubicBezTo>
                  <a:cubicBezTo>
                    <a:pt x="22386" y="1379"/>
                    <a:pt x="22249" y="1140"/>
                    <a:pt x="22044" y="901"/>
                  </a:cubicBezTo>
                  <a:cubicBezTo>
                    <a:pt x="21873" y="696"/>
                    <a:pt x="21634" y="491"/>
                    <a:pt x="21395" y="354"/>
                  </a:cubicBezTo>
                  <a:cubicBezTo>
                    <a:pt x="21121" y="217"/>
                    <a:pt x="20848" y="81"/>
                    <a:pt x="20574" y="12"/>
                  </a:cubicBezTo>
                  <a:cubicBezTo>
                    <a:pt x="20543" y="5"/>
                    <a:pt x="20513" y="1"/>
                    <a:pt x="20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2286000" y="2411691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3886200" y="1222975"/>
            <a:ext cx="13716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2286000" y="3508925"/>
            <a:ext cx="45720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1"/>
          <p:cNvGrpSpPr/>
          <p:nvPr/>
        </p:nvGrpSpPr>
        <p:grpSpPr>
          <a:xfrm>
            <a:off x="280357" y="89155"/>
            <a:ext cx="8583287" cy="4965190"/>
            <a:chOff x="280357" y="89155"/>
            <a:chExt cx="8583287" cy="4965190"/>
          </a:xfrm>
        </p:grpSpPr>
        <p:sp>
          <p:nvSpPr>
            <p:cNvPr id="392" name="Google Shape;392;p21"/>
            <p:cNvSpPr/>
            <p:nvPr/>
          </p:nvSpPr>
          <p:spPr>
            <a:xfrm>
              <a:off x="3832557" y="89155"/>
              <a:ext cx="1488173" cy="385716"/>
            </a:xfrm>
            <a:custGeom>
              <a:avLst/>
              <a:gdLst/>
              <a:ahLst/>
              <a:cxnLst/>
              <a:rect l="l" t="t" r="r" b="b"/>
              <a:pathLst>
                <a:path w="45667" h="11765" extrusionOk="0">
                  <a:moveTo>
                    <a:pt x="6737" y="5072"/>
                  </a:moveTo>
                  <a:cubicBezTo>
                    <a:pt x="6737" y="5236"/>
                    <a:pt x="6755" y="5403"/>
                    <a:pt x="6793" y="5566"/>
                  </a:cubicBezTo>
                  <a:lnTo>
                    <a:pt x="6793" y="5566"/>
                  </a:lnTo>
                  <a:cubicBezTo>
                    <a:pt x="6803" y="5490"/>
                    <a:pt x="6809" y="5413"/>
                    <a:pt x="6809" y="5336"/>
                  </a:cubicBezTo>
                  <a:cubicBezTo>
                    <a:pt x="6777" y="5255"/>
                    <a:pt x="6752" y="5166"/>
                    <a:pt x="6737" y="5072"/>
                  </a:cubicBezTo>
                  <a:close/>
                  <a:moveTo>
                    <a:pt x="37496" y="4128"/>
                  </a:moveTo>
                  <a:cubicBezTo>
                    <a:pt x="37883" y="4651"/>
                    <a:pt x="38086" y="5316"/>
                    <a:pt x="38066" y="5969"/>
                  </a:cubicBezTo>
                  <a:cubicBezTo>
                    <a:pt x="38066" y="6064"/>
                    <a:pt x="38035" y="6096"/>
                    <a:pt x="38035" y="6191"/>
                  </a:cubicBezTo>
                  <a:cubicBezTo>
                    <a:pt x="38035" y="6128"/>
                    <a:pt x="38066" y="6096"/>
                    <a:pt x="38066" y="6064"/>
                  </a:cubicBezTo>
                  <a:cubicBezTo>
                    <a:pt x="38103" y="5996"/>
                    <a:pt x="38135" y="5926"/>
                    <a:pt x="38163" y="5856"/>
                  </a:cubicBezTo>
                  <a:lnTo>
                    <a:pt x="38163" y="5856"/>
                  </a:lnTo>
                  <a:cubicBezTo>
                    <a:pt x="38163" y="5236"/>
                    <a:pt x="37921" y="4595"/>
                    <a:pt x="37496" y="4128"/>
                  </a:cubicBezTo>
                  <a:close/>
                  <a:moveTo>
                    <a:pt x="38383" y="5779"/>
                  </a:moveTo>
                  <a:cubicBezTo>
                    <a:pt x="38415" y="5938"/>
                    <a:pt x="38478" y="6096"/>
                    <a:pt x="38541" y="6254"/>
                  </a:cubicBezTo>
                  <a:cubicBezTo>
                    <a:pt x="38700" y="6603"/>
                    <a:pt x="38985" y="6919"/>
                    <a:pt x="39333" y="7141"/>
                  </a:cubicBezTo>
                  <a:cubicBezTo>
                    <a:pt x="39650" y="7331"/>
                    <a:pt x="40061" y="7395"/>
                    <a:pt x="40410" y="7395"/>
                  </a:cubicBezTo>
                  <a:cubicBezTo>
                    <a:pt x="40315" y="7490"/>
                    <a:pt x="40251" y="7521"/>
                    <a:pt x="40220" y="7553"/>
                  </a:cubicBezTo>
                  <a:lnTo>
                    <a:pt x="39270" y="8028"/>
                  </a:lnTo>
                  <a:cubicBezTo>
                    <a:pt x="39206" y="8028"/>
                    <a:pt x="39175" y="7996"/>
                    <a:pt x="39143" y="7996"/>
                  </a:cubicBezTo>
                  <a:lnTo>
                    <a:pt x="39048" y="7996"/>
                  </a:lnTo>
                  <a:cubicBezTo>
                    <a:pt x="38908" y="8036"/>
                    <a:pt x="38755" y="8076"/>
                    <a:pt x="38613" y="8076"/>
                  </a:cubicBezTo>
                  <a:cubicBezTo>
                    <a:pt x="38531" y="8076"/>
                    <a:pt x="38453" y="8063"/>
                    <a:pt x="38383" y="8028"/>
                  </a:cubicBezTo>
                  <a:cubicBezTo>
                    <a:pt x="38193" y="7996"/>
                    <a:pt x="38035" y="7806"/>
                    <a:pt x="38003" y="7553"/>
                  </a:cubicBezTo>
                  <a:cubicBezTo>
                    <a:pt x="37908" y="7078"/>
                    <a:pt x="38066" y="6539"/>
                    <a:pt x="38256" y="6064"/>
                  </a:cubicBezTo>
                  <a:cubicBezTo>
                    <a:pt x="38320" y="5969"/>
                    <a:pt x="38351" y="5906"/>
                    <a:pt x="38383" y="5779"/>
                  </a:cubicBezTo>
                  <a:close/>
                  <a:moveTo>
                    <a:pt x="7189" y="6761"/>
                  </a:moveTo>
                  <a:cubicBezTo>
                    <a:pt x="7316" y="6983"/>
                    <a:pt x="7411" y="7173"/>
                    <a:pt x="7601" y="7363"/>
                  </a:cubicBezTo>
                  <a:cubicBezTo>
                    <a:pt x="7949" y="7775"/>
                    <a:pt x="8329" y="8091"/>
                    <a:pt x="8772" y="8345"/>
                  </a:cubicBezTo>
                  <a:cubicBezTo>
                    <a:pt x="9216" y="8630"/>
                    <a:pt x="9659" y="8851"/>
                    <a:pt x="10071" y="9105"/>
                  </a:cubicBezTo>
                  <a:cubicBezTo>
                    <a:pt x="10514" y="9358"/>
                    <a:pt x="10989" y="9580"/>
                    <a:pt x="11464" y="9738"/>
                  </a:cubicBezTo>
                  <a:cubicBezTo>
                    <a:pt x="11718" y="9833"/>
                    <a:pt x="11971" y="9865"/>
                    <a:pt x="12256" y="9928"/>
                  </a:cubicBezTo>
                  <a:cubicBezTo>
                    <a:pt x="11623" y="9928"/>
                    <a:pt x="10958" y="9770"/>
                    <a:pt x="10324" y="9611"/>
                  </a:cubicBezTo>
                  <a:cubicBezTo>
                    <a:pt x="9374" y="9390"/>
                    <a:pt x="8424" y="9136"/>
                    <a:pt x="7506" y="8788"/>
                  </a:cubicBezTo>
                  <a:cubicBezTo>
                    <a:pt x="7221" y="8661"/>
                    <a:pt x="6999" y="8598"/>
                    <a:pt x="6714" y="8471"/>
                  </a:cubicBezTo>
                  <a:cubicBezTo>
                    <a:pt x="6746" y="8471"/>
                    <a:pt x="6809" y="8440"/>
                    <a:pt x="6841" y="8440"/>
                  </a:cubicBezTo>
                  <a:cubicBezTo>
                    <a:pt x="6999" y="8345"/>
                    <a:pt x="7126" y="8250"/>
                    <a:pt x="7189" y="8091"/>
                  </a:cubicBezTo>
                  <a:cubicBezTo>
                    <a:pt x="7284" y="7933"/>
                    <a:pt x="7316" y="7775"/>
                    <a:pt x="7316" y="7648"/>
                  </a:cubicBezTo>
                  <a:cubicBezTo>
                    <a:pt x="7316" y="7331"/>
                    <a:pt x="7284" y="7046"/>
                    <a:pt x="7189" y="6761"/>
                  </a:cubicBezTo>
                  <a:close/>
                  <a:moveTo>
                    <a:pt x="22485" y="8946"/>
                  </a:moveTo>
                  <a:cubicBezTo>
                    <a:pt x="22643" y="8946"/>
                    <a:pt x="22833" y="9041"/>
                    <a:pt x="22992" y="9136"/>
                  </a:cubicBezTo>
                  <a:cubicBezTo>
                    <a:pt x="23150" y="9295"/>
                    <a:pt x="23214" y="9516"/>
                    <a:pt x="23214" y="9738"/>
                  </a:cubicBezTo>
                  <a:cubicBezTo>
                    <a:pt x="23214" y="9991"/>
                    <a:pt x="23119" y="10181"/>
                    <a:pt x="22960" y="10340"/>
                  </a:cubicBezTo>
                  <a:cubicBezTo>
                    <a:pt x="22833" y="10435"/>
                    <a:pt x="22675" y="10530"/>
                    <a:pt x="22485" y="10530"/>
                  </a:cubicBezTo>
                  <a:cubicBezTo>
                    <a:pt x="22327" y="10530"/>
                    <a:pt x="22168" y="10435"/>
                    <a:pt x="22010" y="10340"/>
                  </a:cubicBezTo>
                  <a:cubicBezTo>
                    <a:pt x="21852" y="10213"/>
                    <a:pt x="21725" y="9991"/>
                    <a:pt x="21725" y="9738"/>
                  </a:cubicBezTo>
                  <a:cubicBezTo>
                    <a:pt x="21725" y="9516"/>
                    <a:pt x="21852" y="9295"/>
                    <a:pt x="21947" y="9136"/>
                  </a:cubicBezTo>
                  <a:cubicBezTo>
                    <a:pt x="22105" y="8978"/>
                    <a:pt x="22263" y="8946"/>
                    <a:pt x="22485" y="8946"/>
                  </a:cubicBezTo>
                  <a:close/>
                  <a:moveTo>
                    <a:pt x="28566" y="4766"/>
                  </a:moveTo>
                  <a:lnTo>
                    <a:pt x="28566" y="4766"/>
                  </a:lnTo>
                  <a:cubicBezTo>
                    <a:pt x="28661" y="4861"/>
                    <a:pt x="28724" y="4956"/>
                    <a:pt x="28851" y="5019"/>
                  </a:cubicBezTo>
                  <a:cubicBezTo>
                    <a:pt x="28977" y="5114"/>
                    <a:pt x="29041" y="5178"/>
                    <a:pt x="29167" y="5273"/>
                  </a:cubicBezTo>
                  <a:cubicBezTo>
                    <a:pt x="29389" y="5399"/>
                    <a:pt x="29674" y="5463"/>
                    <a:pt x="29959" y="5463"/>
                  </a:cubicBezTo>
                  <a:cubicBezTo>
                    <a:pt x="30181" y="5463"/>
                    <a:pt x="30402" y="5399"/>
                    <a:pt x="30624" y="5336"/>
                  </a:cubicBezTo>
                  <a:lnTo>
                    <a:pt x="30624" y="5336"/>
                  </a:lnTo>
                  <a:cubicBezTo>
                    <a:pt x="30339" y="5589"/>
                    <a:pt x="30117" y="5906"/>
                    <a:pt x="29864" y="6223"/>
                  </a:cubicBezTo>
                  <a:cubicBezTo>
                    <a:pt x="29199" y="7046"/>
                    <a:pt x="28566" y="7933"/>
                    <a:pt x="27932" y="8820"/>
                  </a:cubicBezTo>
                  <a:cubicBezTo>
                    <a:pt x="27774" y="9073"/>
                    <a:pt x="27616" y="9263"/>
                    <a:pt x="27489" y="9516"/>
                  </a:cubicBezTo>
                  <a:cubicBezTo>
                    <a:pt x="27330" y="9706"/>
                    <a:pt x="27140" y="9896"/>
                    <a:pt x="26950" y="10055"/>
                  </a:cubicBezTo>
                  <a:cubicBezTo>
                    <a:pt x="26697" y="10245"/>
                    <a:pt x="26444" y="10403"/>
                    <a:pt x="26159" y="10561"/>
                  </a:cubicBezTo>
                  <a:cubicBezTo>
                    <a:pt x="26380" y="10371"/>
                    <a:pt x="26602" y="10181"/>
                    <a:pt x="26792" y="9928"/>
                  </a:cubicBezTo>
                  <a:cubicBezTo>
                    <a:pt x="27077" y="9580"/>
                    <a:pt x="27235" y="9200"/>
                    <a:pt x="27426" y="8820"/>
                  </a:cubicBezTo>
                  <a:cubicBezTo>
                    <a:pt x="27774" y="8091"/>
                    <a:pt x="28091" y="7299"/>
                    <a:pt x="28376" y="6508"/>
                  </a:cubicBezTo>
                  <a:cubicBezTo>
                    <a:pt x="28502" y="6096"/>
                    <a:pt x="28597" y="5653"/>
                    <a:pt x="28597" y="5241"/>
                  </a:cubicBezTo>
                  <a:cubicBezTo>
                    <a:pt x="28597" y="5083"/>
                    <a:pt x="28597" y="4924"/>
                    <a:pt x="28566" y="4766"/>
                  </a:cubicBezTo>
                  <a:close/>
                  <a:moveTo>
                    <a:pt x="22517" y="3816"/>
                  </a:moveTo>
                  <a:cubicBezTo>
                    <a:pt x="23340" y="3816"/>
                    <a:pt x="24132" y="4196"/>
                    <a:pt x="24734" y="4829"/>
                  </a:cubicBezTo>
                  <a:cubicBezTo>
                    <a:pt x="25019" y="5146"/>
                    <a:pt x="25240" y="5558"/>
                    <a:pt x="25399" y="5938"/>
                  </a:cubicBezTo>
                  <a:cubicBezTo>
                    <a:pt x="25557" y="6349"/>
                    <a:pt x="25652" y="6761"/>
                    <a:pt x="25652" y="7236"/>
                  </a:cubicBezTo>
                  <a:cubicBezTo>
                    <a:pt x="25652" y="8123"/>
                    <a:pt x="25335" y="9041"/>
                    <a:pt x="24734" y="9675"/>
                  </a:cubicBezTo>
                  <a:cubicBezTo>
                    <a:pt x="24322" y="10086"/>
                    <a:pt x="23815" y="10466"/>
                    <a:pt x="23277" y="10625"/>
                  </a:cubicBezTo>
                  <a:cubicBezTo>
                    <a:pt x="23435" y="10371"/>
                    <a:pt x="23467" y="10086"/>
                    <a:pt x="23467" y="9833"/>
                  </a:cubicBezTo>
                  <a:cubicBezTo>
                    <a:pt x="23467" y="9548"/>
                    <a:pt x="23435" y="9263"/>
                    <a:pt x="23277" y="9041"/>
                  </a:cubicBezTo>
                  <a:cubicBezTo>
                    <a:pt x="23119" y="8788"/>
                    <a:pt x="22833" y="8598"/>
                    <a:pt x="22517" y="8598"/>
                  </a:cubicBezTo>
                  <a:cubicBezTo>
                    <a:pt x="22200" y="8598"/>
                    <a:pt x="21915" y="8788"/>
                    <a:pt x="21757" y="9041"/>
                  </a:cubicBezTo>
                  <a:cubicBezTo>
                    <a:pt x="21598" y="9263"/>
                    <a:pt x="21567" y="9548"/>
                    <a:pt x="21567" y="9833"/>
                  </a:cubicBezTo>
                  <a:cubicBezTo>
                    <a:pt x="21567" y="10086"/>
                    <a:pt x="21598" y="10371"/>
                    <a:pt x="21757" y="10625"/>
                  </a:cubicBezTo>
                  <a:cubicBezTo>
                    <a:pt x="21218" y="10466"/>
                    <a:pt x="20680" y="10150"/>
                    <a:pt x="20300" y="9675"/>
                  </a:cubicBezTo>
                  <a:cubicBezTo>
                    <a:pt x="19698" y="9041"/>
                    <a:pt x="19413" y="8123"/>
                    <a:pt x="19382" y="7236"/>
                  </a:cubicBezTo>
                  <a:cubicBezTo>
                    <a:pt x="19382" y="6824"/>
                    <a:pt x="19477" y="6381"/>
                    <a:pt x="19635" y="5938"/>
                  </a:cubicBezTo>
                  <a:cubicBezTo>
                    <a:pt x="19793" y="5494"/>
                    <a:pt x="20015" y="5146"/>
                    <a:pt x="20300" y="4829"/>
                  </a:cubicBezTo>
                  <a:cubicBezTo>
                    <a:pt x="20838" y="4196"/>
                    <a:pt x="21693" y="3816"/>
                    <a:pt x="22517" y="3816"/>
                  </a:cubicBezTo>
                  <a:close/>
                  <a:moveTo>
                    <a:pt x="26844" y="3234"/>
                  </a:moveTo>
                  <a:cubicBezTo>
                    <a:pt x="26994" y="3234"/>
                    <a:pt x="27148" y="3270"/>
                    <a:pt x="27267" y="3341"/>
                  </a:cubicBezTo>
                  <a:cubicBezTo>
                    <a:pt x="27616" y="3436"/>
                    <a:pt x="27932" y="3721"/>
                    <a:pt x="28154" y="4038"/>
                  </a:cubicBezTo>
                  <a:cubicBezTo>
                    <a:pt x="28407" y="4354"/>
                    <a:pt x="28471" y="4766"/>
                    <a:pt x="28471" y="5146"/>
                  </a:cubicBezTo>
                  <a:cubicBezTo>
                    <a:pt x="28471" y="5558"/>
                    <a:pt x="28376" y="5938"/>
                    <a:pt x="28249" y="6349"/>
                  </a:cubicBezTo>
                  <a:cubicBezTo>
                    <a:pt x="27996" y="7141"/>
                    <a:pt x="27616" y="7870"/>
                    <a:pt x="27267" y="8598"/>
                  </a:cubicBezTo>
                  <a:cubicBezTo>
                    <a:pt x="27045" y="8946"/>
                    <a:pt x="26887" y="9358"/>
                    <a:pt x="26634" y="9611"/>
                  </a:cubicBezTo>
                  <a:cubicBezTo>
                    <a:pt x="26317" y="9991"/>
                    <a:pt x="26000" y="10245"/>
                    <a:pt x="25652" y="10403"/>
                  </a:cubicBezTo>
                  <a:cubicBezTo>
                    <a:pt x="25177" y="10656"/>
                    <a:pt x="24607" y="10815"/>
                    <a:pt x="24069" y="10846"/>
                  </a:cubicBezTo>
                  <a:cubicBezTo>
                    <a:pt x="24480" y="10625"/>
                    <a:pt x="24860" y="10308"/>
                    <a:pt x="25114" y="9928"/>
                  </a:cubicBezTo>
                  <a:cubicBezTo>
                    <a:pt x="25747" y="9136"/>
                    <a:pt x="26032" y="8155"/>
                    <a:pt x="26032" y="7204"/>
                  </a:cubicBezTo>
                  <a:cubicBezTo>
                    <a:pt x="26032" y="6856"/>
                    <a:pt x="26000" y="6508"/>
                    <a:pt x="25905" y="6128"/>
                  </a:cubicBezTo>
                  <a:lnTo>
                    <a:pt x="25905" y="6128"/>
                  </a:lnTo>
                  <a:cubicBezTo>
                    <a:pt x="26099" y="6225"/>
                    <a:pt x="26274" y="6266"/>
                    <a:pt x="26473" y="6266"/>
                  </a:cubicBezTo>
                  <a:cubicBezTo>
                    <a:pt x="26534" y="6266"/>
                    <a:pt x="26598" y="6262"/>
                    <a:pt x="26665" y="6254"/>
                  </a:cubicBezTo>
                  <a:cubicBezTo>
                    <a:pt x="27045" y="6223"/>
                    <a:pt x="27362" y="6033"/>
                    <a:pt x="27647" y="5716"/>
                  </a:cubicBezTo>
                  <a:cubicBezTo>
                    <a:pt x="27901" y="5399"/>
                    <a:pt x="27901" y="4861"/>
                    <a:pt x="27711" y="4544"/>
                  </a:cubicBezTo>
                  <a:cubicBezTo>
                    <a:pt x="27616" y="4386"/>
                    <a:pt x="27457" y="4228"/>
                    <a:pt x="27267" y="4133"/>
                  </a:cubicBezTo>
                  <a:cubicBezTo>
                    <a:pt x="27098" y="4036"/>
                    <a:pt x="26947" y="3995"/>
                    <a:pt x="26786" y="3995"/>
                  </a:cubicBezTo>
                  <a:cubicBezTo>
                    <a:pt x="26737" y="3995"/>
                    <a:pt x="26686" y="3998"/>
                    <a:pt x="26634" y="4006"/>
                  </a:cubicBezTo>
                  <a:cubicBezTo>
                    <a:pt x="26475" y="4038"/>
                    <a:pt x="26380" y="4164"/>
                    <a:pt x="26412" y="4323"/>
                  </a:cubicBezTo>
                  <a:cubicBezTo>
                    <a:pt x="26465" y="4455"/>
                    <a:pt x="26540" y="4521"/>
                    <a:pt x="26655" y="4521"/>
                  </a:cubicBezTo>
                  <a:cubicBezTo>
                    <a:pt x="26678" y="4521"/>
                    <a:pt x="26702" y="4518"/>
                    <a:pt x="26729" y="4513"/>
                  </a:cubicBezTo>
                  <a:cubicBezTo>
                    <a:pt x="26745" y="4509"/>
                    <a:pt x="26762" y="4508"/>
                    <a:pt x="26780" y="4508"/>
                  </a:cubicBezTo>
                  <a:cubicBezTo>
                    <a:pt x="26932" y="4508"/>
                    <a:pt x="27119" y="4627"/>
                    <a:pt x="27204" y="4798"/>
                  </a:cubicBezTo>
                  <a:cubicBezTo>
                    <a:pt x="27330" y="4988"/>
                    <a:pt x="27330" y="5241"/>
                    <a:pt x="27204" y="5399"/>
                  </a:cubicBezTo>
                  <a:cubicBezTo>
                    <a:pt x="27109" y="5558"/>
                    <a:pt x="26824" y="5716"/>
                    <a:pt x="26634" y="5748"/>
                  </a:cubicBezTo>
                  <a:cubicBezTo>
                    <a:pt x="26590" y="5753"/>
                    <a:pt x="26546" y="5756"/>
                    <a:pt x="26501" y="5756"/>
                  </a:cubicBezTo>
                  <a:cubicBezTo>
                    <a:pt x="26285" y="5756"/>
                    <a:pt x="26063" y="5694"/>
                    <a:pt x="25905" y="5589"/>
                  </a:cubicBezTo>
                  <a:lnTo>
                    <a:pt x="25684" y="5336"/>
                  </a:lnTo>
                  <a:cubicBezTo>
                    <a:pt x="25684" y="5304"/>
                    <a:pt x="25620" y="5304"/>
                    <a:pt x="25620" y="5273"/>
                  </a:cubicBezTo>
                  <a:cubicBezTo>
                    <a:pt x="25557" y="5146"/>
                    <a:pt x="25525" y="4988"/>
                    <a:pt x="25430" y="4861"/>
                  </a:cubicBezTo>
                  <a:cubicBezTo>
                    <a:pt x="25399" y="4766"/>
                    <a:pt x="25399" y="4639"/>
                    <a:pt x="25399" y="4481"/>
                  </a:cubicBezTo>
                  <a:cubicBezTo>
                    <a:pt x="25430" y="4069"/>
                    <a:pt x="25779" y="3689"/>
                    <a:pt x="26159" y="3404"/>
                  </a:cubicBezTo>
                  <a:cubicBezTo>
                    <a:pt x="26317" y="3341"/>
                    <a:pt x="26507" y="3246"/>
                    <a:pt x="26697" y="3246"/>
                  </a:cubicBezTo>
                  <a:cubicBezTo>
                    <a:pt x="26745" y="3238"/>
                    <a:pt x="26794" y="3234"/>
                    <a:pt x="26844" y="3234"/>
                  </a:cubicBezTo>
                  <a:close/>
                  <a:moveTo>
                    <a:pt x="18336" y="3309"/>
                  </a:moveTo>
                  <a:cubicBezTo>
                    <a:pt x="18558" y="3309"/>
                    <a:pt x="18717" y="3404"/>
                    <a:pt x="18907" y="3468"/>
                  </a:cubicBezTo>
                  <a:cubicBezTo>
                    <a:pt x="19255" y="3753"/>
                    <a:pt x="19603" y="4101"/>
                    <a:pt x="19667" y="4544"/>
                  </a:cubicBezTo>
                  <a:cubicBezTo>
                    <a:pt x="19667" y="4671"/>
                    <a:pt x="19667" y="4829"/>
                    <a:pt x="19603" y="4956"/>
                  </a:cubicBezTo>
                  <a:cubicBezTo>
                    <a:pt x="19540" y="5051"/>
                    <a:pt x="19445" y="5209"/>
                    <a:pt x="19413" y="5336"/>
                  </a:cubicBezTo>
                  <a:cubicBezTo>
                    <a:pt x="19382" y="5368"/>
                    <a:pt x="19382" y="5368"/>
                    <a:pt x="19382" y="5431"/>
                  </a:cubicBezTo>
                  <a:lnTo>
                    <a:pt x="19128" y="5653"/>
                  </a:lnTo>
                  <a:cubicBezTo>
                    <a:pt x="18971" y="5758"/>
                    <a:pt x="18748" y="5819"/>
                    <a:pt x="18550" y="5819"/>
                  </a:cubicBezTo>
                  <a:cubicBezTo>
                    <a:pt x="18509" y="5819"/>
                    <a:pt x="18470" y="5816"/>
                    <a:pt x="18431" y="5811"/>
                  </a:cubicBezTo>
                  <a:cubicBezTo>
                    <a:pt x="18178" y="5779"/>
                    <a:pt x="17956" y="5621"/>
                    <a:pt x="17830" y="5463"/>
                  </a:cubicBezTo>
                  <a:cubicBezTo>
                    <a:pt x="17703" y="5304"/>
                    <a:pt x="17703" y="5051"/>
                    <a:pt x="17830" y="4861"/>
                  </a:cubicBezTo>
                  <a:cubicBezTo>
                    <a:pt x="17943" y="4691"/>
                    <a:pt x="18108" y="4571"/>
                    <a:pt x="18255" y="4571"/>
                  </a:cubicBezTo>
                  <a:cubicBezTo>
                    <a:pt x="18272" y="4571"/>
                    <a:pt x="18288" y="4573"/>
                    <a:pt x="18305" y="4576"/>
                  </a:cubicBezTo>
                  <a:cubicBezTo>
                    <a:pt x="18334" y="4588"/>
                    <a:pt x="18362" y="4593"/>
                    <a:pt x="18388" y="4593"/>
                  </a:cubicBezTo>
                  <a:cubicBezTo>
                    <a:pt x="18506" y="4593"/>
                    <a:pt x="18596" y="4489"/>
                    <a:pt x="18622" y="4386"/>
                  </a:cubicBezTo>
                  <a:cubicBezTo>
                    <a:pt x="18653" y="4228"/>
                    <a:pt x="18558" y="4101"/>
                    <a:pt x="18431" y="4069"/>
                  </a:cubicBezTo>
                  <a:cubicBezTo>
                    <a:pt x="18372" y="4062"/>
                    <a:pt x="18315" y="4058"/>
                    <a:pt x="18262" y="4058"/>
                  </a:cubicBezTo>
                  <a:cubicBezTo>
                    <a:pt x="18088" y="4058"/>
                    <a:pt x="17943" y="4099"/>
                    <a:pt x="17798" y="4196"/>
                  </a:cubicBezTo>
                  <a:cubicBezTo>
                    <a:pt x="17608" y="4323"/>
                    <a:pt x="17481" y="4481"/>
                    <a:pt x="17355" y="4639"/>
                  </a:cubicBezTo>
                  <a:cubicBezTo>
                    <a:pt x="17165" y="4988"/>
                    <a:pt x="17165" y="5463"/>
                    <a:pt x="17386" y="5779"/>
                  </a:cubicBezTo>
                  <a:cubicBezTo>
                    <a:pt x="17640" y="6096"/>
                    <a:pt x="17988" y="6254"/>
                    <a:pt x="18400" y="6318"/>
                  </a:cubicBezTo>
                  <a:cubicBezTo>
                    <a:pt x="18459" y="6332"/>
                    <a:pt x="18518" y="6339"/>
                    <a:pt x="18576" y="6339"/>
                  </a:cubicBezTo>
                  <a:cubicBezTo>
                    <a:pt x="18769" y="6339"/>
                    <a:pt x="18958" y="6271"/>
                    <a:pt x="19128" y="6223"/>
                  </a:cubicBezTo>
                  <a:lnTo>
                    <a:pt x="19128" y="6223"/>
                  </a:lnTo>
                  <a:cubicBezTo>
                    <a:pt x="19065" y="6571"/>
                    <a:pt x="19033" y="6919"/>
                    <a:pt x="19033" y="7268"/>
                  </a:cubicBezTo>
                  <a:cubicBezTo>
                    <a:pt x="19033" y="8281"/>
                    <a:pt x="19350" y="9231"/>
                    <a:pt x="19920" y="10023"/>
                  </a:cubicBezTo>
                  <a:cubicBezTo>
                    <a:pt x="20205" y="10371"/>
                    <a:pt x="20617" y="10688"/>
                    <a:pt x="20997" y="10910"/>
                  </a:cubicBezTo>
                  <a:cubicBezTo>
                    <a:pt x="20458" y="10878"/>
                    <a:pt x="19888" y="10720"/>
                    <a:pt x="19413" y="10498"/>
                  </a:cubicBezTo>
                  <a:cubicBezTo>
                    <a:pt x="19002" y="10245"/>
                    <a:pt x="18685" y="9991"/>
                    <a:pt x="18431" y="9706"/>
                  </a:cubicBezTo>
                  <a:cubicBezTo>
                    <a:pt x="18146" y="9421"/>
                    <a:pt x="17988" y="9010"/>
                    <a:pt x="17798" y="8661"/>
                  </a:cubicBezTo>
                  <a:cubicBezTo>
                    <a:pt x="17450" y="7933"/>
                    <a:pt x="17038" y="7173"/>
                    <a:pt x="16816" y="6413"/>
                  </a:cubicBezTo>
                  <a:cubicBezTo>
                    <a:pt x="16690" y="6033"/>
                    <a:pt x="16563" y="5621"/>
                    <a:pt x="16563" y="5241"/>
                  </a:cubicBezTo>
                  <a:cubicBezTo>
                    <a:pt x="16563" y="4829"/>
                    <a:pt x="16626" y="4386"/>
                    <a:pt x="16880" y="4101"/>
                  </a:cubicBezTo>
                  <a:cubicBezTo>
                    <a:pt x="17070" y="3784"/>
                    <a:pt x="17418" y="3531"/>
                    <a:pt x="17798" y="3404"/>
                  </a:cubicBezTo>
                  <a:cubicBezTo>
                    <a:pt x="17988" y="3309"/>
                    <a:pt x="18146" y="3309"/>
                    <a:pt x="18336" y="3309"/>
                  </a:cubicBezTo>
                  <a:close/>
                  <a:moveTo>
                    <a:pt x="11836" y="1"/>
                  </a:moveTo>
                  <a:cubicBezTo>
                    <a:pt x="11724" y="1"/>
                    <a:pt x="11615" y="50"/>
                    <a:pt x="11559" y="142"/>
                  </a:cubicBezTo>
                  <a:cubicBezTo>
                    <a:pt x="11338" y="427"/>
                    <a:pt x="11179" y="712"/>
                    <a:pt x="11148" y="1029"/>
                  </a:cubicBezTo>
                  <a:cubicBezTo>
                    <a:pt x="11084" y="1346"/>
                    <a:pt x="11148" y="1694"/>
                    <a:pt x="11243" y="1979"/>
                  </a:cubicBezTo>
                  <a:cubicBezTo>
                    <a:pt x="11306" y="2169"/>
                    <a:pt x="11401" y="2327"/>
                    <a:pt x="11496" y="2454"/>
                  </a:cubicBezTo>
                  <a:cubicBezTo>
                    <a:pt x="11179" y="2296"/>
                    <a:pt x="10831" y="2169"/>
                    <a:pt x="10483" y="2042"/>
                  </a:cubicBezTo>
                  <a:cubicBezTo>
                    <a:pt x="10079" y="1975"/>
                    <a:pt x="9676" y="1908"/>
                    <a:pt x="9262" y="1908"/>
                  </a:cubicBezTo>
                  <a:cubicBezTo>
                    <a:pt x="9091" y="1908"/>
                    <a:pt x="8917" y="1920"/>
                    <a:pt x="8741" y="1947"/>
                  </a:cubicBezTo>
                  <a:cubicBezTo>
                    <a:pt x="8424" y="1979"/>
                    <a:pt x="8139" y="2106"/>
                    <a:pt x="7854" y="2264"/>
                  </a:cubicBezTo>
                  <a:cubicBezTo>
                    <a:pt x="7601" y="2454"/>
                    <a:pt x="7379" y="2644"/>
                    <a:pt x="7189" y="2898"/>
                  </a:cubicBezTo>
                  <a:cubicBezTo>
                    <a:pt x="6872" y="3278"/>
                    <a:pt x="6746" y="3784"/>
                    <a:pt x="6682" y="4259"/>
                  </a:cubicBezTo>
                  <a:cubicBezTo>
                    <a:pt x="6651" y="4228"/>
                    <a:pt x="6651" y="4196"/>
                    <a:pt x="6587" y="4164"/>
                  </a:cubicBezTo>
                  <a:cubicBezTo>
                    <a:pt x="6176" y="3436"/>
                    <a:pt x="5447" y="3088"/>
                    <a:pt x="4940" y="2613"/>
                  </a:cubicBezTo>
                  <a:cubicBezTo>
                    <a:pt x="4655" y="2359"/>
                    <a:pt x="4624" y="2137"/>
                    <a:pt x="4750" y="1821"/>
                  </a:cubicBezTo>
                  <a:cubicBezTo>
                    <a:pt x="4814" y="1536"/>
                    <a:pt x="5004" y="1219"/>
                    <a:pt x="5257" y="997"/>
                  </a:cubicBezTo>
                  <a:lnTo>
                    <a:pt x="5320" y="902"/>
                  </a:lnTo>
                  <a:cubicBezTo>
                    <a:pt x="5447" y="712"/>
                    <a:pt x="5384" y="459"/>
                    <a:pt x="5225" y="364"/>
                  </a:cubicBezTo>
                  <a:cubicBezTo>
                    <a:pt x="5167" y="318"/>
                    <a:pt x="5092" y="297"/>
                    <a:pt x="5014" y="297"/>
                  </a:cubicBezTo>
                  <a:cubicBezTo>
                    <a:pt x="4879" y="297"/>
                    <a:pt x="4736" y="359"/>
                    <a:pt x="4655" y="459"/>
                  </a:cubicBezTo>
                  <a:cubicBezTo>
                    <a:pt x="4434" y="871"/>
                    <a:pt x="4275" y="1219"/>
                    <a:pt x="4180" y="1662"/>
                  </a:cubicBezTo>
                  <a:cubicBezTo>
                    <a:pt x="4149" y="1916"/>
                    <a:pt x="4180" y="2137"/>
                    <a:pt x="4275" y="2327"/>
                  </a:cubicBezTo>
                  <a:cubicBezTo>
                    <a:pt x="4339" y="2581"/>
                    <a:pt x="4529" y="2771"/>
                    <a:pt x="4687" y="2834"/>
                  </a:cubicBezTo>
                  <a:cubicBezTo>
                    <a:pt x="5320" y="3309"/>
                    <a:pt x="6049" y="3594"/>
                    <a:pt x="6429" y="4196"/>
                  </a:cubicBezTo>
                  <a:cubicBezTo>
                    <a:pt x="6556" y="4386"/>
                    <a:pt x="6651" y="4576"/>
                    <a:pt x="6714" y="4798"/>
                  </a:cubicBezTo>
                  <a:cubicBezTo>
                    <a:pt x="6714" y="4890"/>
                    <a:pt x="6721" y="4983"/>
                    <a:pt x="6737" y="5072"/>
                  </a:cubicBezTo>
                  <a:lnTo>
                    <a:pt x="6737" y="5072"/>
                  </a:lnTo>
                  <a:cubicBezTo>
                    <a:pt x="6737" y="4879"/>
                    <a:pt x="6762" y="4689"/>
                    <a:pt x="6809" y="4513"/>
                  </a:cubicBezTo>
                  <a:cubicBezTo>
                    <a:pt x="6841" y="4259"/>
                    <a:pt x="6967" y="4038"/>
                    <a:pt x="7031" y="3784"/>
                  </a:cubicBezTo>
                  <a:cubicBezTo>
                    <a:pt x="7157" y="3594"/>
                    <a:pt x="7316" y="3404"/>
                    <a:pt x="7442" y="3214"/>
                  </a:cubicBezTo>
                  <a:cubicBezTo>
                    <a:pt x="7601" y="3056"/>
                    <a:pt x="7791" y="2834"/>
                    <a:pt x="7949" y="2739"/>
                  </a:cubicBezTo>
                  <a:cubicBezTo>
                    <a:pt x="8139" y="2613"/>
                    <a:pt x="8329" y="2517"/>
                    <a:pt x="8582" y="2486"/>
                  </a:cubicBezTo>
                  <a:cubicBezTo>
                    <a:pt x="8741" y="2465"/>
                    <a:pt x="8903" y="2454"/>
                    <a:pt x="9066" y="2454"/>
                  </a:cubicBezTo>
                  <a:cubicBezTo>
                    <a:pt x="9392" y="2454"/>
                    <a:pt x="9722" y="2496"/>
                    <a:pt x="10039" y="2581"/>
                  </a:cubicBezTo>
                  <a:cubicBezTo>
                    <a:pt x="10546" y="2676"/>
                    <a:pt x="11021" y="2834"/>
                    <a:pt x="11464" y="3088"/>
                  </a:cubicBezTo>
                  <a:cubicBezTo>
                    <a:pt x="11718" y="3214"/>
                    <a:pt x="11908" y="3309"/>
                    <a:pt x="12098" y="3468"/>
                  </a:cubicBezTo>
                  <a:cubicBezTo>
                    <a:pt x="12288" y="3626"/>
                    <a:pt x="12509" y="3848"/>
                    <a:pt x="12699" y="4038"/>
                  </a:cubicBezTo>
                  <a:cubicBezTo>
                    <a:pt x="13238" y="4576"/>
                    <a:pt x="13808" y="5146"/>
                    <a:pt x="14315" y="5748"/>
                  </a:cubicBezTo>
                  <a:cubicBezTo>
                    <a:pt x="13998" y="5621"/>
                    <a:pt x="13681" y="5589"/>
                    <a:pt x="13364" y="5589"/>
                  </a:cubicBezTo>
                  <a:cubicBezTo>
                    <a:pt x="12921" y="5621"/>
                    <a:pt x="12573" y="5811"/>
                    <a:pt x="12256" y="6064"/>
                  </a:cubicBezTo>
                  <a:cubicBezTo>
                    <a:pt x="12319" y="5716"/>
                    <a:pt x="12319" y="5336"/>
                    <a:pt x="12256" y="4988"/>
                  </a:cubicBezTo>
                  <a:cubicBezTo>
                    <a:pt x="12193" y="4766"/>
                    <a:pt x="12098" y="4481"/>
                    <a:pt x="11971" y="4228"/>
                  </a:cubicBezTo>
                  <a:cubicBezTo>
                    <a:pt x="11813" y="4006"/>
                    <a:pt x="11623" y="3816"/>
                    <a:pt x="11433" y="3658"/>
                  </a:cubicBezTo>
                  <a:cubicBezTo>
                    <a:pt x="10989" y="3341"/>
                    <a:pt x="10483" y="3183"/>
                    <a:pt x="9976" y="3119"/>
                  </a:cubicBezTo>
                  <a:cubicBezTo>
                    <a:pt x="9825" y="3101"/>
                    <a:pt x="9674" y="3091"/>
                    <a:pt x="9524" y="3091"/>
                  </a:cubicBezTo>
                  <a:cubicBezTo>
                    <a:pt x="9140" y="3091"/>
                    <a:pt x="8766" y="3159"/>
                    <a:pt x="8424" y="3341"/>
                  </a:cubicBezTo>
                  <a:cubicBezTo>
                    <a:pt x="7474" y="3816"/>
                    <a:pt x="6904" y="4861"/>
                    <a:pt x="6967" y="5938"/>
                  </a:cubicBezTo>
                  <a:cubicBezTo>
                    <a:pt x="6967" y="6033"/>
                    <a:pt x="6999" y="6064"/>
                    <a:pt x="6999" y="6128"/>
                  </a:cubicBezTo>
                  <a:cubicBezTo>
                    <a:pt x="6999" y="6096"/>
                    <a:pt x="6967" y="6064"/>
                    <a:pt x="6967" y="6033"/>
                  </a:cubicBezTo>
                  <a:cubicBezTo>
                    <a:pt x="6888" y="5885"/>
                    <a:pt x="6831" y="5727"/>
                    <a:pt x="6793" y="5566"/>
                  </a:cubicBezTo>
                  <a:lnTo>
                    <a:pt x="6793" y="5566"/>
                  </a:lnTo>
                  <a:cubicBezTo>
                    <a:pt x="6774" y="5710"/>
                    <a:pt x="6737" y="5850"/>
                    <a:pt x="6690" y="5981"/>
                  </a:cubicBezTo>
                  <a:lnTo>
                    <a:pt x="6690" y="5981"/>
                  </a:lnTo>
                  <a:cubicBezTo>
                    <a:pt x="6671" y="5941"/>
                    <a:pt x="6649" y="5904"/>
                    <a:pt x="6619" y="5874"/>
                  </a:cubicBezTo>
                  <a:cubicBezTo>
                    <a:pt x="6587" y="6033"/>
                    <a:pt x="6556" y="6191"/>
                    <a:pt x="6492" y="6349"/>
                  </a:cubicBezTo>
                  <a:cubicBezTo>
                    <a:pt x="6466" y="6407"/>
                    <a:pt x="6436" y="6464"/>
                    <a:pt x="6403" y="6520"/>
                  </a:cubicBezTo>
                  <a:lnTo>
                    <a:pt x="6403" y="6520"/>
                  </a:lnTo>
                  <a:cubicBezTo>
                    <a:pt x="6474" y="6430"/>
                    <a:pt x="6536" y="6330"/>
                    <a:pt x="6587" y="6223"/>
                  </a:cubicBezTo>
                  <a:cubicBezTo>
                    <a:pt x="6625" y="6147"/>
                    <a:pt x="6660" y="6066"/>
                    <a:pt x="6690" y="5981"/>
                  </a:cubicBezTo>
                  <a:lnTo>
                    <a:pt x="6690" y="5981"/>
                  </a:lnTo>
                  <a:cubicBezTo>
                    <a:pt x="6712" y="6027"/>
                    <a:pt x="6729" y="6077"/>
                    <a:pt x="6746" y="6128"/>
                  </a:cubicBezTo>
                  <a:cubicBezTo>
                    <a:pt x="6967" y="6603"/>
                    <a:pt x="7094" y="7173"/>
                    <a:pt x="7031" y="7648"/>
                  </a:cubicBezTo>
                  <a:cubicBezTo>
                    <a:pt x="6999" y="7870"/>
                    <a:pt x="6841" y="8028"/>
                    <a:pt x="6619" y="8123"/>
                  </a:cubicBezTo>
                  <a:cubicBezTo>
                    <a:pt x="6429" y="8123"/>
                    <a:pt x="6207" y="8091"/>
                    <a:pt x="5954" y="7996"/>
                  </a:cubicBezTo>
                  <a:lnTo>
                    <a:pt x="5891" y="7996"/>
                  </a:lnTo>
                  <a:cubicBezTo>
                    <a:pt x="5827" y="7996"/>
                    <a:pt x="5796" y="7996"/>
                    <a:pt x="5764" y="8028"/>
                  </a:cubicBezTo>
                  <a:lnTo>
                    <a:pt x="4814" y="7553"/>
                  </a:lnTo>
                  <a:cubicBezTo>
                    <a:pt x="4750" y="7521"/>
                    <a:pt x="4687" y="7490"/>
                    <a:pt x="4624" y="7490"/>
                  </a:cubicBezTo>
                  <a:cubicBezTo>
                    <a:pt x="5004" y="7490"/>
                    <a:pt x="5384" y="7395"/>
                    <a:pt x="5701" y="7204"/>
                  </a:cubicBezTo>
                  <a:cubicBezTo>
                    <a:pt x="5991" y="7046"/>
                    <a:pt x="6238" y="6799"/>
                    <a:pt x="6403" y="6520"/>
                  </a:cubicBezTo>
                  <a:lnTo>
                    <a:pt x="6403" y="6520"/>
                  </a:lnTo>
                  <a:cubicBezTo>
                    <a:pt x="6096" y="6912"/>
                    <a:pt x="5621" y="7135"/>
                    <a:pt x="5131" y="7135"/>
                  </a:cubicBezTo>
                  <a:cubicBezTo>
                    <a:pt x="5036" y="7135"/>
                    <a:pt x="4941" y="7127"/>
                    <a:pt x="4845" y="7109"/>
                  </a:cubicBezTo>
                  <a:cubicBezTo>
                    <a:pt x="4497" y="7078"/>
                    <a:pt x="4180" y="6919"/>
                    <a:pt x="3864" y="6761"/>
                  </a:cubicBezTo>
                  <a:cubicBezTo>
                    <a:pt x="3547" y="6603"/>
                    <a:pt x="3262" y="6381"/>
                    <a:pt x="3104" y="6096"/>
                  </a:cubicBezTo>
                  <a:cubicBezTo>
                    <a:pt x="2945" y="5811"/>
                    <a:pt x="2914" y="5494"/>
                    <a:pt x="3040" y="5241"/>
                  </a:cubicBezTo>
                  <a:cubicBezTo>
                    <a:pt x="3104" y="4893"/>
                    <a:pt x="3325" y="4671"/>
                    <a:pt x="3579" y="4544"/>
                  </a:cubicBezTo>
                  <a:cubicBezTo>
                    <a:pt x="3703" y="4503"/>
                    <a:pt x="3828" y="4479"/>
                    <a:pt x="3955" y="4479"/>
                  </a:cubicBezTo>
                  <a:cubicBezTo>
                    <a:pt x="4119" y="4479"/>
                    <a:pt x="4287" y="4518"/>
                    <a:pt x="4465" y="4608"/>
                  </a:cubicBezTo>
                  <a:cubicBezTo>
                    <a:pt x="4750" y="4703"/>
                    <a:pt x="4972" y="4956"/>
                    <a:pt x="5004" y="5178"/>
                  </a:cubicBezTo>
                  <a:cubicBezTo>
                    <a:pt x="5004" y="5304"/>
                    <a:pt x="5004" y="5399"/>
                    <a:pt x="4940" y="5494"/>
                  </a:cubicBezTo>
                  <a:cubicBezTo>
                    <a:pt x="4845" y="5589"/>
                    <a:pt x="4750" y="5653"/>
                    <a:pt x="4624" y="5716"/>
                  </a:cubicBezTo>
                  <a:cubicBezTo>
                    <a:pt x="4560" y="5732"/>
                    <a:pt x="4497" y="5740"/>
                    <a:pt x="4442" y="5740"/>
                  </a:cubicBezTo>
                  <a:cubicBezTo>
                    <a:pt x="4386" y="5740"/>
                    <a:pt x="4339" y="5732"/>
                    <a:pt x="4307" y="5716"/>
                  </a:cubicBezTo>
                  <a:cubicBezTo>
                    <a:pt x="4275" y="5653"/>
                    <a:pt x="4212" y="5621"/>
                    <a:pt x="4180" y="5463"/>
                  </a:cubicBezTo>
                  <a:cubicBezTo>
                    <a:pt x="4149" y="5304"/>
                    <a:pt x="4022" y="5178"/>
                    <a:pt x="3864" y="5178"/>
                  </a:cubicBezTo>
                  <a:cubicBezTo>
                    <a:pt x="3705" y="5178"/>
                    <a:pt x="3579" y="5336"/>
                    <a:pt x="3579" y="5494"/>
                  </a:cubicBezTo>
                  <a:cubicBezTo>
                    <a:pt x="3579" y="5748"/>
                    <a:pt x="3705" y="6064"/>
                    <a:pt x="4022" y="6223"/>
                  </a:cubicBezTo>
                  <a:cubicBezTo>
                    <a:pt x="4165" y="6302"/>
                    <a:pt x="4307" y="6334"/>
                    <a:pt x="4442" y="6334"/>
                  </a:cubicBezTo>
                  <a:cubicBezTo>
                    <a:pt x="4576" y="6334"/>
                    <a:pt x="4703" y="6302"/>
                    <a:pt x="4814" y="6254"/>
                  </a:cubicBezTo>
                  <a:cubicBezTo>
                    <a:pt x="5067" y="6191"/>
                    <a:pt x="5257" y="6064"/>
                    <a:pt x="5416" y="5811"/>
                  </a:cubicBezTo>
                  <a:cubicBezTo>
                    <a:pt x="5574" y="5621"/>
                    <a:pt x="5637" y="5304"/>
                    <a:pt x="5574" y="5083"/>
                  </a:cubicBezTo>
                  <a:cubicBezTo>
                    <a:pt x="5447" y="4544"/>
                    <a:pt x="5067" y="4228"/>
                    <a:pt x="4655" y="4069"/>
                  </a:cubicBezTo>
                  <a:cubicBezTo>
                    <a:pt x="4457" y="3987"/>
                    <a:pt x="4215" y="3938"/>
                    <a:pt x="3975" y="3938"/>
                  </a:cubicBezTo>
                  <a:cubicBezTo>
                    <a:pt x="3756" y="3938"/>
                    <a:pt x="3538" y="3979"/>
                    <a:pt x="3357" y="4069"/>
                  </a:cubicBezTo>
                  <a:cubicBezTo>
                    <a:pt x="2914" y="4291"/>
                    <a:pt x="2629" y="4671"/>
                    <a:pt x="2534" y="5114"/>
                  </a:cubicBezTo>
                  <a:cubicBezTo>
                    <a:pt x="2407" y="5494"/>
                    <a:pt x="2439" y="6033"/>
                    <a:pt x="2724" y="6381"/>
                  </a:cubicBezTo>
                  <a:cubicBezTo>
                    <a:pt x="2850" y="6571"/>
                    <a:pt x="3009" y="6698"/>
                    <a:pt x="3167" y="6856"/>
                  </a:cubicBezTo>
                  <a:cubicBezTo>
                    <a:pt x="2850" y="6761"/>
                    <a:pt x="2534" y="6729"/>
                    <a:pt x="2154" y="6729"/>
                  </a:cubicBezTo>
                  <a:cubicBezTo>
                    <a:pt x="1900" y="6729"/>
                    <a:pt x="1647" y="6729"/>
                    <a:pt x="1362" y="6824"/>
                  </a:cubicBezTo>
                  <a:cubicBezTo>
                    <a:pt x="1109" y="6888"/>
                    <a:pt x="855" y="7014"/>
                    <a:pt x="665" y="7173"/>
                  </a:cubicBezTo>
                  <a:cubicBezTo>
                    <a:pt x="475" y="7331"/>
                    <a:pt x="253" y="7553"/>
                    <a:pt x="158" y="7806"/>
                  </a:cubicBezTo>
                  <a:cubicBezTo>
                    <a:pt x="32" y="8028"/>
                    <a:pt x="0" y="8345"/>
                    <a:pt x="0" y="8630"/>
                  </a:cubicBezTo>
                  <a:cubicBezTo>
                    <a:pt x="0" y="8915"/>
                    <a:pt x="63" y="9200"/>
                    <a:pt x="190" y="9421"/>
                  </a:cubicBezTo>
                  <a:cubicBezTo>
                    <a:pt x="317" y="9675"/>
                    <a:pt x="538" y="9896"/>
                    <a:pt x="792" y="10023"/>
                  </a:cubicBezTo>
                  <a:cubicBezTo>
                    <a:pt x="1045" y="10150"/>
                    <a:pt x="1330" y="10213"/>
                    <a:pt x="1615" y="10213"/>
                  </a:cubicBezTo>
                  <a:cubicBezTo>
                    <a:pt x="1900" y="10213"/>
                    <a:pt x="2154" y="10181"/>
                    <a:pt x="2439" y="10055"/>
                  </a:cubicBezTo>
                  <a:cubicBezTo>
                    <a:pt x="3009" y="9865"/>
                    <a:pt x="3420" y="9263"/>
                    <a:pt x="3325" y="8598"/>
                  </a:cubicBezTo>
                  <a:cubicBezTo>
                    <a:pt x="3230" y="8250"/>
                    <a:pt x="3009" y="7965"/>
                    <a:pt x="2692" y="7838"/>
                  </a:cubicBezTo>
                  <a:cubicBezTo>
                    <a:pt x="2580" y="7793"/>
                    <a:pt x="2456" y="7772"/>
                    <a:pt x="2329" y="7772"/>
                  </a:cubicBezTo>
                  <a:cubicBezTo>
                    <a:pt x="2099" y="7772"/>
                    <a:pt x="1863" y="7842"/>
                    <a:pt x="1679" y="7965"/>
                  </a:cubicBezTo>
                  <a:cubicBezTo>
                    <a:pt x="1584" y="8091"/>
                    <a:pt x="1520" y="8281"/>
                    <a:pt x="1647" y="8408"/>
                  </a:cubicBezTo>
                  <a:cubicBezTo>
                    <a:pt x="1723" y="8465"/>
                    <a:pt x="1822" y="8511"/>
                    <a:pt x="1916" y="8511"/>
                  </a:cubicBezTo>
                  <a:cubicBezTo>
                    <a:pt x="1979" y="8511"/>
                    <a:pt x="2040" y="8490"/>
                    <a:pt x="2090" y="8440"/>
                  </a:cubicBezTo>
                  <a:cubicBezTo>
                    <a:pt x="2185" y="8368"/>
                    <a:pt x="2298" y="8333"/>
                    <a:pt x="2389" y="8333"/>
                  </a:cubicBezTo>
                  <a:cubicBezTo>
                    <a:pt x="2419" y="8333"/>
                    <a:pt x="2447" y="8337"/>
                    <a:pt x="2470" y="8345"/>
                  </a:cubicBezTo>
                  <a:cubicBezTo>
                    <a:pt x="2629" y="8408"/>
                    <a:pt x="2755" y="8566"/>
                    <a:pt x="2787" y="8661"/>
                  </a:cubicBezTo>
                  <a:cubicBezTo>
                    <a:pt x="2850" y="8820"/>
                    <a:pt x="2787" y="9010"/>
                    <a:pt x="2692" y="9168"/>
                  </a:cubicBezTo>
                  <a:cubicBezTo>
                    <a:pt x="2597" y="9326"/>
                    <a:pt x="2439" y="9485"/>
                    <a:pt x="2249" y="9580"/>
                  </a:cubicBezTo>
                  <a:cubicBezTo>
                    <a:pt x="2067" y="9662"/>
                    <a:pt x="1833" y="9711"/>
                    <a:pt x="1601" y="9711"/>
                  </a:cubicBezTo>
                  <a:cubicBezTo>
                    <a:pt x="1389" y="9711"/>
                    <a:pt x="1180" y="9670"/>
                    <a:pt x="1013" y="9580"/>
                  </a:cubicBezTo>
                  <a:cubicBezTo>
                    <a:pt x="665" y="9390"/>
                    <a:pt x="412" y="8978"/>
                    <a:pt x="412" y="8535"/>
                  </a:cubicBezTo>
                  <a:cubicBezTo>
                    <a:pt x="380" y="8123"/>
                    <a:pt x="570" y="7680"/>
                    <a:pt x="887" y="7395"/>
                  </a:cubicBezTo>
                  <a:cubicBezTo>
                    <a:pt x="1267" y="7078"/>
                    <a:pt x="1679" y="7014"/>
                    <a:pt x="2154" y="7014"/>
                  </a:cubicBezTo>
                  <a:cubicBezTo>
                    <a:pt x="3104" y="7046"/>
                    <a:pt x="4054" y="7395"/>
                    <a:pt x="4940" y="7806"/>
                  </a:cubicBezTo>
                  <a:cubicBezTo>
                    <a:pt x="6682" y="8756"/>
                    <a:pt x="8582" y="9453"/>
                    <a:pt x="10514" y="9928"/>
                  </a:cubicBezTo>
                  <a:cubicBezTo>
                    <a:pt x="11274" y="10131"/>
                    <a:pt x="12095" y="10313"/>
                    <a:pt x="12912" y="10313"/>
                  </a:cubicBezTo>
                  <a:cubicBezTo>
                    <a:pt x="13116" y="10313"/>
                    <a:pt x="13320" y="10302"/>
                    <a:pt x="13523" y="10276"/>
                  </a:cubicBezTo>
                  <a:cubicBezTo>
                    <a:pt x="14029" y="10213"/>
                    <a:pt x="14568" y="10055"/>
                    <a:pt x="14980" y="9706"/>
                  </a:cubicBezTo>
                  <a:cubicBezTo>
                    <a:pt x="15233" y="9548"/>
                    <a:pt x="15391" y="9295"/>
                    <a:pt x="15550" y="9073"/>
                  </a:cubicBezTo>
                  <a:cubicBezTo>
                    <a:pt x="15708" y="8820"/>
                    <a:pt x="15835" y="8598"/>
                    <a:pt x="15866" y="8218"/>
                  </a:cubicBezTo>
                  <a:lnTo>
                    <a:pt x="15866" y="8186"/>
                  </a:lnTo>
                  <a:cubicBezTo>
                    <a:pt x="15866" y="7996"/>
                    <a:pt x="15740" y="7838"/>
                    <a:pt x="15550" y="7838"/>
                  </a:cubicBezTo>
                  <a:cubicBezTo>
                    <a:pt x="15360" y="7838"/>
                    <a:pt x="15201" y="7965"/>
                    <a:pt x="15201" y="8155"/>
                  </a:cubicBezTo>
                  <a:lnTo>
                    <a:pt x="15201" y="8186"/>
                  </a:lnTo>
                  <a:cubicBezTo>
                    <a:pt x="15201" y="8345"/>
                    <a:pt x="15106" y="8598"/>
                    <a:pt x="15043" y="8788"/>
                  </a:cubicBezTo>
                  <a:cubicBezTo>
                    <a:pt x="14948" y="8946"/>
                    <a:pt x="14821" y="9105"/>
                    <a:pt x="14663" y="9263"/>
                  </a:cubicBezTo>
                  <a:lnTo>
                    <a:pt x="14600" y="9263"/>
                  </a:lnTo>
                  <a:cubicBezTo>
                    <a:pt x="14188" y="9421"/>
                    <a:pt x="13713" y="9485"/>
                    <a:pt x="13238" y="9485"/>
                  </a:cubicBezTo>
                  <a:cubicBezTo>
                    <a:pt x="12763" y="9485"/>
                    <a:pt x="12288" y="9453"/>
                    <a:pt x="11813" y="9295"/>
                  </a:cubicBezTo>
                  <a:cubicBezTo>
                    <a:pt x="11338" y="9168"/>
                    <a:pt x="10926" y="8978"/>
                    <a:pt x="10483" y="8788"/>
                  </a:cubicBezTo>
                  <a:cubicBezTo>
                    <a:pt x="10039" y="8598"/>
                    <a:pt x="9596" y="8313"/>
                    <a:pt x="9216" y="8060"/>
                  </a:cubicBezTo>
                  <a:cubicBezTo>
                    <a:pt x="8804" y="7806"/>
                    <a:pt x="8424" y="7521"/>
                    <a:pt x="8107" y="7173"/>
                  </a:cubicBezTo>
                  <a:cubicBezTo>
                    <a:pt x="7791" y="6793"/>
                    <a:pt x="7537" y="6413"/>
                    <a:pt x="7506" y="5938"/>
                  </a:cubicBezTo>
                  <a:cubicBezTo>
                    <a:pt x="7474" y="5019"/>
                    <a:pt x="7981" y="4038"/>
                    <a:pt x="8804" y="3626"/>
                  </a:cubicBezTo>
                  <a:cubicBezTo>
                    <a:pt x="9113" y="3493"/>
                    <a:pt x="9438" y="3438"/>
                    <a:pt x="9756" y="3438"/>
                  </a:cubicBezTo>
                  <a:cubicBezTo>
                    <a:pt x="9894" y="3438"/>
                    <a:pt x="10032" y="3448"/>
                    <a:pt x="10166" y="3468"/>
                  </a:cubicBezTo>
                  <a:cubicBezTo>
                    <a:pt x="10641" y="3563"/>
                    <a:pt x="11116" y="3721"/>
                    <a:pt x="11464" y="3943"/>
                  </a:cubicBezTo>
                  <a:cubicBezTo>
                    <a:pt x="11654" y="4069"/>
                    <a:pt x="11813" y="4228"/>
                    <a:pt x="11939" y="4418"/>
                  </a:cubicBezTo>
                  <a:cubicBezTo>
                    <a:pt x="12066" y="4639"/>
                    <a:pt x="12129" y="4829"/>
                    <a:pt x="12193" y="5051"/>
                  </a:cubicBezTo>
                  <a:cubicBezTo>
                    <a:pt x="12256" y="5494"/>
                    <a:pt x="12224" y="6001"/>
                    <a:pt x="11971" y="6318"/>
                  </a:cubicBezTo>
                  <a:cubicBezTo>
                    <a:pt x="11876" y="6476"/>
                    <a:pt x="11654" y="6603"/>
                    <a:pt x="11464" y="6698"/>
                  </a:cubicBezTo>
                  <a:cubicBezTo>
                    <a:pt x="11274" y="6729"/>
                    <a:pt x="11021" y="6761"/>
                    <a:pt x="10799" y="6761"/>
                  </a:cubicBezTo>
                  <a:cubicBezTo>
                    <a:pt x="10546" y="6761"/>
                    <a:pt x="10356" y="6729"/>
                    <a:pt x="10166" y="6634"/>
                  </a:cubicBezTo>
                  <a:cubicBezTo>
                    <a:pt x="9976" y="6571"/>
                    <a:pt x="9818" y="6444"/>
                    <a:pt x="9659" y="6286"/>
                  </a:cubicBezTo>
                  <a:cubicBezTo>
                    <a:pt x="9501" y="6128"/>
                    <a:pt x="9406" y="5938"/>
                    <a:pt x="9374" y="5779"/>
                  </a:cubicBezTo>
                  <a:cubicBezTo>
                    <a:pt x="9342" y="5621"/>
                    <a:pt x="9406" y="5463"/>
                    <a:pt x="9532" y="5336"/>
                  </a:cubicBezTo>
                  <a:cubicBezTo>
                    <a:pt x="9659" y="5209"/>
                    <a:pt x="9849" y="5146"/>
                    <a:pt x="9976" y="5146"/>
                  </a:cubicBezTo>
                  <a:cubicBezTo>
                    <a:pt x="10071" y="5146"/>
                    <a:pt x="10293" y="5273"/>
                    <a:pt x="10324" y="5368"/>
                  </a:cubicBezTo>
                  <a:lnTo>
                    <a:pt x="10324" y="5431"/>
                  </a:lnTo>
                  <a:cubicBezTo>
                    <a:pt x="10364" y="5530"/>
                    <a:pt x="10465" y="5579"/>
                    <a:pt x="10574" y="5579"/>
                  </a:cubicBezTo>
                  <a:cubicBezTo>
                    <a:pt x="10640" y="5579"/>
                    <a:pt x="10708" y="5562"/>
                    <a:pt x="10768" y="5526"/>
                  </a:cubicBezTo>
                  <a:cubicBezTo>
                    <a:pt x="10926" y="5463"/>
                    <a:pt x="10958" y="5273"/>
                    <a:pt x="10863" y="5114"/>
                  </a:cubicBezTo>
                  <a:cubicBezTo>
                    <a:pt x="10768" y="4956"/>
                    <a:pt x="10641" y="4829"/>
                    <a:pt x="10483" y="4734"/>
                  </a:cubicBezTo>
                  <a:cubicBezTo>
                    <a:pt x="10324" y="4671"/>
                    <a:pt x="10166" y="4639"/>
                    <a:pt x="10008" y="4576"/>
                  </a:cubicBezTo>
                  <a:cubicBezTo>
                    <a:pt x="9849" y="4576"/>
                    <a:pt x="9659" y="4639"/>
                    <a:pt x="9501" y="4703"/>
                  </a:cubicBezTo>
                  <a:cubicBezTo>
                    <a:pt x="9342" y="4798"/>
                    <a:pt x="9216" y="4861"/>
                    <a:pt x="9089" y="4988"/>
                  </a:cubicBezTo>
                  <a:cubicBezTo>
                    <a:pt x="8867" y="5209"/>
                    <a:pt x="8741" y="5589"/>
                    <a:pt x="8804" y="5906"/>
                  </a:cubicBezTo>
                  <a:cubicBezTo>
                    <a:pt x="8867" y="6223"/>
                    <a:pt x="9057" y="6476"/>
                    <a:pt x="9247" y="6698"/>
                  </a:cubicBezTo>
                  <a:cubicBezTo>
                    <a:pt x="9374" y="6793"/>
                    <a:pt x="9437" y="6888"/>
                    <a:pt x="9564" y="6951"/>
                  </a:cubicBezTo>
                  <a:cubicBezTo>
                    <a:pt x="9691" y="7046"/>
                    <a:pt x="9818" y="7109"/>
                    <a:pt x="9976" y="7173"/>
                  </a:cubicBezTo>
                  <a:cubicBezTo>
                    <a:pt x="10229" y="7236"/>
                    <a:pt x="10514" y="7268"/>
                    <a:pt x="10799" y="7268"/>
                  </a:cubicBezTo>
                  <a:cubicBezTo>
                    <a:pt x="11084" y="7268"/>
                    <a:pt x="11306" y="7236"/>
                    <a:pt x="11591" y="7173"/>
                  </a:cubicBezTo>
                  <a:cubicBezTo>
                    <a:pt x="11718" y="7109"/>
                    <a:pt x="11781" y="7078"/>
                    <a:pt x="11908" y="7014"/>
                  </a:cubicBezTo>
                  <a:lnTo>
                    <a:pt x="11908" y="7014"/>
                  </a:lnTo>
                  <a:cubicBezTo>
                    <a:pt x="11876" y="7173"/>
                    <a:pt x="11876" y="7331"/>
                    <a:pt x="11876" y="7490"/>
                  </a:cubicBezTo>
                  <a:cubicBezTo>
                    <a:pt x="11876" y="7711"/>
                    <a:pt x="11971" y="7965"/>
                    <a:pt x="12098" y="8155"/>
                  </a:cubicBezTo>
                  <a:cubicBezTo>
                    <a:pt x="12224" y="8345"/>
                    <a:pt x="12383" y="8503"/>
                    <a:pt x="12573" y="8661"/>
                  </a:cubicBezTo>
                  <a:cubicBezTo>
                    <a:pt x="12763" y="8788"/>
                    <a:pt x="13016" y="8915"/>
                    <a:pt x="13238" y="8915"/>
                  </a:cubicBezTo>
                  <a:cubicBezTo>
                    <a:pt x="13491" y="8915"/>
                    <a:pt x="13776" y="8820"/>
                    <a:pt x="13966" y="8693"/>
                  </a:cubicBezTo>
                  <a:cubicBezTo>
                    <a:pt x="14156" y="8598"/>
                    <a:pt x="14346" y="8376"/>
                    <a:pt x="14473" y="8155"/>
                  </a:cubicBezTo>
                  <a:cubicBezTo>
                    <a:pt x="14600" y="7901"/>
                    <a:pt x="14631" y="7648"/>
                    <a:pt x="14473" y="7363"/>
                  </a:cubicBezTo>
                  <a:cubicBezTo>
                    <a:pt x="14410" y="7236"/>
                    <a:pt x="14251" y="7078"/>
                    <a:pt x="14156" y="7046"/>
                  </a:cubicBezTo>
                  <a:cubicBezTo>
                    <a:pt x="14029" y="6951"/>
                    <a:pt x="13934" y="6919"/>
                    <a:pt x="13776" y="6919"/>
                  </a:cubicBezTo>
                  <a:cubicBezTo>
                    <a:pt x="13618" y="6919"/>
                    <a:pt x="13459" y="6919"/>
                    <a:pt x="13333" y="7014"/>
                  </a:cubicBezTo>
                  <a:cubicBezTo>
                    <a:pt x="13174" y="7078"/>
                    <a:pt x="13048" y="7236"/>
                    <a:pt x="13016" y="7395"/>
                  </a:cubicBezTo>
                  <a:lnTo>
                    <a:pt x="13016" y="7426"/>
                  </a:lnTo>
                  <a:lnTo>
                    <a:pt x="13016" y="7490"/>
                  </a:lnTo>
                  <a:cubicBezTo>
                    <a:pt x="12984" y="7648"/>
                    <a:pt x="13079" y="7743"/>
                    <a:pt x="13206" y="7806"/>
                  </a:cubicBezTo>
                  <a:cubicBezTo>
                    <a:pt x="13223" y="7810"/>
                    <a:pt x="13239" y="7811"/>
                    <a:pt x="13255" y="7811"/>
                  </a:cubicBezTo>
                  <a:cubicBezTo>
                    <a:pt x="13390" y="7811"/>
                    <a:pt x="13494" y="7698"/>
                    <a:pt x="13523" y="7585"/>
                  </a:cubicBezTo>
                  <a:cubicBezTo>
                    <a:pt x="13523" y="7521"/>
                    <a:pt x="13618" y="7426"/>
                    <a:pt x="13776" y="7426"/>
                  </a:cubicBezTo>
                  <a:cubicBezTo>
                    <a:pt x="13934" y="7426"/>
                    <a:pt x="14124" y="7521"/>
                    <a:pt x="14156" y="7585"/>
                  </a:cubicBezTo>
                  <a:cubicBezTo>
                    <a:pt x="14251" y="7711"/>
                    <a:pt x="14251" y="7870"/>
                    <a:pt x="14156" y="8028"/>
                  </a:cubicBezTo>
                  <a:cubicBezTo>
                    <a:pt x="14093" y="8186"/>
                    <a:pt x="13966" y="8345"/>
                    <a:pt x="13808" y="8440"/>
                  </a:cubicBezTo>
                  <a:cubicBezTo>
                    <a:pt x="13649" y="8550"/>
                    <a:pt x="13467" y="8606"/>
                    <a:pt x="13285" y="8606"/>
                  </a:cubicBezTo>
                  <a:cubicBezTo>
                    <a:pt x="13103" y="8606"/>
                    <a:pt x="12921" y="8550"/>
                    <a:pt x="12763" y="8440"/>
                  </a:cubicBezTo>
                  <a:cubicBezTo>
                    <a:pt x="12446" y="8186"/>
                    <a:pt x="12193" y="7870"/>
                    <a:pt x="12129" y="7490"/>
                  </a:cubicBezTo>
                  <a:cubicBezTo>
                    <a:pt x="12098" y="7078"/>
                    <a:pt x="12288" y="6729"/>
                    <a:pt x="12573" y="6444"/>
                  </a:cubicBezTo>
                  <a:cubicBezTo>
                    <a:pt x="12889" y="6223"/>
                    <a:pt x="13301" y="6001"/>
                    <a:pt x="13649" y="5969"/>
                  </a:cubicBezTo>
                  <a:cubicBezTo>
                    <a:pt x="14283" y="5969"/>
                    <a:pt x="14916" y="6318"/>
                    <a:pt x="15391" y="6824"/>
                  </a:cubicBezTo>
                  <a:cubicBezTo>
                    <a:pt x="15993" y="7553"/>
                    <a:pt x="16531" y="8313"/>
                    <a:pt x="17038" y="9073"/>
                  </a:cubicBezTo>
                  <a:cubicBezTo>
                    <a:pt x="17196" y="9295"/>
                    <a:pt x="17323" y="9516"/>
                    <a:pt x="17513" y="9738"/>
                  </a:cubicBezTo>
                  <a:cubicBezTo>
                    <a:pt x="17671" y="9991"/>
                    <a:pt x="17893" y="10181"/>
                    <a:pt x="18115" y="10340"/>
                  </a:cubicBezTo>
                  <a:cubicBezTo>
                    <a:pt x="18558" y="10688"/>
                    <a:pt x="19033" y="10973"/>
                    <a:pt x="19572" y="11163"/>
                  </a:cubicBezTo>
                  <a:cubicBezTo>
                    <a:pt x="19667" y="11195"/>
                    <a:pt x="19698" y="11195"/>
                    <a:pt x="19793" y="11258"/>
                  </a:cubicBezTo>
                  <a:cubicBezTo>
                    <a:pt x="20838" y="11733"/>
                    <a:pt x="22833" y="11765"/>
                    <a:pt x="22833" y="11765"/>
                  </a:cubicBezTo>
                  <a:cubicBezTo>
                    <a:pt x="22833" y="11765"/>
                    <a:pt x="24797" y="11765"/>
                    <a:pt x="25874" y="11258"/>
                  </a:cubicBezTo>
                  <a:cubicBezTo>
                    <a:pt x="25969" y="11195"/>
                    <a:pt x="26000" y="11195"/>
                    <a:pt x="26064" y="11163"/>
                  </a:cubicBezTo>
                  <a:cubicBezTo>
                    <a:pt x="26602" y="10973"/>
                    <a:pt x="27109" y="10688"/>
                    <a:pt x="27552" y="10340"/>
                  </a:cubicBezTo>
                  <a:lnTo>
                    <a:pt x="28122" y="9738"/>
                  </a:lnTo>
                  <a:cubicBezTo>
                    <a:pt x="28281" y="9516"/>
                    <a:pt x="28439" y="9295"/>
                    <a:pt x="28597" y="9073"/>
                  </a:cubicBezTo>
                  <a:cubicBezTo>
                    <a:pt x="29136" y="8281"/>
                    <a:pt x="29674" y="7521"/>
                    <a:pt x="30276" y="6824"/>
                  </a:cubicBezTo>
                  <a:cubicBezTo>
                    <a:pt x="30751" y="6349"/>
                    <a:pt x="31352" y="5969"/>
                    <a:pt x="32018" y="5969"/>
                  </a:cubicBezTo>
                  <a:cubicBezTo>
                    <a:pt x="32398" y="6033"/>
                    <a:pt x="32809" y="6159"/>
                    <a:pt x="33094" y="6444"/>
                  </a:cubicBezTo>
                  <a:cubicBezTo>
                    <a:pt x="33348" y="6729"/>
                    <a:pt x="33569" y="7078"/>
                    <a:pt x="33506" y="7490"/>
                  </a:cubicBezTo>
                  <a:cubicBezTo>
                    <a:pt x="33474" y="7838"/>
                    <a:pt x="33189" y="8186"/>
                    <a:pt x="32873" y="8440"/>
                  </a:cubicBezTo>
                  <a:cubicBezTo>
                    <a:pt x="32714" y="8550"/>
                    <a:pt x="32540" y="8606"/>
                    <a:pt x="32366" y="8606"/>
                  </a:cubicBezTo>
                  <a:cubicBezTo>
                    <a:pt x="32192" y="8606"/>
                    <a:pt x="32018" y="8550"/>
                    <a:pt x="31859" y="8440"/>
                  </a:cubicBezTo>
                  <a:cubicBezTo>
                    <a:pt x="31701" y="8313"/>
                    <a:pt x="31574" y="8186"/>
                    <a:pt x="31511" y="8028"/>
                  </a:cubicBezTo>
                  <a:cubicBezTo>
                    <a:pt x="31416" y="7870"/>
                    <a:pt x="31416" y="7680"/>
                    <a:pt x="31511" y="7585"/>
                  </a:cubicBezTo>
                  <a:cubicBezTo>
                    <a:pt x="31542" y="7521"/>
                    <a:pt x="31732" y="7426"/>
                    <a:pt x="31891" y="7426"/>
                  </a:cubicBezTo>
                  <a:cubicBezTo>
                    <a:pt x="32049" y="7426"/>
                    <a:pt x="32081" y="7521"/>
                    <a:pt x="32144" y="7585"/>
                  </a:cubicBezTo>
                  <a:cubicBezTo>
                    <a:pt x="32172" y="7722"/>
                    <a:pt x="32271" y="7812"/>
                    <a:pt x="32401" y="7812"/>
                  </a:cubicBezTo>
                  <a:cubicBezTo>
                    <a:pt x="32421" y="7812"/>
                    <a:pt x="32440" y="7810"/>
                    <a:pt x="32461" y="7806"/>
                  </a:cubicBezTo>
                  <a:cubicBezTo>
                    <a:pt x="32619" y="7743"/>
                    <a:pt x="32683" y="7648"/>
                    <a:pt x="32651" y="7490"/>
                  </a:cubicBezTo>
                  <a:lnTo>
                    <a:pt x="32651" y="7426"/>
                  </a:lnTo>
                  <a:lnTo>
                    <a:pt x="32651" y="7395"/>
                  </a:lnTo>
                  <a:cubicBezTo>
                    <a:pt x="32619" y="7236"/>
                    <a:pt x="32493" y="7078"/>
                    <a:pt x="32334" y="7014"/>
                  </a:cubicBezTo>
                  <a:cubicBezTo>
                    <a:pt x="32215" y="6943"/>
                    <a:pt x="32097" y="6908"/>
                    <a:pt x="31991" y="6908"/>
                  </a:cubicBezTo>
                  <a:cubicBezTo>
                    <a:pt x="31956" y="6908"/>
                    <a:pt x="31923" y="6912"/>
                    <a:pt x="31891" y="6919"/>
                  </a:cubicBezTo>
                  <a:cubicBezTo>
                    <a:pt x="31732" y="6919"/>
                    <a:pt x="31606" y="6951"/>
                    <a:pt x="31511" y="7046"/>
                  </a:cubicBezTo>
                  <a:cubicBezTo>
                    <a:pt x="31384" y="7078"/>
                    <a:pt x="31226" y="7204"/>
                    <a:pt x="31194" y="7363"/>
                  </a:cubicBezTo>
                  <a:cubicBezTo>
                    <a:pt x="31067" y="7648"/>
                    <a:pt x="31099" y="7901"/>
                    <a:pt x="31194" y="8155"/>
                  </a:cubicBezTo>
                  <a:cubicBezTo>
                    <a:pt x="31289" y="8376"/>
                    <a:pt x="31447" y="8598"/>
                    <a:pt x="31701" y="8693"/>
                  </a:cubicBezTo>
                  <a:cubicBezTo>
                    <a:pt x="31891" y="8820"/>
                    <a:pt x="32176" y="8915"/>
                    <a:pt x="32398" y="8915"/>
                  </a:cubicBezTo>
                  <a:cubicBezTo>
                    <a:pt x="32651" y="8915"/>
                    <a:pt x="32873" y="8788"/>
                    <a:pt x="33094" y="8661"/>
                  </a:cubicBezTo>
                  <a:cubicBezTo>
                    <a:pt x="33284" y="8535"/>
                    <a:pt x="33443" y="8345"/>
                    <a:pt x="33569" y="8155"/>
                  </a:cubicBezTo>
                  <a:cubicBezTo>
                    <a:pt x="33664" y="7965"/>
                    <a:pt x="33791" y="7711"/>
                    <a:pt x="33791" y="7490"/>
                  </a:cubicBezTo>
                  <a:cubicBezTo>
                    <a:pt x="33791" y="7331"/>
                    <a:pt x="33791" y="7173"/>
                    <a:pt x="33759" y="7014"/>
                  </a:cubicBezTo>
                  <a:lnTo>
                    <a:pt x="33759" y="7014"/>
                  </a:lnTo>
                  <a:cubicBezTo>
                    <a:pt x="33823" y="7078"/>
                    <a:pt x="33949" y="7109"/>
                    <a:pt x="34076" y="7173"/>
                  </a:cubicBezTo>
                  <a:cubicBezTo>
                    <a:pt x="34361" y="7236"/>
                    <a:pt x="34583" y="7268"/>
                    <a:pt x="34868" y="7268"/>
                  </a:cubicBezTo>
                  <a:cubicBezTo>
                    <a:pt x="35153" y="7268"/>
                    <a:pt x="35406" y="7268"/>
                    <a:pt x="35691" y="7173"/>
                  </a:cubicBezTo>
                  <a:cubicBezTo>
                    <a:pt x="35818" y="7109"/>
                    <a:pt x="35976" y="7046"/>
                    <a:pt x="36103" y="6951"/>
                  </a:cubicBezTo>
                  <a:cubicBezTo>
                    <a:pt x="36198" y="6888"/>
                    <a:pt x="36325" y="6793"/>
                    <a:pt x="36420" y="6698"/>
                  </a:cubicBezTo>
                  <a:cubicBezTo>
                    <a:pt x="36610" y="6476"/>
                    <a:pt x="36768" y="6223"/>
                    <a:pt x="36831" y="5906"/>
                  </a:cubicBezTo>
                  <a:cubicBezTo>
                    <a:pt x="36926" y="5589"/>
                    <a:pt x="36800" y="5209"/>
                    <a:pt x="36578" y="4988"/>
                  </a:cubicBezTo>
                  <a:cubicBezTo>
                    <a:pt x="36451" y="4861"/>
                    <a:pt x="36325" y="4798"/>
                    <a:pt x="36166" y="4703"/>
                  </a:cubicBezTo>
                  <a:cubicBezTo>
                    <a:pt x="36008" y="4639"/>
                    <a:pt x="35849" y="4576"/>
                    <a:pt x="35659" y="4576"/>
                  </a:cubicBezTo>
                  <a:cubicBezTo>
                    <a:pt x="35501" y="4576"/>
                    <a:pt x="35311" y="4639"/>
                    <a:pt x="35184" y="4734"/>
                  </a:cubicBezTo>
                  <a:cubicBezTo>
                    <a:pt x="35026" y="4829"/>
                    <a:pt x="34899" y="4956"/>
                    <a:pt x="34773" y="5114"/>
                  </a:cubicBezTo>
                  <a:cubicBezTo>
                    <a:pt x="34709" y="5273"/>
                    <a:pt x="34741" y="5463"/>
                    <a:pt x="34899" y="5526"/>
                  </a:cubicBezTo>
                  <a:cubicBezTo>
                    <a:pt x="34959" y="5562"/>
                    <a:pt x="35023" y="5579"/>
                    <a:pt x="35084" y="5579"/>
                  </a:cubicBezTo>
                  <a:cubicBezTo>
                    <a:pt x="35187" y="5579"/>
                    <a:pt x="35283" y="5530"/>
                    <a:pt x="35343" y="5431"/>
                  </a:cubicBezTo>
                  <a:lnTo>
                    <a:pt x="35343" y="5368"/>
                  </a:lnTo>
                  <a:cubicBezTo>
                    <a:pt x="35374" y="5304"/>
                    <a:pt x="35533" y="5146"/>
                    <a:pt x="35691" y="5146"/>
                  </a:cubicBezTo>
                  <a:cubicBezTo>
                    <a:pt x="35712" y="5142"/>
                    <a:pt x="35733" y="5140"/>
                    <a:pt x="35754" y="5140"/>
                  </a:cubicBezTo>
                  <a:cubicBezTo>
                    <a:pt x="35891" y="5140"/>
                    <a:pt x="36024" y="5226"/>
                    <a:pt x="36134" y="5336"/>
                  </a:cubicBezTo>
                  <a:cubicBezTo>
                    <a:pt x="36261" y="5463"/>
                    <a:pt x="36325" y="5621"/>
                    <a:pt x="36293" y="5779"/>
                  </a:cubicBezTo>
                  <a:cubicBezTo>
                    <a:pt x="36261" y="5938"/>
                    <a:pt x="36166" y="6128"/>
                    <a:pt x="36008" y="6286"/>
                  </a:cubicBezTo>
                  <a:cubicBezTo>
                    <a:pt x="35849" y="6444"/>
                    <a:pt x="35691" y="6571"/>
                    <a:pt x="35501" y="6634"/>
                  </a:cubicBezTo>
                  <a:cubicBezTo>
                    <a:pt x="35311" y="6729"/>
                    <a:pt x="35058" y="6761"/>
                    <a:pt x="34868" y="6761"/>
                  </a:cubicBezTo>
                  <a:cubicBezTo>
                    <a:pt x="34614" y="6761"/>
                    <a:pt x="34393" y="6729"/>
                    <a:pt x="34203" y="6698"/>
                  </a:cubicBezTo>
                  <a:cubicBezTo>
                    <a:pt x="33981" y="6603"/>
                    <a:pt x="33823" y="6476"/>
                    <a:pt x="33664" y="6318"/>
                  </a:cubicBezTo>
                  <a:cubicBezTo>
                    <a:pt x="33443" y="6001"/>
                    <a:pt x="33348" y="5494"/>
                    <a:pt x="33474" y="5051"/>
                  </a:cubicBezTo>
                  <a:cubicBezTo>
                    <a:pt x="33506" y="4829"/>
                    <a:pt x="33601" y="4639"/>
                    <a:pt x="33728" y="4418"/>
                  </a:cubicBezTo>
                  <a:cubicBezTo>
                    <a:pt x="33823" y="4228"/>
                    <a:pt x="33981" y="4069"/>
                    <a:pt x="34203" y="3943"/>
                  </a:cubicBezTo>
                  <a:cubicBezTo>
                    <a:pt x="34551" y="3689"/>
                    <a:pt x="35026" y="3563"/>
                    <a:pt x="35501" y="3468"/>
                  </a:cubicBezTo>
                  <a:cubicBezTo>
                    <a:pt x="35645" y="3448"/>
                    <a:pt x="35789" y="3438"/>
                    <a:pt x="35930" y="3438"/>
                  </a:cubicBezTo>
                  <a:cubicBezTo>
                    <a:pt x="36255" y="3438"/>
                    <a:pt x="36566" y="3493"/>
                    <a:pt x="36831" y="3626"/>
                  </a:cubicBezTo>
                  <a:cubicBezTo>
                    <a:pt x="37085" y="3748"/>
                    <a:pt x="37309" y="3921"/>
                    <a:pt x="37496" y="4128"/>
                  </a:cubicBezTo>
                  <a:lnTo>
                    <a:pt x="37496" y="4128"/>
                  </a:lnTo>
                  <a:cubicBezTo>
                    <a:pt x="37264" y="3814"/>
                    <a:pt x="36966" y="3551"/>
                    <a:pt x="36610" y="3373"/>
                  </a:cubicBezTo>
                  <a:cubicBezTo>
                    <a:pt x="36268" y="3190"/>
                    <a:pt x="35877" y="3123"/>
                    <a:pt x="35496" y="3123"/>
                  </a:cubicBezTo>
                  <a:cubicBezTo>
                    <a:pt x="35347" y="3123"/>
                    <a:pt x="35200" y="3133"/>
                    <a:pt x="35058" y="3151"/>
                  </a:cubicBezTo>
                  <a:cubicBezTo>
                    <a:pt x="34551" y="3246"/>
                    <a:pt x="34044" y="3404"/>
                    <a:pt x="33601" y="3689"/>
                  </a:cubicBezTo>
                  <a:cubicBezTo>
                    <a:pt x="33411" y="3848"/>
                    <a:pt x="33158" y="4038"/>
                    <a:pt x="33031" y="4291"/>
                  </a:cubicBezTo>
                  <a:cubicBezTo>
                    <a:pt x="32873" y="4513"/>
                    <a:pt x="32809" y="4766"/>
                    <a:pt x="32778" y="5019"/>
                  </a:cubicBezTo>
                  <a:cubicBezTo>
                    <a:pt x="32683" y="5336"/>
                    <a:pt x="32683" y="5748"/>
                    <a:pt x="32778" y="6096"/>
                  </a:cubicBezTo>
                  <a:cubicBezTo>
                    <a:pt x="32461" y="5843"/>
                    <a:pt x="32049" y="5653"/>
                    <a:pt x="31669" y="5621"/>
                  </a:cubicBezTo>
                  <a:cubicBezTo>
                    <a:pt x="31352" y="5621"/>
                    <a:pt x="31036" y="5653"/>
                    <a:pt x="30719" y="5779"/>
                  </a:cubicBezTo>
                  <a:cubicBezTo>
                    <a:pt x="31226" y="5178"/>
                    <a:pt x="31732" y="4639"/>
                    <a:pt x="32334" y="4069"/>
                  </a:cubicBezTo>
                  <a:cubicBezTo>
                    <a:pt x="32524" y="3879"/>
                    <a:pt x="32714" y="3721"/>
                    <a:pt x="32936" y="3531"/>
                  </a:cubicBezTo>
                  <a:cubicBezTo>
                    <a:pt x="33126" y="3373"/>
                    <a:pt x="33316" y="3246"/>
                    <a:pt x="33569" y="3119"/>
                  </a:cubicBezTo>
                  <a:cubicBezTo>
                    <a:pt x="33981" y="2898"/>
                    <a:pt x="34519" y="2739"/>
                    <a:pt x="34994" y="2613"/>
                  </a:cubicBezTo>
                  <a:cubicBezTo>
                    <a:pt x="35311" y="2528"/>
                    <a:pt x="35642" y="2486"/>
                    <a:pt x="35968" y="2486"/>
                  </a:cubicBezTo>
                  <a:cubicBezTo>
                    <a:pt x="36131" y="2486"/>
                    <a:pt x="36293" y="2496"/>
                    <a:pt x="36451" y="2517"/>
                  </a:cubicBezTo>
                  <a:cubicBezTo>
                    <a:pt x="36673" y="2581"/>
                    <a:pt x="36895" y="2644"/>
                    <a:pt x="37085" y="2771"/>
                  </a:cubicBezTo>
                  <a:cubicBezTo>
                    <a:pt x="37243" y="2898"/>
                    <a:pt x="37433" y="3056"/>
                    <a:pt x="37591" y="3246"/>
                  </a:cubicBezTo>
                  <a:cubicBezTo>
                    <a:pt x="37750" y="3436"/>
                    <a:pt x="37908" y="3594"/>
                    <a:pt x="38003" y="3848"/>
                  </a:cubicBezTo>
                  <a:cubicBezTo>
                    <a:pt x="38098" y="4038"/>
                    <a:pt x="38193" y="4291"/>
                    <a:pt x="38225" y="4544"/>
                  </a:cubicBezTo>
                  <a:cubicBezTo>
                    <a:pt x="38333" y="5005"/>
                    <a:pt x="38326" y="5442"/>
                    <a:pt x="38163" y="5856"/>
                  </a:cubicBezTo>
                  <a:lnTo>
                    <a:pt x="38163" y="5856"/>
                  </a:lnTo>
                  <a:cubicBezTo>
                    <a:pt x="38163" y="5883"/>
                    <a:pt x="38162" y="5910"/>
                    <a:pt x="38161" y="5938"/>
                  </a:cubicBezTo>
                  <a:cubicBezTo>
                    <a:pt x="38118" y="6263"/>
                    <a:pt x="38000" y="6544"/>
                    <a:pt x="37829" y="6810"/>
                  </a:cubicBezTo>
                  <a:lnTo>
                    <a:pt x="37829" y="6810"/>
                  </a:lnTo>
                  <a:cubicBezTo>
                    <a:pt x="37834" y="6794"/>
                    <a:pt x="37839" y="6778"/>
                    <a:pt x="37845" y="6761"/>
                  </a:cubicBezTo>
                  <a:lnTo>
                    <a:pt x="37845" y="6761"/>
                  </a:lnTo>
                  <a:cubicBezTo>
                    <a:pt x="37831" y="6792"/>
                    <a:pt x="37817" y="6823"/>
                    <a:pt x="37801" y="6853"/>
                  </a:cubicBezTo>
                  <a:lnTo>
                    <a:pt x="37801" y="6853"/>
                  </a:lnTo>
                  <a:cubicBezTo>
                    <a:pt x="37810" y="6839"/>
                    <a:pt x="37820" y="6825"/>
                    <a:pt x="37829" y="6810"/>
                  </a:cubicBezTo>
                  <a:lnTo>
                    <a:pt x="37829" y="6810"/>
                  </a:lnTo>
                  <a:cubicBezTo>
                    <a:pt x="37746" y="7079"/>
                    <a:pt x="37718" y="7349"/>
                    <a:pt x="37718" y="7648"/>
                  </a:cubicBezTo>
                  <a:cubicBezTo>
                    <a:pt x="37718" y="7806"/>
                    <a:pt x="37750" y="7965"/>
                    <a:pt x="37845" y="8091"/>
                  </a:cubicBezTo>
                  <a:cubicBezTo>
                    <a:pt x="37908" y="8250"/>
                    <a:pt x="38066" y="8345"/>
                    <a:pt x="38193" y="8440"/>
                  </a:cubicBezTo>
                  <a:cubicBezTo>
                    <a:pt x="38225" y="8440"/>
                    <a:pt x="38256" y="8471"/>
                    <a:pt x="38320" y="8471"/>
                  </a:cubicBezTo>
                  <a:cubicBezTo>
                    <a:pt x="38035" y="8598"/>
                    <a:pt x="37781" y="8661"/>
                    <a:pt x="37528" y="8788"/>
                  </a:cubicBezTo>
                  <a:cubicBezTo>
                    <a:pt x="36610" y="9136"/>
                    <a:pt x="35659" y="9390"/>
                    <a:pt x="34709" y="9611"/>
                  </a:cubicBezTo>
                  <a:cubicBezTo>
                    <a:pt x="34076" y="9770"/>
                    <a:pt x="33379" y="9896"/>
                    <a:pt x="32778" y="9928"/>
                  </a:cubicBezTo>
                  <a:cubicBezTo>
                    <a:pt x="33031" y="9896"/>
                    <a:pt x="33284" y="9833"/>
                    <a:pt x="33569" y="9738"/>
                  </a:cubicBezTo>
                  <a:cubicBezTo>
                    <a:pt x="34044" y="9580"/>
                    <a:pt x="34488" y="9358"/>
                    <a:pt x="34931" y="9105"/>
                  </a:cubicBezTo>
                  <a:cubicBezTo>
                    <a:pt x="35374" y="8851"/>
                    <a:pt x="35818" y="8630"/>
                    <a:pt x="36261" y="8345"/>
                  </a:cubicBezTo>
                  <a:cubicBezTo>
                    <a:pt x="36673" y="8091"/>
                    <a:pt x="37085" y="7775"/>
                    <a:pt x="37433" y="7363"/>
                  </a:cubicBezTo>
                  <a:cubicBezTo>
                    <a:pt x="37569" y="7200"/>
                    <a:pt x="37705" y="7036"/>
                    <a:pt x="37801" y="6853"/>
                  </a:cubicBezTo>
                  <a:lnTo>
                    <a:pt x="37801" y="6853"/>
                  </a:lnTo>
                  <a:cubicBezTo>
                    <a:pt x="37729" y="6961"/>
                    <a:pt x="37648" y="7067"/>
                    <a:pt x="37560" y="7173"/>
                  </a:cubicBezTo>
                  <a:cubicBezTo>
                    <a:pt x="37243" y="7521"/>
                    <a:pt x="36831" y="7806"/>
                    <a:pt x="36451" y="8060"/>
                  </a:cubicBezTo>
                  <a:cubicBezTo>
                    <a:pt x="36039" y="8345"/>
                    <a:pt x="35628" y="8598"/>
                    <a:pt x="35184" y="8788"/>
                  </a:cubicBezTo>
                  <a:cubicBezTo>
                    <a:pt x="34741" y="9010"/>
                    <a:pt x="34298" y="9168"/>
                    <a:pt x="33823" y="9295"/>
                  </a:cubicBezTo>
                  <a:cubicBezTo>
                    <a:pt x="33348" y="9421"/>
                    <a:pt x="32873" y="9485"/>
                    <a:pt x="32398" y="9485"/>
                  </a:cubicBezTo>
                  <a:cubicBezTo>
                    <a:pt x="31923" y="9485"/>
                    <a:pt x="31447" y="9421"/>
                    <a:pt x="31067" y="9263"/>
                  </a:cubicBezTo>
                  <a:lnTo>
                    <a:pt x="30972" y="9263"/>
                  </a:lnTo>
                  <a:cubicBezTo>
                    <a:pt x="30814" y="9136"/>
                    <a:pt x="30751" y="8978"/>
                    <a:pt x="30624" y="8788"/>
                  </a:cubicBezTo>
                  <a:cubicBezTo>
                    <a:pt x="30561" y="8598"/>
                    <a:pt x="30466" y="8376"/>
                    <a:pt x="30466" y="8186"/>
                  </a:cubicBezTo>
                  <a:lnTo>
                    <a:pt x="30466" y="8155"/>
                  </a:lnTo>
                  <a:cubicBezTo>
                    <a:pt x="30466" y="7965"/>
                    <a:pt x="30307" y="7838"/>
                    <a:pt x="30117" y="7838"/>
                  </a:cubicBezTo>
                  <a:cubicBezTo>
                    <a:pt x="29927" y="7838"/>
                    <a:pt x="29801" y="7996"/>
                    <a:pt x="29801" y="8186"/>
                  </a:cubicBezTo>
                  <a:lnTo>
                    <a:pt x="29801" y="8218"/>
                  </a:lnTo>
                  <a:cubicBezTo>
                    <a:pt x="29832" y="8535"/>
                    <a:pt x="29959" y="8788"/>
                    <a:pt x="30117" y="9073"/>
                  </a:cubicBezTo>
                  <a:cubicBezTo>
                    <a:pt x="30276" y="9295"/>
                    <a:pt x="30434" y="9548"/>
                    <a:pt x="30656" y="9706"/>
                  </a:cubicBezTo>
                  <a:cubicBezTo>
                    <a:pt x="31099" y="10055"/>
                    <a:pt x="31606" y="10213"/>
                    <a:pt x="32144" y="10276"/>
                  </a:cubicBezTo>
                  <a:cubicBezTo>
                    <a:pt x="32363" y="10311"/>
                    <a:pt x="32583" y="10326"/>
                    <a:pt x="32803" y="10326"/>
                  </a:cubicBezTo>
                  <a:cubicBezTo>
                    <a:pt x="33604" y="10326"/>
                    <a:pt x="34407" y="10127"/>
                    <a:pt x="35153" y="9928"/>
                  </a:cubicBezTo>
                  <a:cubicBezTo>
                    <a:pt x="37085" y="9453"/>
                    <a:pt x="38953" y="8756"/>
                    <a:pt x="40727" y="7806"/>
                  </a:cubicBezTo>
                  <a:cubicBezTo>
                    <a:pt x="41582" y="7363"/>
                    <a:pt x="42532" y="7046"/>
                    <a:pt x="43482" y="7014"/>
                  </a:cubicBezTo>
                  <a:cubicBezTo>
                    <a:pt x="43957" y="7014"/>
                    <a:pt x="44400" y="7109"/>
                    <a:pt x="44748" y="7395"/>
                  </a:cubicBezTo>
                  <a:cubicBezTo>
                    <a:pt x="45129" y="7680"/>
                    <a:pt x="45319" y="8123"/>
                    <a:pt x="45224" y="8535"/>
                  </a:cubicBezTo>
                  <a:cubicBezTo>
                    <a:pt x="45192" y="8978"/>
                    <a:pt x="45002" y="9421"/>
                    <a:pt x="44653" y="9580"/>
                  </a:cubicBezTo>
                  <a:cubicBezTo>
                    <a:pt x="44472" y="9670"/>
                    <a:pt x="44262" y="9711"/>
                    <a:pt x="44054" y="9711"/>
                  </a:cubicBezTo>
                  <a:cubicBezTo>
                    <a:pt x="43826" y="9711"/>
                    <a:pt x="43600" y="9662"/>
                    <a:pt x="43418" y="9580"/>
                  </a:cubicBezTo>
                  <a:cubicBezTo>
                    <a:pt x="43228" y="9485"/>
                    <a:pt x="43102" y="9326"/>
                    <a:pt x="42975" y="9168"/>
                  </a:cubicBezTo>
                  <a:cubicBezTo>
                    <a:pt x="42912" y="9010"/>
                    <a:pt x="42848" y="8820"/>
                    <a:pt x="42848" y="8661"/>
                  </a:cubicBezTo>
                  <a:cubicBezTo>
                    <a:pt x="42912" y="8535"/>
                    <a:pt x="43007" y="8376"/>
                    <a:pt x="43165" y="8345"/>
                  </a:cubicBezTo>
                  <a:cubicBezTo>
                    <a:pt x="43205" y="8337"/>
                    <a:pt x="43242" y="8333"/>
                    <a:pt x="43278" y="8333"/>
                  </a:cubicBezTo>
                  <a:cubicBezTo>
                    <a:pt x="43387" y="8333"/>
                    <a:pt x="43482" y="8368"/>
                    <a:pt x="43577" y="8440"/>
                  </a:cubicBezTo>
                  <a:cubicBezTo>
                    <a:pt x="43627" y="8477"/>
                    <a:pt x="43687" y="8495"/>
                    <a:pt x="43748" y="8495"/>
                  </a:cubicBezTo>
                  <a:cubicBezTo>
                    <a:pt x="43843" y="8495"/>
                    <a:pt x="43943" y="8453"/>
                    <a:pt x="44020" y="8376"/>
                  </a:cubicBezTo>
                  <a:cubicBezTo>
                    <a:pt x="44115" y="8281"/>
                    <a:pt x="44083" y="8060"/>
                    <a:pt x="43957" y="7965"/>
                  </a:cubicBezTo>
                  <a:cubicBezTo>
                    <a:pt x="43801" y="7828"/>
                    <a:pt x="43585" y="7764"/>
                    <a:pt x="43369" y="7764"/>
                  </a:cubicBezTo>
                  <a:cubicBezTo>
                    <a:pt x="43233" y="7764"/>
                    <a:pt x="43097" y="7789"/>
                    <a:pt x="42975" y="7838"/>
                  </a:cubicBezTo>
                  <a:cubicBezTo>
                    <a:pt x="42658" y="7965"/>
                    <a:pt x="42437" y="8218"/>
                    <a:pt x="42342" y="8598"/>
                  </a:cubicBezTo>
                  <a:cubicBezTo>
                    <a:pt x="42215" y="9263"/>
                    <a:pt x="42690" y="9865"/>
                    <a:pt x="43228" y="10055"/>
                  </a:cubicBezTo>
                  <a:cubicBezTo>
                    <a:pt x="43482" y="10181"/>
                    <a:pt x="43767" y="10213"/>
                    <a:pt x="44052" y="10213"/>
                  </a:cubicBezTo>
                  <a:cubicBezTo>
                    <a:pt x="44337" y="10213"/>
                    <a:pt x="44590" y="10181"/>
                    <a:pt x="44875" y="10023"/>
                  </a:cubicBezTo>
                  <a:cubicBezTo>
                    <a:pt x="45129" y="9865"/>
                    <a:pt x="45350" y="9643"/>
                    <a:pt x="45477" y="9421"/>
                  </a:cubicBezTo>
                  <a:cubicBezTo>
                    <a:pt x="45604" y="9168"/>
                    <a:pt x="45667" y="8915"/>
                    <a:pt x="45667" y="8630"/>
                  </a:cubicBezTo>
                  <a:cubicBezTo>
                    <a:pt x="45287" y="8345"/>
                    <a:pt x="45224" y="8028"/>
                    <a:pt x="45129" y="7806"/>
                  </a:cubicBezTo>
                  <a:cubicBezTo>
                    <a:pt x="45002" y="7521"/>
                    <a:pt x="44812" y="7331"/>
                    <a:pt x="44590" y="7173"/>
                  </a:cubicBezTo>
                  <a:cubicBezTo>
                    <a:pt x="44400" y="7014"/>
                    <a:pt x="44115" y="6856"/>
                    <a:pt x="43893" y="6824"/>
                  </a:cubicBezTo>
                  <a:cubicBezTo>
                    <a:pt x="43608" y="6729"/>
                    <a:pt x="43387" y="6729"/>
                    <a:pt x="43102" y="6729"/>
                  </a:cubicBezTo>
                  <a:cubicBezTo>
                    <a:pt x="42785" y="6729"/>
                    <a:pt x="42437" y="6824"/>
                    <a:pt x="42120" y="6856"/>
                  </a:cubicBezTo>
                  <a:cubicBezTo>
                    <a:pt x="42278" y="6729"/>
                    <a:pt x="42437" y="6571"/>
                    <a:pt x="42532" y="6381"/>
                  </a:cubicBezTo>
                  <a:cubicBezTo>
                    <a:pt x="42785" y="6033"/>
                    <a:pt x="42848" y="5494"/>
                    <a:pt x="42753" y="5114"/>
                  </a:cubicBezTo>
                  <a:cubicBezTo>
                    <a:pt x="42627" y="4703"/>
                    <a:pt x="42342" y="4291"/>
                    <a:pt x="41898" y="4069"/>
                  </a:cubicBezTo>
                  <a:cubicBezTo>
                    <a:pt x="41702" y="3979"/>
                    <a:pt x="41476" y="3938"/>
                    <a:pt x="41256" y="3938"/>
                  </a:cubicBezTo>
                  <a:cubicBezTo>
                    <a:pt x="41016" y="3938"/>
                    <a:pt x="40782" y="3987"/>
                    <a:pt x="40600" y="4069"/>
                  </a:cubicBezTo>
                  <a:cubicBezTo>
                    <a:pt x="40220" y="4228"/>
                    <a:pt x="39808" y="4544"/>
                    <a:pt x="39681" y="5083"/>
                  </a:cubicBezTo>
                  <a:cubicBezTo>
                    <a:pt x="39650" y="5336"/>
                    <a:pt x="39681" y="5621"/>
                    <a:pt x="39840" y="5811"/>
                  </a:cubicBezTo>
                  <a:cubicBezTo>
                    <a:pt x="39998" y="6064"/>
                    <a:pt x="40188" y="6191"/>
                    <a:pt x="40441" y="6254"/>
                  </a:cubicBezTo>
                  <a:cubicBezTo>
                    <a:pt x="40568" y="6302"/>
                    <a:pt x="40695" y="6334"/>
                    <a:pt x="40825" y="6334"/>
                  </a:cubicBezTo>
                  <a:cubicBezTo>
                    <a:pt x="40956" y="6334"/>
                    <a:pt x="41091" y="6302"/>
                    <a:pt x="41233" y="6223"/>
                  </a:cubicBezTo>
                  <a:cubicBezTo>
                    <a:pt x="41518" y="6064"/>
                    <a:pt x="41613" y="5748"/>
                    <a:pt x="41677" y="5494"/>
                  </a:cubicBezTo>
                  <a:cubicBezTo>
                    <a:pt x="41677" y="5336"/>
                    <a:pt x="41550" y="5178"/>
                    <a:pt x="41392" y="5178"/>
                  </a:cubicBezTo>
                  <a:cubicBezTo>
                    <a:pt x="41233" y="5178"/>
                    <a:pt x="41075" y="5304"/>
                    <a:pt x="41075" y="5463"/>
                  </a:cubicBezTo>
                  <a:cubicBezTo>
                    <a:pt x="41075" y="5589"/>
                    <a:pt x="41043" y="5653"/>
                    <a:pt x="40948" y="5716"/>
                  </a:cubicBezTo>
                  <a:cubicBezTo>
                    <a:pt x="40932" y="5732"/>
                    <a:pt x="40885" y="5740"/>
                    <a:pt x="40825" y="5740"/>
                  </a:cubicBezTo>
                  <a:cubicBezTo>
                    <a:pt x="40766" y="5740"/>
                    <a:pt x="40695" y="5732"/>
                    <a:pt x="40632" y="5716"/>
                  </a:cubicBezTo>
                  <a:cubicBezTo>
                    <a:pt x="40505" y="5653"/>
                    <a:pt x="40410" y="5589"/>
                    <a:pt x="40315" y="5494"/>
                  </a:cubicBezTo>
                  <a:cubicBezTo>
                    <a:pt x="40251" y="5431"/>
                    <a:pt x="40251" y="5304"/>
                    <a:pt x="40251" y="5178"/>
                  </a:cubicBezTo>
                  <a:cubicBezTo>
                    <a:pt x="40283" y="4956"/>
                    <a:pt x="40505" y="4703"/>
                    <a:pt x="40790" y="4608"/>
                  </a:cubicBezTo>
                  <a:cubicBezTo>
                    <a:pt x="40962" y="4531"/>
                    <a:pt x="41147" y="4489"/>
                    <a:pt x="41328" y="4489"/>
                  </a:cubicBezTo>
                  <a:cubicBezTo>
                    <a:pt x="41447" y="4489"/>
                    <a:pt x="41564" y="4507"/>
                    <a:pt x="41677" y="4544"/>
                  </a:cubicBezTo>
                  <a:cubicBezTo>
                    <a:pt x="41930" y="4671"/>
                    <a:pt x="42152" y="4956"/>
                    <a:pt x="42215" y="5241"/>
                  </a:cubicBezTo>
                  <a:cubicBezTo>
                    <a:pt x="42342" y="5558"/>
                    <a:pt x="42310" y="5874"/>
                    <a:pt x="42152" y="6096"/>
                  </a:cubicBezTo>
                  <a:cubicBezTo>
                    <a:pt x="41993" y="6381"/>
                    <a:pt x="41708" y="6571"/>
                    <a:pt x="41392" y="6761"/>
                  </a:cubicBezTo>
                  <a:cubicBezTo>
                    <a:pt x="41075" y="6919"/>
                    <a:pt x="40727" y="7078"/>
                    <a:pt x="40410" y="7109"/>
                  </a:cubicBezTo>
                  <a:cubicBezTo>
                    <a:pt x="40320" y="7126"/>
                    <a:pt x="40229" y="7134"/>
                    <a:pt x="40139" y="7134"/>
                  </a:cubicBezTo>
                  <a:cubicBezTo>
                    <a:pt x="39532" y="7134"/>
                    <a:pt x="38944" y="6774"/>
                    <a:pt x="38668" y="6223"/>
                  </a:cubicBezTo>
                  <a:cubicBezTo>
                    <a:pt x="38541" y="5938"/>
                    <a:pt x="38446" y="5621"/>
                    <a:pt x="38446" y="5336"/>
                  </a:cubicBezTo>
                  <a:cubicBezTo>
                    <a:pt x="38510" y="5146"/>
                    <a:pt x="38510" y="4988"/>
                    <a:pt x="38541" y="4798"/>
                  </a:cubicBezTo>
                  <a:cubicBezTo>
                    <a:pt x="38573" y="4576"/>
                    <a:pt x="38700" y="4354"/>
                    <a:pt x="38826" y="4196"/>
                  </a:cubicBezTo>
                  <a:cubicBezTo>
                    <a:pt x="39206" y="3594"/>
                    <a:pt x="39935" y="3309"/>
                    <a:pt x="40568" y="2834"/>
                  </a:cubicBezTo>
                  <a:cubicBezTo>
                    <a:pt x="40727" y="2739"/>
                    <a:pt x="40917" y="2517"/>
                    <a:pt x="40980" y="2327"/>
                  </a:cubicBezTo>
                  <a:cubicBezTo>
                    <a:pt x="41075" y="2106"/>
                    <a:pt x="41107" y="1852"/>
                    <a:pt x="41075" y="1662"/>
                  </a:cubicBezTo>
                  <a:cubicBezTo>
                    <a:pt x="40980" y="1219"/>
                    <a:pt x="40822" y="839"/>
                    <a:pt x="40600" y="459"/>
                  </a:cubicBezTo>
                  <a:cubicBezTo>
                    <a:pt x="40524" y="345"/>
                    <a:pt x="40414" y="288"/>
                    <a:pt x="40290" y="288"/>
                  </a:cubicBezTo>
                  <a:cubicBezTo>
                    <a:pt x="40207" y="288"/>
                    <a:pt x="40118" y="313"/>
                    <a:pt x="40030" y="364"/>
                  </a:cubicBezTo>
                  <a:cubicBezTo>
                    <a:pt x="39840" y="459"/>
                    <a:pt x="39808" y="712"/>
                    <a:pt x="39935" y="902"/>
                  </a:cubicBezTo>
                  <a:cubicBezTo>
                    <a:pt x="39935" y="934"/>
                    <a:pt x="39966" y="934"/>
                    <a:pt x="39998" y="997"/>
                  </a:cubicBezTo>
                  <a:cubicBezTo>
                    <a:pt x="40251" y="1187"/>
                    <a:pt x="40441" y="1504"/>
                    <a:pt x="40505" y="1821"/>
                  </a:cubicBezTo>
                  <a:cubicBezTo>
                    <a:pt x="40600" y="2137"/>
                    <a:pt x="40568" y="2359"/>
                    <a:pt x="40315" y="2613"/>
                  </a:cubicBezTo>
                  <a:cubicBezTo>
                    <a:pt x="39808" y="3088"/>
                    <a:pt x="39048" y="3436"/>
                    <a:pt x="38668" y="4164"/>
                  </a:cubicBezTo>
                  <a:cubicBezTo>
                    <a:pt x="38605" y="4196"/>
                    <a:pt x="38605" y="4228"/>
                    <a:pt x="38573" y="4259"/>
                  </a:cubicBezTo>
                  <a:cubicBezTo>
                    <a:pt x="38541" y="3784"/>
                    <a:pt x="38383" y="3278"/>
                    <a:pt x="38066" y="2898"/>
                  </a:cubicBezTo>
                  <a:cubicBezTo>
                    <a:pt x="37876" y="2644"/>
                    <a:pt x="37655" y="2454"/>
                    <a:pt x="37401" y="2264"/>
                  </a:cubicBezTo>
                  <a:cubicBezTo>
                    <a:pt x="37116" y="2106"/>
                    <a:pt x="36800" y="1979"/>
                    <a:pt x="36515" y="1947"/>
                  </a:cubicBezTo>
                  <a:cubicBezTo>
                    <a:pt x="36305" y="1901"/>
                    <a:pt x="36092" y="1880"/>
                    <a:pt x="35877" y="1880"/>
                  </a:cubicBezTo>
                  <a:cubicBezTo>
                    <a:pt x="35507" y="1880"/>
                    <a:pt x="35134" y="1942"/>
                    <a:pt x="34773" y="2042"/>
                  </a:cubicBezTo>
                  <a:cubicBezTo>
                    <a:pt x="34424" y="2137"/>
                    <a:pt x="34076" y="2296"/>
                    <a:pt x="33759" y="2454"/>
                  </a:cubicBezTo>
                  <a:cubicBezTo>
                    <a:pt x="33886" y="2296"/>
                    <a:pt x="33949" y="2137"/>
                    <a:pt x="34044" y="1979"/>
                  </a:cubicBezTo>
                  <a:cubicBezTo>
                    <a:pt x="34139" y="1694"/>
                    <a:pt x="34171" y="1346"/>
                    <a:pt x="34108" y="1029"/>
                  </a:cubicBezTo>
                  <a:cubicBezTo>
                    <a:pt x="34076" y="712"/>
                    <a:pt x="33854" y="427"/>
                    <a:pt x="33696" y="142"/>
                  </a:cubicBezTo>
                  <a:cubicBezTo>
                    <a:pt x="33641" y="50"/>
                    <a:pt x="33532" y="1"/>
                    <a:pt x="33419" y="1"/>
                  </a:cubicBezTo>
                  <a:cubicBezTo>
                    <a:pt x="33338" y="1"/>
                    <a:pt x="33255" y="26"/>
                    <a:pt x="33189" y="79"/>
                  </a:cubicBezTo>
                  <a:cubicBezTo>
                    <a:pt x="33031" y="206"/>
                    <a:pt x="32999" y="427"/>
                    <a:pt x="33126" y="586"/>
                  </a:cubicBezTo>
                  <a:cubicBezTo>
                    <a:pt x="33126" y="586"/>
                    <a:pt x="33126" y="617"/>
                    <a:pt x="33158" y="617"/>
                  </a:cubicBezTo>
                  <a:lnTo>
                    <a:pt x="33189" y="681"/>
                  </a:lnTo>
                  <a:cubicBezTo>
                    <a:pt x="33348" y="839"/>
                    <a:pt x="33506" y="997"/>
                    <a:pt x="33569" y="1187"/>
                  </a:cubicBezTo>
                  <a:cubicBezTo>
                    <a:pt x="33633" y="1377"/>
                    <a:pt x="33633" y="1631"/>
                    <a:pt x="33601" y="1821"/>
                  </a:cubicBezTo>
                  <a:cubicBezTo>
                    <a:pt x="33474" y="2264"/>
                    <a:pt x="33158" y="2739"/>
                    <a:pt x="32809" y="3088"/>
                  </a:cubicBezTo>
                  <a:cubicBezTo>
                    <a:pt x="32714" y="3151"/>
                    <a:pt x="32651" y="3214"/>
                    <a:pt x="32619" y="3278"/>
                  </a:cubicBezTo>
                  <a:cubicBezTo>
                    <a:pt x="32398" y="3468"/>
                    <a:pt x="32208" y="3689"/>
                    <a:pt x="32049" y="3879"/>
                  </a:cubicBezTo>
                  <a:cubicBezTo>
                    <a:pt x="31923" y="4006"/>
                    <a:pt x="31859" y="4101"/>
                    <a:pt x="31764" y="4196"/>
                  </a:cubicBezTo>
                  <a:cubicBezTo>
                    <a:pt x="31764" y="4196"/>
                    <a:pt x="31036" y="4988"/>
                    <a:pt x="30181" y="5178"/>
                  </a:cubicBezTo>
                  <a:cubicBezTo>
                    <a:pt x="30060" y="5215"/>
                    <a:pt x="29948" y="5230"/>
                    <a:pt x="29843" y="5230"/>
                  </a:cubicBezTo>
                  <a:cubicBezTo>
                    <a:pt x="29592" y="5230"/>
                    <a:pt x="29387" y="5141"/>
                    <a:pt x="29231" y="5051"/>
                  </a:cubicBezTo>
                  <a:cubicBezTo>
                    <a:pt x="28914" y="4829"/>
                    <a:pt x="28661" y="4481"/>
                    <a:pt x="28534" y="4101"/>
                  </a:cubicBezTo>
                  <a:cubicBezTo>
                    <a:pt x="28376" y="3689"/>
                    <a:pt x="28407" y="3151"/>
                    <a:pt x="28597" y="2771"/>
                  </a:cubicBezTo>
                  <a:cubicBezTo>
                    <a:pt x="28724" y="2581"/>
                    <a:pt x="28882" y="2359"/>
                    <a:pt x="29041" y="2264"/>
                  </a:cubicBezTo>
                  <a:cubicBezTo>
                    <a:pt x="29231" y="2137"/>
                    <a:pt x="29484" y="2042"/>
                    <a:pt x="29706" y="2042"/>
                  </a:cubicBezTo>
                  <a:cubicBezTo>
                    <a:pt x="29764" y="2039"/>
                    <a:pt x="29823" y="2037"/>
                    <a:pt x="29881" y="2037"/>
                  </a:cubicBezTo>
                  <a:cubicBezTo>
                    <a:pt x="30295" y="2037"/>
                    <a:pt x="30695" y="2137"/>
                    <a:pt x="30972" y="2359"/>
                  </a:cubicBezTo>
                  <a:cubicBezTo>
                    <a:pt x="31131" y="2517"/>
                    <a:pt x="31226" y="2708"/>
                    <a:pt x="31226" y="2898"/>
                  </a:cubicBezTo>
                  <a:cubicBezTo>
                    <a:pt x="31226" y="3088"/>
                    <a:pt x="31194" y="3341"/>
                    <a:pt x="31067" y="3436"/>
                  </a:cubicBezTo>
                  <a:cubicBezTo>
                    <a:pt x="30972" y="3555"/>
                    <a:pt x="30864" y="3607"/>
                    <a:pt x="30753" y="3607"/>
                  </a:cubicBezTo>
                  <a:cubicBezTo>
                    <a:pt x="30570" y="3607"/>
                    <a:pt x="30382" y="3463"/>
                    <a:pt x="30244" y="3246"/>
                  </a:cubicBezTo>
                  <a:cubicBezTo>
                    <a:pt x="30181" y="3161"/>
                    <a:pt x="30075" y="3119"/>
                    <a:pt x="29974" y="3119"/>
                  </a:cubicBezTo>
                  <a:cubicBezTo>
                    <a:pt x="29924" y="3119"/>
                    <a:pt x="29875" y="3130"/>
                    <a:pt x="29832" y="3151"/>
                  </a:cubicBezTo>
                  <a:cubicBezTo>
                    <a:pt x="29706" y="3246"/>
                    <a:pt x="29674" y="3436"/>
                    <a:pt x="29769" y="3563"/>
                  </a:cubicBezTo>
                  <a:cubicBezTo>
                    <a:pt x="29769" y="3563"/>
                    <a:pt x="29769" y="3594"/>
                    <a:pt x="29801" y="3594"/>
                  </a:cubicBezTo>
                  <a:cubicBezTo>
                    <a:pt x="29991" y="3816"/>
                    <a:pt x="30244" y="4038"/>
                    <a:pt x="30592" y="4069"/>
                  </a:cubicBezTo>
                  <a:cubicBezTo>
                    <a:pt x="30654" y="4086"/>
                    <a:pt x="30716" y="4094"/>
                    <a:pt x="30776" y="4094"/>
                  </a:cubicBezTo>
                  <a:cubicBezTo>
                    <a:pt x="31058" y="4094"/>
                    <a:pt x="31317" y="3924"/>
                    <a:pt x="31447" y="3689"/>
                  </a:cubicBezTo>
                  <a:cubicBezTo>
                    <a:pt x="31606" y="3404"/>
                    <a:pt x="31701" y="3119"/>
                    <a:pt x="31669" y="2834"/>
                  </a:cubicBezTo>
                  <a:cubicBezTo>
                    <a:pt x="31669" y="2739"/>
                    <a:pt x="31606" y="2517"/>
                    <a:pt x="31542" y="2422"/>
                  </a:cubicBezTo>
                  <a:cubicBezTo>
                    <a:pt x="31447" y="2296"/>
                    <a:pt x="31384" y="2169"/>
                    <a:pt x="31257" y="2042"/>
                  </a:cubicBezTo>
                  <a:cubicBezTo>
                    <a:pt x="30904" y="1783"/>
                    <a:pt x="30516" y="1700"/>
                    <a:pt x="30119" y="1700"/>
                  </a:cubicBezTo>
                  <a:cubicBezTo>
                    <a:pt x="29982" y="1700"/>
                    <a:pt x="29844" y="1710"/>
                    <a:pt x="29706" y="1726"/>
                  </a:cubicBezTo>
                  <a:cubicBezTo>
                    <a:pt x="29452" y="1789"/>
                    <a:pt x="29199" y="1852"/>
                    <a:pt x="28977" y="2011"/>
                  </a:cubicBezTo>
                  <a:cubicBezTo>
                    <a:pt x="28724" y="2169"/>
                    <a:pt x="28566" y="2359"/>
                    <a:pt x="28439" y="2613"/>
                  </a:cubicBezTo>
                  <a:cubicBezTo>
                    <a:pt x="28249" y="2993"/>
                    <a:pt x="28217" y="3404"/>
                    <a:pt x="28281" y="3848"/>
                  </a:cubicBezTo>
                  <a:cubicBezTo>
                    <a:pt x="28217" y="3753"/>
                    <a:pt x="28122" y="3658"/>
                    <a:pt x="28027" y="3563"/>
                  </a:cubicBezTo>
                  <a:cubicBezTo>
                    <a:pt x="27869" y="3404"/>
                    <a:pt x="27647" y="3278"/>
                    <a:pt x="27457" y="3214"/>
                  </a:cubicBezTo>
                  <a:cubicBezTo>
                    <a:pt x="27267" y="3119"/>
                    <a:pt x="27014" y="3088"/>
                    <a:pt x="26792" y="3088"/>
                  </a:cubicBezTo>
                  <a:cubicBezTo>
                    <a:pt x="26539" y="3088"/>
                    <a:pt x="26349" y="3151"/>
                    <a:pt x="26127" y="3246"/>
                  </a:cubicBezTo>
                  <a:cubicBezTo>
                    <a:pt x="25874" y="3404"/>
                    <a:pt x="25684" y="3563"/>
                    <a:pt x="25525" y="3753"/>
                  </a:cubicBezTo>
                  <a:cubicBezTo>
                    <a:pt x="25367" y="3974"/>
                    <a:pt x="25240" y="4164"/>
                    <a:pt x="25177" y="4386"/>
                  </a:cubicBezTo>
                  <a:cubicBezTo>
                    <a:pt x="24892" y="4069"/>
                    <a:pt x="24544" y="3753"/>
                    <a:pt x="24132" y="3563"/>
                  </a:cubicBezTo>
                  <a:cubicBezTo>
                    <a:pt x="23689" y="3309"/>
                    <a:pt x="23150" y="3214"/>
                    <a:pt x="22643" y="3214"/>
                  </a:cubicBezTo>
                  <a:cubicBezTo>
                    <a:pt x="22105" y="3214"/>
                    <a:pt x="21598" y="3341"/>
                    <a:pt x="21123" y="3563"/>
                  </a:cubicBezTo>
                  <a:cubicBezTo>
                    <a:pt x="20743" y="3753"/>
                    <a:pt x="20363" y="4069"/>
                    <a:pt x="20110" y="4386"/>
                  </a:cubicBezTo>
                  <a:cubicBezTo>
                    <a:pt x="20015" y="4164"/>
                    <a:pt x="19888" y="3911"/>
                    <a:pt x="19730" y="3753"/>
                  </a:cubicBezTo>
                  <a:cubicBezTo>
                    <a:pt x="19540" y="3563"/>
                    <a:pt x="19382" y="3373"/>
                    <a:pt x="19160" y="3246"/>
                  </a:cubicBezTo>
                  <a:cubicBezTo>
                    <a:pt x="18938" y="3151"/>
                    <a:pt x="18717" y="3088"/>
                    <a:pt x="18463" y="3088"/>
                  </a:cubicBezTo>
                  <a:cubicBezTo>
                    <a:pt x="18241" y="3088"/>
                    <a:pt x="17988" y="3119"/>
                    <a:pt x="17798" y="3214"/>
                  </a:cubicBezTo>
                  <a:cubicBezTo>
                    <a:pt x="17608" y="3278"/>
                    <a:pt x="17418" y="3404"/>
                    <a:pt x="17260" y="3563"/>
                  </a:cubicBezTo>
                  <a:lnTo>
                    <a:pt x="16975" y="3848"/>
                  </a:lnTo>
                  <a:cubicBezTo>
                    <a:pt x="17038" y="3436"/>
                    <a:pt x="17006" y="2993"/>
                    <a:pt x="16816" y="2613"/>
                  </a:cubicBezTo>
                  <a:cubicBezTo>
                    <a:pt x="16690" y="2359"/>
                    <a:pt x="16500" y="2137"/>
                    <a:pt x="16310" y="2011"/>
                  </a:cubicBezTo>
                  <a:cubicBezTo>
                    <a:pt x="16056" y="1852"/>
                    <a:pt x="15835" y="1821"/>
                    <a:pt x="15550" y="1726"/>
                  </a:cubicBezTo>
                  <a:cubicBezTo>
                    <a:pt x="15420" y="1710"/>
                    <a:pt x="15285" y="1700"/>
                    <a:pt x="15150" y="1700"/>
                  </a:cubicBezTo>
                  <a:cubicBezTo>
                    <a:pt x="14757" y="1700"/>
                    <a:pt x="14351" y="1783"/>
                    <a:pt x="13998" y="2042"/>
                  </a:cubicBezTo>
                  <a:cubicBezTo>
                    <a:pt x="13871" y="2137"/>
                    <a:pt x="13808" y="2264"/>
                    <a:pt x="13713" y="2422"/>
                  </a:cubicBezTo>
                  <a:cubicBezTo>
                    <a:pt x="13649" y="2517"/>
                    <a:pt x="13618" y="2739"/>
                    <a:pt x="13618" y="2834"/>
                  </a:cubicBezTo>
                  <a:cubicBezTo>
                    <a:pt x="13554" y="3119"/>
                    <a:pt x="13649" y="3436"/>
                    <a:pt x="13808" y="3689"/>
                  </a:cubicBezTo>
                  <a:cubicBezTo>
                    <a:pt x="13938" y="3924"/>
                    <a:pt x="14197" y="4094"/>
                    <a:pt x="14479" y="4094"/>
                  </a:cubicBezTo>
                  <a:cubicBezTo>
                    <a:pt x="14539" y="4094"/>
                    <a:pt x="14601" y="4086"/>
                    <a:pt x="14663" y="4069"/>
                  </a:cubicBezTo>
                  <a:cubicBezTo>
                    <a:pt x="15043" y="4006"/>
                    <a:pt x="15265" y="3816"/>
                    <a:pt x="15455" y="3594"/>
                  </a:cubicBezTo>
                  <a:cubicBezTo>
                    <a:pt x="15455" y="3594"/>
                    <a:pt x="15455" y="3563"/>
                    <a:pt x="15518" y="3563"/>
                  </a:cubicBezTo>
                  <a:cubicBezTo>
                    <a:pt x="15581" y="3436"/>
                    <a:pt x="15550" y="3246"/>
                    <a:pt x="15423" y="3151"/>
                  </a:cubicBezTo>
                  <a:cubicBezTo>
                    <a:pt x="15381" y="3130"/>
                    <a:pt x="15331" y="3119"/>
                    <a:pt x="15282" y="3119"/>
                  </a:cubicBezTo>
                  <a:cubicBezTo>
                    <a:pt x="15184" y="3119"/>
                    <a:pt x="15085" y="3161"/>
                    <a:pt x="15043" y="3246"/>
                  </a:cubicBezTo>
                  <a:cubicBezTo>
                    <a:pt x="14885" y="3463"/>
                    <a:pt x="14690" y="3607"/>
                    <a:pt x="14504" y="3607"/>
                  </a:cubicBezTo>
                  <a:cubicBezTo>
                    <a:pt x="14392" y="3607"/>
                    <a:pt x="14283" y="3555"/>
                    <a:pt x="14188" y="3436"/>
                  </a:cubicBezTo>
                  <a:cubicBezTo>
                    <a:pt x="14093" y="3278"/>
                    <a:pt x="13998" y="3088"/>
                    <a:pt x="14029" y="2898"/>
                  </a:cubicBezTo>
                  <a:cubicBezTo>
                    <a:pt x="14029" y="2644"/>
                    <a:pt x="14124" y="2549"/>
                    <a:pt x="14283" y="2359"/>
                  </a:cubicBezTo>
                  <a:cubicBezTo>
                    <a:pt x="14561" y="2137"/>
                    <a:pt x="14984" y="2037"/>
                    <a:pt x="15383" y="2037"/>
                  </a:cubicBezTo>
                  <a:cubicBezTo>
                    <a:pt x="15439" y="2037"/>
                    <a:pt x="15495" y="2039"/>
                    <a:pt x="15550" y="2042"/>
                  </a:cubicBezTo>
                  <a:cubicBezTo>
                    <a:pt x="15771" y="2106"/>
                    <a:pt x="16025" y="2169"/>
                    <a:pt x="16215" y="2264"/>
                  </a:cubicBezTo>
                  <a:cubicBezTo>
                    <a:pt x="16405" y="2359"/>
                    <a:pt x="16563" y="2517"/>
                    <a:pt x="16658" y="2771"/>
                  </a:cubicBezTo>
                  <a:cubicBezTo>
                    <a:pt x="16848" y="3151"/>
                    <a:pt x="16880" y="3689"/>
                    <a:pt x="16721" y="4101"/>
                  </a:cubicBezTo>
                  <a:cubicBezTo>
                    <a:pt x="16666" y="4341"/>
                    <a:pt x="16546" y="4559"/>
                    <a:pt x="16393" y="4737"/>
                  </a:cubicBezTo>
                  <a:lnTo>
                    <a:pt x="16393" y="4737"/>
                  </a:lnTo>
                  <a:cubicBezTo>
                    <a:pt x="16396" y="4715"/>
                    <a:pt x="16400" y="4693"/>
                    <a:pt x="16405" y="4671"/>
                  </a:cubicBezTo>
                  <a:lnTo>
                    <a:pt x="16405" y="4671"/>
                  </a:lnTo>
                  <a:cubicBezTo>
                    <a:pt x="16341" y="4798"/>
                    <a:pt x="16215" y="4861"/>
                    <a:pt x="16151" y="4956"/>
                  </a:cubicBezTo>
                  <a:cubicBezTo>
                    <a:pt x="16095" y="4994"/>
                    <a:pt x="16028" y="5042"/>
                    <a:pt x="15962" y="5089"/>
                  </a:cubicBezTo>
                  <a:lnTo>
                    <a:pt x="15962" y="5089"/>
                  </a:lnTo>
                  <a:cubicBezTo>
                    <a:pt x="15984" y="5077"/>
                    <a:pt x="16005" y="5064"/>
                    <a:pt x="16025" y="5051"/>
                  </a:cubicBezTo>
                  <a:cubicBezTo>
                    <a:pt x="16157" y="4972"/>
                    <a:pt x="16284" y="4865"/>
                    <a:pt x="16393" y="4737"/>
                  </a:cubicBezTo>
                  <a:lnTo>
                    <a:pt x="16393" y="4737"/>
                  </a:lnTo>
                  <a:cubicBezTo>
                    <a:pt x="16373" y="4873"/>
                    <a:pt x="16373" y="5010"/>
                    <a:pt x="16373" y="5146"/>
                  </a:cubicBezTo>
                  <a:cubicBezTo>
                    <a:pt x="16373" y="5589"/>
                    <a:pt x="16500" y="5969"/>
                    <a:pt x="16626" y="6413"/>
                  </a:cubicBezTo>
                  <a:cubicBezTo>
                    <a:pt x="16880" y="7204"/>
                    <a:pt x="17196" y="7996"/>
                    <a:pt x="17576" y="8756"/>
                  </a:cubicBezTo>
                  <a:cubicBezTo>
                    <a:pt x="17735" y="9105"/>
                    <a:pt x="17925" y="9548"/>
                    <a:pt x="18210" y="9865"/>
                  </a:cubicBezTo>
                  <a:cubicBezTo>
                    <a:pt x="18400" y="10086"/>
                    <a:pt x="18590" y="10308"/>
                    <a:pt x="18843" y="10498"/>
                  </a:cubicBezTo>
                  <a:cubicBezTo>
                    <a:pt x="18558" y="10371"/>
                    <a:pt x="18273" y="10213"/>
                    <a:pt x="18051" y="10023"/>
                  </a:cubicBezTo>
                  <a:cubicBezTo>
                    <a:pt x="17830" y="9865"/>
                    <a:pt x="17640" y="9675"/>
                    <a:pt x="17481" y="9453"/>
                  </a:cubicBezTo>
                  <a:cubicBezTo>
                    <a:pt x="17323" y="9263"/>
                    <a:pt x="17165" y="9041"/>
                    <a:pt x="17038" y="8788"/>
                  </a:cubicBezTo>
                  <a:cubicBezTo>
                    <a:pt x="16468" y="7870"/>
                    <a:pt x="15771" y="7046"/>
                    <a:pt x="15106" y="6191"/>
                  </a:cubicBezTo>
                  <a:cubicBezTo>
                    <a:pt x="14885" y="5874"/>
                    <a:pt x="14631" y="5589"/>
                    <a:pt x="14346" y="5273"/>
                  </a:cubicBezTo>
                  <a:lnTo>
                    <a:pt x="14346" y="5273"/>
                  </a:lnTo>
                  <a:cubicBezTo>
                    <a:pt x="14568" y="5336"/>
                    <a:pt x="14790" y="5399"/>
                    <a:pt x="15043" y="5399"/>
                  </a:cubicBezTo>
                  <a:cubicBezTo>
                    <a:pt x="15296" y="5399"/>
                    <a:pt x="15581" y="5304"/>
                    <a:pt x="15835" y="5178"/>
                  </a:cubicBezTo>
                  <a:cubicBezTo>
                    <a:pt x="15873" y="5152"/>
                    <a:pt x="15917" y="5121"/>
                    <a:pt x="15962" y="5089"/>
                  </a:cubicBezTo>
                  <a:lnTo>
                    <a:pt x="15962" y="5089"/>
                  </a:lnTo>
                  <a:cubicBezTo>
                    <a:pt x="15830" y="5162"/>
                    <a:pt x="15649" y="5216"/>
                    <a:pt x="15421" y="5216"/>
                  </a:cubicBezTo>
                  <a:cubicBezTo>
                    <a:pt x="15316" y="5216"/>
                    <a:pt x="15200" y="5205"/>
                    <a:pt x="15075" y="5178"/>
                  </a:cubicBezTo>
                  <a:cubicBezTo>
                    <a:pt x="14188" y="4956"/>
                    <a:pt x="13491" y="4196"/>
                    <a:pt x="13491" y="4196"/>
                  </a:cubicBezTo>
                  <a:cubicBezTo>
                    <a:pt x="13396" y="4069"/>
                    <a:pt x="13301" y="3943"/>
                    <a:pt x="13206" y="3879"/>
                  </a:cubicBezTo>
                  <a:cubicBezTo>
                    <a:pt x="13016" y="3689"/>
                    <a:pt x="12858" y="3468"/>
                    <a:pt x="12668" y="3278"/>
                  </a:cubicBezTo>
                  <a:cubicBezTo>
                    <a:pt x="12573" y="3214"/>
                    <a:pt x="12509" y="3151"/>
                    <a:pt x="12446" y="3088"/>
                  </a:cubicBezTo>
                  <a:cubicBezTo>
                    <a:pt x="12098" y="2739"/>
                    <a:pt x="11781" y="2296"/>
                    <a:pt x="11654" y="1821"/>
                  </a:cubicBezTo>
                  <a:cubicBezTo>
                    <a:pt x="11623" y="1567"/>
                    <a:pt x="11623" y="1377"/>
                    <a:pt x="11718" y="1187"/>
                  </a:cubicBezTo>
                  <a:cubicBezTo>
                    <a:pt x="11749" y="997"/>
                    <a:pt x="11908" y="839"/>
                    <a:pt x="12066" y="681"/>
                  </a:cubicBezTo>
                  <a:lnTo>
                    <a:pt x="12098" y="617"/>
                  </a:lnTo>
                  <a:lnTo>
                    <a:pt x="12129" y="586"/>
                  </a:lnTo>
                  <a:cubicBezTo>
                    <a:pt x="12256" y="427"/>
                    <a:pt x="12224" y="206"/>
                    <a:pt x="12066" y="79"/>
                  </a:cubicBezTo>
                  <a:cubicBezTo>
                    <a:pt x="12000" y="26"/>
                    <a:pt x="11917" y="1"/>
                    <a:pt x="1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3819131" y="4669449"/>
              <a:ext cx="1489216" cy="384896"/>
            </a:xfrm>
            <a:custGeom>
              <a:avLst/>
              <a:gdLst/>
              <a:ahLst/>
              <a:cxnLst/>
              <a:rect l="l" t="t" r="r" b="b"/>
              <a:pathLst>
                <a:path w="45699" h="11740" extrusionOk="0">
                  <a:moveTo>
                    <a:pt x="22929" y="1235"/>
                  </a:moveTo>
                  <a:cubicBezTo>
                    <a:pt x="23087" y="1235"/>
                    <a:pt x="23245" y="1267"/>
                    <a:pt x="23404" y="1425"/>
                  </a:cubicBezTo>
                  <a:cubicBezTo>
                    <a:pt x="23562" y="1552"/>
                    <a:pt x="23689" y="1774"/>
                    <a:pt x="23689" y="2027"/>
                  </a:cubicBezTo>
                  <a:cubicBezTo>
                    <a:pt x="23689" y="2249"/>
                    <a:pt x="23562" y="2439"/>
                    <a:pt x="23436" y="2597"/>
                  </a:cubicBezTo>
                  <a:cubicBezTo>
                    <a:pt x="23277" y="2755"/>
                    <a:pt x="23119" y="2819"/>
                    <a:pt x="22929" y="2819"/>
                  </a:cubicBezTo>
                  <a:cubicBezTo>
                    <a:pt x="22770" y="2819"/>
                    <a:pt x="22580" y="2724"/>
                    <a:pt x="22390" y="2597"/>
                  </a:cubicBezTo>
                  <a:cubicBezTo>
                    <a:pt x="22232" y="2439"/>
                    <a:pt x="22169" y="2249"/>
                    <a:pt x="22169" y="2027"/>
                  </a:cubicBezTo>
                  <a:cubicBezTo>
                    <a:pt x="22169" y="1774"/>
                    <a:pt x="22295" y="1584"/>
                    <a:pt x="22454" y="1425"/>
                  </a:cubicBezTo>
                  <a:cubicBezTo>
                    <a:pt x="22612" y="1299"/>
                    <a:pt x="22770" y="1235"/>
                    <a:pt x="22929" y="1235"/>
                  </a:cubicBezTo>
                  <a:close/>
                  <a:moveTo>
                    <a:pt x="12668" y="1805"/>
                  </a:moveTo>
                  <a:lnTo>
                    <a:pt x="12668" y="1805"/>
                  </a:lnTo>
                  <a:cubicBezTo>
                    <a:pt x="12383" y="1837"/>
                    <a:pt x="12161" y="1932"/>
                    <a:pt x="11876" y="1995"/>
                  </a:cubicBezTo>
                  <a:cubicBezTo>
                    <a:pt x="11401" y="2154"/>
                    <a:pt x="10926" y="2407"/>
                    <a:pt x="10483" y="2629"/>
                  </a:cubicBezTo>
                  <a:cubicBezTo>
                    <a:pt x="10071" y="2882"/>
                    <a:pt x="9628" y="3104"/>
                    <a:pt x="9184" y="3389"/>
                  </a:cubicBezTo>
                  <a:cubicBezTo>
                    <a:pt x="8741" y="3674"/>
                    <a:pt x="8361" y="3990"/>
                    <a:pt x="8013" y="4370"/>
                  </a:cubicBezTo>
                  <a:cubicBezTo>
                    <a:pt x="7823" y="4560"/>
                    <a:pt x="7728" y="4750"/>
                    <a:pt x="7601" y="4972"/>
                  </a:cubicBezTo>
                  <a:cubicBezTo>
                    <a:pt x="7696" y="4719"/>
                    <a:pt x="7728" y="4434"/>
                    <a:pt x="7728" y="4117"/>
                  </a:cubicBezTo>
                  <a:cubicBezTo>
                    <a:pt x="7728" y="3959"/>
                    <a:pt x="7696" y="3800"/>
                    <a:pt x="7601" y="3674"/>
                  </a:cubicBezTo>
                  <a:cubicBezTo>
                    <a:pt x="7538" y="3515"/>
                    <a:pt x="7379" y="3389"/>
                    <a:pt x="7253" y="3325"/>
                  </a:cubicBezTo>
                  <a:cubicBezTo>
                    <a:pt x="7221" y="3325"/>
                    <a:pt x="7158" y="3294"/>
                    <a:pt x="7126" y="3294"/>
                  </a:cubicBezTo>
                  <a:cubicBezTo>
                    <a:pt x="7411" y="3167"/>
                    <a:pt x="7633" y="3040"/>
                    <a:pt x="7918" y="2945"/>
                  </a:cubicBezTo>
                  <a:cubicBezTo>
                    <a:pt x="8836" y="2597"/>
                    <a:pt x="9786" y="2375"/>
                    <a:pt x="10736" y="2122"/>
                  </a:cubicBezTo>
                  <a:cubicBezTo>
                    <a:pt x="11370" y="1964"/>
                    <a:pt x="12035" y="1837"/>
                    <a:pt x="12668" y="1805"/>
                  </a:cubicBezTo>
                  <a:close/>
                  <a:moveTo>
                    <a:pt x="33190" y="1805"/>
                  </a:moveTo>
                  <a:cubicBezTo>
                    <a:pt x="33823" y="1805"/>
                    <a:pt x="34488" y="1964"/>
                    <a:pt x="35121" y="2122"/>
                  </a:cubicBezTo>
                  <a:cubicBezTo>
                    <a:pt x="36071" y="2375"/>
                    <a:pt x="37022" y="2597"/>
                    <a:pt x="37940" y="2977"/>
                  </a:cubicBezTo>
                  <a:cubicBezTo>
                    <a:pt x="38193" y="3040"/>
                    <a:pt x="38447" y="3167"/>
                    <a:pt x="38732" y="3294"/>
                  </a:cubicBezTo>
                  <a:cubicBezTo>
                    <a:pt x="38668" y="3294"/>
                    <a:pt x="38637" y="3325"/>
                    <a:pt x="38605" y="3325"/>
                  </a:cubicBezTo>
                  <a:cubicBezTo>
                    <a:pt x="38447" y="3389"/>
                    <a:pt x="38320" y="3515"/>
                    <a:pt x="38257" y="3674"/>
                  </a:cubicBezTo>
                  <a:cubicBezTo>
                    <a:pt x="38162" y="3832"/>
                    <a:pt x="38130" y="3990"/>
                    <a:pt x="38130" y="4117"/>
                  </a:cubicBezTo>
                  <a:cubicBezTo>
                    <a:pt x="38130" y="4434"/>
                    <a:pt x="38162" y="4719"/>
                    <a:pt x="38257" y="4972"/>
                  </a:cubicBezTo>
                  <a:cubicBezTo>
                    <a:pt x="38130" y="4750"/>
                    <a:pt x="38003" y="4560"/>
                    <a:pt x="37845" y="4402"/>
                  </a:cubicBezTo>
                  <a:cubicBezTo>
                    <a:pt x="37497" y="3990"/>
                    <a:pt x="37085" y="3674"/>
                    <a:pt x="36673" y="3389"/>
                  </a:cubicBezTo>
                  <a:cubicBezTo>
                    <a:pt x="36230" y="3135"/>
                    <a:pt x="35786" y="2882"/>
                    <a:pt x="35343" y="2660"/>
                  </a:cubicBezTo>
                  <a:cubicBezTo>
                    <a:pt x="34900" y="2407"/>
                    <a:pt x="34456" y="2185"/>
                    <a:pt x="33981" y="2027"/>
                  </a:cubicBezTo>
                  <a:cubicBezTo>
                    <a:pt x="33728" y="1932"/>
                    <a:pt x="33443" y="1900"/>
                    <a:pt x="33190" y="1805"/>
                  </a:cubicBezTo>
                  <a:close/>
                  <a:moveTo>
                    <a:pt x="39367" y="4808"/>
                  </a:moveTo>
                  <a:lnTo>
                    <a:pt x="39367" y="4808"/>
                  </a:lnTo>
                  <a:cubicBezTo>
                    <a:pt x="39072" y="4972"/>
                    <a:pt x="38820" y="5224"/>
                    <a:pt x="38668" y="5542"/>
                  </a:cubicBezTo>
                  <a:cubicBezTo>
                    <a:pt x="38657" y="5562"/>
                    <a:pt x="38646" y="5582"/>
                    <a:pt x="38636" y="5604"/>
                  </a:cubicBezTo>
                  <a:lnTo>
                    <a:pt x="38636" y="5604"/>
                  </a:lnTo>
                  <a:cubicBezTo>
                    <a:pt x="38636" y="5604"/>
                    <a:pt x="38636" y="5605"/>
                    <a:pt x="38637" y="5606"/>
                  </a:cubicBezTo>
                  <a:cubicBezTo>
                    <a:pt x="38668" y="5732"/>
                    <a:pt x="38732" y="5827"/>
                    <a:pt x="38763" y="5891"/>
                  </a:cubicBezTo>
                  <a:cubicBezTo>
                    <a:pt x="38795" y="5732"/>
                    <a:pt x="38827" y="5574"/>
                    <a:pt x="38922" y="5416"/>
                  </a:cubicBezTo>
                  <a:cubicBezTo>
                    <a:pt x="39023" y="5192"/>
                    <a:pt x="39178" y="4981"/>
                    <a:pt x="39367" y="4808"/>
                  </a:cubicBezTo>
                  <a:close/>
                  <a:moveTo>
                    <a:pt x="6846" y="3657"/>
                  </a:moveTo>
                  <a:cubicBezTo>
                    <a:pt x="6910" y="3657"/>
                    <a:pt x="6972" y="3664"/>
                    <a:pt x="7031" y="3674"/>
                  </a:cubicBezTo>
                  <a:cubicBezTo>
                    <a:pt x="7253" y="3705"/>
                    <a:pt x="7411" y="3927"/>
                    <a:pt x="7443" y="4149"/>
                  </a:cubicBezTo>
                  <a:cubicBezTo>
                    <a:pt x="7506" y="4624"/>
                    <a:pt x="7379" y="5194"/>
                    <a:pt x="7158" y="5669"/>
                  </a:cubicBezTo>
                  <a:cubicBezTo>
                    <a:pt x="7126" y="5732"/>
                    <a:pt x="7094" y="5827"/>
                    <a:pt x="7031" y="5922"/>
                  </a:cubicBezTo>
                  <a:cubicBezTo>
                    <a:pt x="6999" y="5764"/>
                    <a:pt x="6968" y="5606"/>
                    <a:pt x="6904" y="5447"/>
                  </a:cubicBezTo>
                  <a:cubicBezTo>
                    <a:pt x="6746" y="5099"/>
                    <a:pt x="6461" y="4782"/>
                    <a:pt x="6113" y="4592"/>
                  </a:cubicBezTo>
                  <a:cubicBezTo>
                    <a:pt x="5796" y="4402"/>
                    <a:pt x="5384" y="4307"/>
                    <a:pt x="5036" y="4307"/>
                  </a:cubicBezTo>
                  <a:cubicBezTo>
                    <a:pt x="5099" y="4275"/>
                    <a:pt x="5162" y="4244"/>
                    <a:pt x="5226" y="4244"/>
                  </a:cubicBezTo>
                  <a:lnTo>
                    <a:pt x="6176" y="3769"/>
                  </a:lnTo>
                  <a:cubicBezTo>
                    <a:pt x="6208" y="3769"/>
                    <a:pt x="6239" y="3800"/>
                    <a:pt x="6303" y="3800"/>
                  </a:cubicBezTo>
                  <a:lnTo>
                    <a:pt x="6366" y="3800"/>
                  </a:lnTo>
                  <a:cubicBezTo>
                    <a:pt x="6541" y="3691"/>
                    <a:pt x="6701" y="3657"/>
                    <a:pt x="6846" y="3657"/>
                  </a:cubicBezTo>
                  <a:close/>
                  <a:moveTo>
                    <a:pt x="19255" y="1235"/>
                  </a:moveTo>
                  <a:lnTo>
                    <a:pt x="19255" y="1235"/>
                  </a:lnTo>
                  <a:cubicBezTo>
                    <a:pt x="19002" y="1425"/>
                    <a:pt x="18812" y="1615"/>
                    <a:pt x="18622" y="1869"/>
                  </a:cubicBezTo>
                  <a:cubicBezTo>
                    <a:pt x="18337" y="2217"/>
                    <a:pt x="18178" y="2597"/>
                    <a:pt x="17957" y="2977"/>
                  </a:cubicBezTo>
                  <a:cubicBezTo>
                    <a:pt x="17608" y="3705"/>
                    <a:pt x="17292" y="4497"/>
                    <a:pt x="17038" y="5289"/>
                  </a:cubicBezTo>
                  <a:cubicBezTo>
                    <a:pt x="16912" y="5701"/>
                    <a:pt x="16785" y="6144"/>
                    <a:pt x="16785" y="6556"/>
                  </a:cubicBezTo>
                  <a:cubicBezTo>
                    <a:pt x="16785" y="6714"/>
                    <a:pt x="16785" y="6872"/>
                    <a:pt x="16817" y="7031"/>
                  </a:cubicBezTo>
                  <a:cubicBezTo>
                    <a:pt x="16753" y="6904"/>
                    <a:pt x="16658" y="6841"/>
                    <a:pt x="16563" y="6777"/>
                  </a:cubicBezTo>
                  <a:cubicBezTo>
                    <a:pt x="16437" y="6682"/>
                    <a:pt x="16342" y="6619"/>
                    <a:pt x="16247" y="6524"/>
                  </a:cubicBezTo>
                  <a:cubicBezTo>
                    <a:pt x="15993" y="6397"/>
                    <a:pt x="15708" y="6334"/>
                    <a:pt x="15455" y="6334"/>
                  </a:cubicBezTo>
                  <a:cubicBezTo>
                    <a:pt x="15202" y="6334"/>
                    <a:pt x="15012" y="6397"/>
                    <a:pt x="14758" y="6461"/>
                  </a:cubicBezTo>
                  <a:cubicBezTo>
                    <a:pt x="15012" y="6112"/>
                    <a:pt x="15233" y="5859"/>
                    <a:pt x="15518" y="5542"/>
                  </a:cubicBezTo>
                  <a:cubicBezTo>
                    <a:pt x="16183" y="4687"/>
                    <a:pt x="16817" y="3832"/>
                    <a:pt x="17450" y="2914"/>
                  </a:cubicBezTo>
                  <a:cubicBezTo>
                    <a:pt x="17608" y="2692"/>
                    <a:pt x="17767" y="2470"/>
                    <a:pt x="17893" y="2249"/>
                  </a:cubicBezTo>
                  <a:cubicBezTo>
                    <a:pt x="18052" y="2059"/>
                    <a:pt x="18242" y="1837"/>
                    <a:pt x="18432" y="1710"/>
                  </a:cubicBezTo>
                  <a:cubicBezTo>
                    <a:pt x="18685" y="1552"/>
                    <a:pt x="18970" y="1394"/>
                    <a:pt x="19255" y="1235"/>
                  </a:cubicBezTo>
                  <a:close/>
                  <a:moveTo>
                    <a:pt x="38532" y="5907"/>
                  </a:moveTo>
                  <a:lnTo>
                    <a:pt x="38532" y="5907"/>
                  </a:lnTo>
                  <a:cubicBezTo>
                    <a:pt x="38496" y="6061"/>
                    <a:pt x="38478" y="6229"/>
                    <a:pt x="38478" y="6397"/>
                  </a:cubicBezTo>
                  <a:cubicBezTo>
                    <a:pt x="38510" y="6556"/>
                    <a:pt x="38542" y="6777"/>
                    <a:pt x="38542" y="6967"/>
                  </a:cubicBezTo>
                  <a:cubicBezTo>
                    <a:pt x="38569" y="7023"/>
                    <a:pt x="38594" y="7078"/>
                    <a:pt x="38619" y="7134"/>
                  </a:cubicBezTo>
                  <a:lnTo>
                    <a:pt x="38619" y="7134"/>
                  </a:lnTo>
                  <a:cubicBezTo>
                    <a:pt x="38711" y="6741"/>
                    <a:pt x="38676" y="6309"/>
                    <a:pt x="38532" y="5907"/>
                  </a:cubicBezTo>
                  <a:close/>
                  <a:moveTo>
                    <a:pt x="28750" y="7194"/>
                  </a:moveTo>
                  <a:lnTo>
                    <a:pt x="28750" y="7194"/>
                  </a:lnTo>
                  <a:cubicBezTo>
                    <a:pt x="28670" y="7315"/>
                    <a:pt x="28603" y="7445"/>
                    <a:pt x="28554" y="7576"/>
                  </a:cubicBezTo>
                  <a:lnTo>
                    <a:pt x="28554" y="7576"/>
                  </a:lnTo>
                  <a:cubicBezTo>
                    <a:pt x="28649" y="7463"/>
                    <a:pt x="28711" y="7334"/>
                    <a:pt x="28750" y="7194"/>
                  </a:cubicBezTo>
                  <a:close/>
                  <a:moveTo>
                    <a:pt x="23657" y="1140"/>
                  </a:moveTo>
                  <a:cubicBezTo>
                    <a:pt x="24227" y="1299"/>
                    <a:pt x="24734" y="1615"/>
                    <a:pt x="25146" y="2090"/>
                  </a:cubicBezTo>
                  <a:cubicBezTo>
                    <a:pt x="25716" y="2724"/>
                    <a:pt x="26001" y="3642"/>
                    <a:pt x="26032" y="4497"/>
                  </a:cubicBezTo>
                  <a:cubicBezTo>
                    <a:pt x="26032" y="4940"/>
                    <a:pt x="25969" y="5384"/>
                    <a:pt x="25811" y="5827"/>
                  </a:cubicBezTo>
                  <a:cubicBezTo>
                    <a:pt x="25652" y="6207"/>
                    <a:pt x="25399" y="6619"/>
                    <a:pt x="25146" y="6936"/>
                  </a:cubicBezTo>
                  <a:cubicBezTo>
                    <a:pt x="24576" y="7569"/>
                    <a:pt x="23752" y="7949"/>
                    <a:pt x="22929" y="7949"/>
                  </a:cubicBezTo>
                  <a:cubicBezTo>
                    <a:pt x="22074" y="7949"/>
                    <a:pt x="21282" y="7569"/>
                    <a:pt x="20712" y="6936"/>
                  </a:cubicBezTo>
                  <a:cubicBezTo>
                    <a:pt x="20427" y="6619"/>
                    <a:pt x="20205" y="6239"/>
                    <a:pt x="20047" y="5827"/>
                  </a:cubicBezTo>
                  <a:cubicBezTo>
                    <a:pt x="19889" y="5416"/>
                    <a:pt x="19794" y="4972"/>
                    <a:pt x="19794" y="4497"/>
                  </a:cubicBezTo>
                  <a:cubicBezTo>
                    <a:pt x="19794" y="3642"/>
                    <a:pt x="20110" y="2724"/>
                    <a:pt x="20712" y="2090"/>
                  </a:cubicBezTo>
                  <a:cubicBezTo>
                    <a:pt x="21092" y="1647"/>
                    <a:pt x="21630" y="1299"/>
                    <a:pt x="22169" y="1140"/>
                  </a:cubicBezTo>
                  <a:lnTo>
                    <a:pt x="22169" y="1140"/>
                  </a:lnTo>
                  <a:cubicBezTo>
                    <a:pt x="22010" y="1394"/>
                    <a:pt x="21979" y="1647"/>
                    <a:pt x="21979" y="1932"/>
                  </a:cubicBezTo>
                  <a:cubicBezTo>
                    <a:pt x="21979" y="2217"/>
                    <a:pt x="22010" y="2502"/>
                    <a:pt x="22169" y="2724"/>
                  </a:cubicBezTo>
                  <a:cubicBezTo>
                    <a:pt x="22327" y="2977"/>
                    <a:pt x="22612" y="3167"/>
                    <a:pt x="22929" y="3167"/>
                  </a:cubicBezTo>
                  <a:cubicBezTo>
                    <a:pt x="23245" y="3167"/>
                    <a:pt x="23499" y="2977"/>
                    <a:pt x="23657" y="2724"/>
                  </a:cubicBezTo>
                  <a:cubicBezTo>
                    <a:pt x="23816" y="2502"/>
                    <a:pt x="23879" y="2217"/>
                    <a:pt x="23879" y="1932"/>
                  </a:cubicBezTo>
                  <a:cubicBezTo>
                    <a:pt x="23879" y="1647"/>
                    <a:pt x="23816" y="1394"/>
                    <a:pt x="23657" y="1140"/>
                  </a:cubicBezTo>
                  <a:close/>
                  <a:moveTo>
                    <a:pt x="21345" y="855"/>
                  </a:moveTo>
                  <a:lnTo>
                    <a:pt x="21345" y="855"/>
                  </a:lnTo>
                  <a:cubicBezTo>
                    <a:pt x="20902" y="1109"/>
                    <a:pt x="20554" y="1425"/>
                    <a:pt x="20269" y="1774"/>
                  </a:cubicBezTo>
                  <a:cubicBezTo>
                    <a:pt x="19635" y="2565"/>
                    <a:pt x="19350" y="3547"/>
                    <a:pt x="19350" y="4497"/>
                  </a:cubicBezTo>
                  <a:cubicBezTo>
                    <a:pt x="19350" y="4877"/>
                    <a:pt x="19414" y="5225"/>
                    <a:pt x="19477" y="5574"/>
                  </a:cubicBezTo>
                  <a:cubicBezTo>
                    <a:pt x="19308" y="5477"/>
                    <a:pt x="19120" y="5436"/>
                    <a:pt x="18913" y="5436"/>
                  </a:cubicBezTo>
                  <a:cubicBezTo>
                    <a:pt x="18850" y="5436"/>
                    <a:pt x="18784" y="5440"/>
                    <a:pt x="18717" y="5447"/>
                  </a:cubicBezTo>
                  <a:cubicBezTo>
                    <a:pt x="18337" y="5511"/>
                    <a:pt x="18020" y="5701"/>
                    <a:pt x="17735" y="6017"/>
                  </a:cubicBezTo>
                  <a:cubicBezTo>
                    <a:pt x="17513" y="6334"/>
                    <a:pt x="17513" y="6841"/>
                    <a:pt x="17703" y="7157"/>
                  </a:cubicBezTo>
                  <a:cubicBezTo>
                    <a:pt x="17767" y="7316"/>
                    <a:pt x="17925" y="7474"/>
                    <a:pt x="18147" y="7601"/>
                  </a:cubicBezTo>
                  <a:cubicBezTo>
                    <a:pt x="18284" y="7669"/>
                    <a:pt x="18421" y="7721"/>
                    <a:pt x="18581" y="7721"/>
                  </a:cubicBezTo>
                  <a:cubicBezTo>
                    <a:pt x="18644" y="7721"/>
                    <a:pt x="18709" y="7713"/>
                    <a:pt x="18780" y="7696"/>
                  </a:cubicBezTo>
                  <a:cubicBezTo>
                    <a:pt x="18938" y="7664"/>
                    <a:pt x="19002" y="7569"/>
                    <a:pt x="18970" y="7379"/>
                  </a:cubicBezTo>
                  <a:cubicBezTo>
                    <a:pt x="18943" y="7269"/>
                    <a:pt x="18843" y="7183"/>
                    <a:pt x="18714" y="7183"/>
                  </a:cubicBezTo>
                  <a:cubicBezTo>
                    <a:pt x="18695" y="7183"/>
                    <a:pt x="18674" y="7185"/>
                    <a:pt x="18653" y="7189"/>
                  </a:cubicBezTo>
                  <a:cubicBezTo>
                    <a:pt x="18626" y="7200"/>
                    <a:pt x="18597" y="7205"/>
                    <a:pt x="18568" y="7205"/>
                  </a:cubicBezTo>
                  <a:cubicBezTo>
                    <a:pt x="18431" y="7205"/>
                    <a:pt x="18283" y="7087"/>
                    <a:pt x="18178" y="6904"/>
                  </a:cubicBezTo>
                  <a:cubicBezTo>
                    <a:pt x="18052" y="6714"/>
                    <a:pt x="18052" y="6492"/>
                    <a:pt x="18178" y="6334"/>
                  </a:cubicBezTo>
                  <a:cubicBezTo>
                    <a:pt x="18305" y="6176"/>
                    <a:pt x="18558" y="6017"/>
                    <a:pt x="18780" y="5986"/>
                  </a:cubicBezTo>
                  <a:cubicBezTo>
                    <a:pt x="18830" y="5971"/>
                    <a:pt x="18883" y="5965"/>
                    <a:pt x="18938" y="5965"/>
                  </a:cubicBezTo>
                  <a:cubicBezTo>
                    <a:pt x="19125" y="5965"/>
                    <a:pt x="19330" y="6039"/>
                    <a:pt x="19477" y="6112"/>
                  </a:cubicBezTo>
                  <a:lnTo>
                    <a:pt x="19730" y="6366"/>
                  </a:lnTo>
                  <a:cubicBezTo>
                    <a:pt x="19730" y="6397"/>
                    <a:pt x="19762" y="6397"/>
                    <a:pt x="19762" y="6461"/>
                  </a:cubicBezTo>
                  <a:cubicBezTo>
                    <a:pt x="19825" y="6556"/>
                    <a:pt x="19889" y="6714"/>
                    <a:pt x="19952" y="6841"/>
                  </a:cubicBezTo>
                  <a:cubicBezTo>
                    <a:pt x="19984" y="6967"/>
                    <a:pt x="19984" y="7094"/>
                    <a:pt x="19984" y="7252"/>
                  </a:cubicBezTo>
                  <a:cubicBezTo>
                    <a:pt x="19952" y="7632"/>
                    <a:pt x="19604" y="8044"/>
                    <a:pt x="19255" y="8297"/>
                  </a:cubicBezTo>
                  <a:cubicBezTo>
                    <a:pt x="19097" y="8392"/>
                    <a:pt x="18875" y="8456"/>
                    <a:pt x="18685" y="8456"/>
                  </a:cubicBezTo>
                  <a:cubicBezTo>
                    <a:pt x="18634" y="8464"/>
                    <a:pt x="18583" y="8468"/>
                    <a:pt x="18533" y="8468"/>
                  </a:cubicBezTo>
                  <a:cubicBezTo>
                    <a:pt x="18396" y="8468"/>
                    <a:pt x="18263" y="8439"/>
                    <a:pt x="18147" y="8392"/>
                  </a:cubicBezTo>
                  <a:cubicBezTo>
                    <a:pt x="17767" y="8266"/>
                    <a:pt x="17450" y="7981"/>
                    <a:pt x="17228" y="7664"/>
                  </a:cubicBezTo>
                  <a:cubicBezTo>
                    <a:pt x="16975" y="7347"/>
                    <a:pt x="16912" y="6967"/>
                    <a:pt x="16912" y="6556"/>
                  </a:cubicBezTo>
                  <a:cubicBezTo>
                    <a:pt x="16912" y="6176"/>
                    <a:pt x="17038" y="5764"/>
                    <a:pt x="17133" y="5384"/>
                  </a:cubicBezTo>
                  <a:cubicBezTo>
                    <a:pt x="17387" y="4592"/>
                    <a:pt x="17767" y="3832"/>
                    <a:pt x="18147" y="3104"/>
                  </a:cubicBezTo>
                  <a:cubicBezTo>
                    <a:pt x="18337" y="2755"/>
                    <a:pt x="18495" y="2375"/>
                    <a:pt x="18780" y="2090"/>
                  </a:cubicBezTo>
                  <a:cubicBezTo>
                    <a:pt x="19097" y="1742"/>
                    <a:pt x="19414" y="1489"/>
                    <a:pt x="19762" y="1299"/>
                  </a:cubicBezTo>
                  <a:cubicBezTo>
                    <a:pt x="20237" y="1077"/>
                    <a:pt x="20775" y="919"/>
                    <a:pt x="21345" y="855"/>
                  </a:cubicBezTo>
                  <a:close/>
                  <a:moveTo>
                    <a:pt x="7348" y="5574"/>
                  </a:moveTo>
                  <a:cubicBezTo>
                    <a:pt x="7348" y="5637"/>
                    <a:pt x="7316" y="5701"/>
                    <a:pt x="7316" y="5764"/>
                  </a:cubicBezTo>
                  <a:cubicBezTo>
                    <a:pt x="7253" y="6841"/>
                    <a:pt x="7791" y="7854"/>
                    <a:pt x="8773" y="8392"/>
                  </a:cubicBezTo>
                  <a:cubicBezTo>
                    <a:pt x="9110" y="8550"/>
                    <a:pt x="9494" y="8611"/>
                    <a:pt x="9870" y="8611"/>
                  </a:cubicBezTo>
                  <a:cubicBezTo>
                    <a:pt x="10024" y="8611"/>
                    <a:pt x="10177" y="8601"/>
                    <a:pt x="10325" y="8582"/>
                  </a:cubicBezTo>
                  <a:cubicBezTo>
                    <a:pt x="10831" y="8487"/>
                    <a:pt x="11370" y="8329"/>
                    <a:pt x="11781" y="8076"/>
                  </a:cubicBezTo>
                  <a:cubicBezTo>
                    <a:pt x="12003" y="7917"/>
                    <a:pt x="12225" y="7696"/>
                    <a:pt x="12351" y="7474"/>
                  </a:cubicBezTo>
                  <a:cubicBezTo>
                    <a:pt x="12510" y="7221"/>
                    <a:pt x="12573" y="6999"/>
                    <a:pt x="12636" y="6714"/>
                  </a:cubicBezTo>
                  <a:cubicBezTo>
                    <a:pt x="12700" y="6397"/>
                    <a:pt x="12700" y="6017"/>
                    <a:pt x="12636" y="5669"/>
                  </a:cubicBezTo>
                  <a:lnTo>
                    <a:pt x="12636" y="5669"/>
                  </a:lnTo>
                  <a:cubicBezTo>
                    <a:pt x="12953" y="5891"/>
                    <a:pt x="13333" y="6081"/>
                    <a:pt x="13745" y="6112"/>
                  </a:cubicBezTo>
                  <a:cubicBezTo>
                    <a:pt x="13823" y="6126"/>
                    <a:pt x="13900" y="6133"/>
                    <a:pt x="13976" y="6133"/>
                  </a:cubicBezTo>
                  <a:cubicBezTo>
                    <a:pt x="14234" y="6133"/>
                    <a:pt x="14474" y="6059"/>
                    <a:pt x="14695" y="5986"/>
                  </a:cubicBezTo>
                  <a:lnTo>
                    <a:pt x="14695" y="5986"/>
                  </a:lnTo>
                  <a:cubicBezTo>
                    <a:pt x="14188" y="6556"/>
                    <a:pt x="13650" y="7126"/>
                    <a:pt x="13080" y="7664"/>
                  </a:cubicBezTo>
                  <a:cubicBezTo>
                    <a:pt x="12858" y="7886"/>
                    <a:pt x="12668" y="8044"/>
                    <a:pt x="12478" y="8234"/>
                  </a:cubicBezTo>
                  <a:cubicBezTo>
                    <a:pt x="12288" y="8392"/>
                    <a:pt x="12066" y="8487"/>
                    <a:pt x="11845" y="8614"/>
                  </a:cubicBezTo>
                  <a:cubicBezTo>
                    <a:pt x="11401" y="8867"/>
                    <a:pt x="10895" y="9026"/>
                    <a:pt x="10420" y="9152"/>
                  </a:cubicBezTo>
                  <a:cubicBezTo>
                    <a:pt x="10113" y="9214"/>
                    <a:pt x="9780" y="9249"/>
                    <a:pt x="9454" y="9249"/>
                  </a:cubicBezTo>
                  <a:cubicBezTo>
                    <a:pt x="9276" y="9249"/>
                    <a:pt x="9099" y="9238"/>
                    <a:pt x="8931" y="9216"/>
                  </a:cubicBezTo>
                  <a:cubicBezTo>
                    <a:pt x="8709" y="9184"/>
                    <a:pt x="8519" y="9089"/>
                    <a:pt x="8298" y="8962"/>
                  </a:cubicBezTo>
                  <a:cubicBezTo>
                    <a:pt x="8139" y="8867"/>
                    <a:pt x="7949" y="8709"/>
                    <a:pt x="7791" y="8487"/>
                  </a:cubicBezTo>
                  <a:cubicBezTo>
                    <a:pt x="7633" y="8297"/>
                    <a:pt x="7474" y="8139"/>
                    <a:pt x="7411" y="7917"/>
                  </a:cubicBezTo>
                  <a:cubicBezTo>
                    <a:pt x="7284" y="7696"/>
                    <a:pt x="7189" y="7474"/>
                    <a:pt x="7158" y="7189"/>
                  </a:cubicBezTo>
                  <a:cubicBezTo>
                    <a:pt x="7031" y="6682"/>
                    <a:pt x="7094" y="6176"/>
                    <a:pt x="7316" y="5701"/>
                  </a:cubicBezTo>
                  <a:cubicBezTo>
                    <a:pt x="7316" y="5637"/>
                    <a:pt x="7348" y="5606"/>
                    <a:pt x="7348" y="5574"/>
                  </a:cubicBezTo>
                  <a:close/>
                  <a:moveTo>
                    <a:pt x="22834" y="0"/>
                  </a:moveTo>
                  <a:cubicBezTo>
                    <a:pt x="22834" y="0"/>
                    <a:pt x="20870" y="0"/>
                    <a:pt x="19794" y="507"/>
                  </a:cubicBezTo>
                  <a:cubicBezTo>
                    <a:pt x="19730" y="538"/>
                    <a:pt x="19667" y="538"/>
                    <a:pt x="19604" y="570"/>
                  </a:cubicBezTo>
                  <a:cubicBezTo>
                    <a:pt x="19097" y="792"/>
                    <a:pt x="18558" y="1045"/>
                    <a:pt x="18147" y="1425"/>
                  </a:cubicBezTo>
                  <a:lnTo>
                    <a:pt x="17545" y="1995"/>
                  </a:lnTo>
                  <a:cubicBezTo>
                    <a:pt x="17387" y="2249"/>
                    <a:pt x="17228" y="2439"/>
                    <a:pt x="17070" y="2692"/>
                  </a:cubicBezTo>
                  <a:cubicBezTo>
                    <a:pt x="16563" y="3484"/>
                    <a:pt x="15993" y="4212"/>
                    <a:pt x="15392" y="4940"/>
                  </a:cubicBezTo>
                  <a:cubicBezTo>
                    <a:pt x="14917" y="5416"/>
                    <a:pt x="14346" y="5764"/>
                    <a:pt x="13650" y="5764"/>
                  </a:cubicBezTo>
                  <a:cubicBezTo>
                    <a:pt x="13270" y="5732"/>
                    <a:pt x="12858" y="5574"/>
                    <a:pt x="12605" y="5289"/>
                  </a:cubicBezTo>
                  <a:cubicBezTo>
                    <a:pt x="12320" y="5004"/>
                    <a:pt x="12130" y="4655"/>
                    <a:pt x="12161" y="4275"/>
                  </a:cubicBezTo>
                  <a:cubicBezTo>
                    <a:pt x="12193" y="3895"/>
                    <a:pt x="12478" y="3547"/>
                    <a:pt x="12795" y="3325"/>
                  </a:cubicBezTo>
                  <a:cubicBezTo>
                    <a:pt x="12953" y="3199"/>
                    <a:pt x="13127" y="3135"/>
                    <a:pt x="13301" y="3135"/>
                  </a:cubicBezTo>
                  <a:cubicBezTo>
                    <a:pt x="13476" y="3135"/>
                    <a:pt x="13650" y="3199"/>
                    <a:pt x="13808" y="3325"/>
                  </a:cubicBezTo>
                  <a:cubicBezTo>
                    <a:pt x="13966" y="3420"/>
                    <a:pt x="14093" y="3547"/>
                    <a:pt x="14188" y="3705"/>
                  </a:cubicBezTo>
                  <a:cubicBezTo>
                    <a:pt x="14251" y="3864"/>
                    <a:pt x="14251" y="4054"/>
                    <a:pt x="14188" y="4149"/>
                  </a:cubicBezTo>
                  <a:cubicBezTo>
                    <a:pt x="14125" y="4212"/>
                    <a:pt x="13935" y="4307"/>
                    <a:pt x="13776" y="4307"/>
                  </a:cubicBezTo>
                  <a:cubicBezTo>
                    <a:pt x="13618" y="4307"/>
                    <a:pt x="13586" y="4212"/>
                    <a:pt x="13555" y="4149"/>
                  </a:cubicBezTo>
                  <a:cubicBezTo>
                    <a:pt x="13505" y="4024"/>
                    <a:pt x="13436" y="3939"/>
                    <a:pt x="13331" y="3939"/>
                  </a:cubicBezTo>
                  <a:cubicBezTo>
                    <a:pt x="13303" y="3939"/>
                    <a:pt x="13272" y="3945"/>
                    <a:pt x="13238" y="3959"/>
                  </a:cubicBezTo>
                  <a:cubicBezTo>
                    <a:pt x="13080" y="3990"/>
                    <a:pt x="12985" y="4117"/>
                    <a:pt x="13016" y="4275"/>
                  </a:cubicBezTo>
                  <a:lnTo>
                    <a:pt x="13016" y="4307"/>
                  </a:lnTo>
                  <a:lnTo>
                    <a:pt x="13016" y="4339"/>
                  </a:lnTo>
                  <a:cubicBezTo>
                    <a:pt x="13080" y="4497"/>
                    <a:pt x="13175" y="4655"/>
                    <a:pt x="13333" y="4750"/>
                  </a:cubicBezTo>
                  <a:cubicBezTo>
                    <a:pt x="13449" y="4797"/>
                    <a:pt x="13565" y="4826"/>
                    <a:pt x="13668" y="4826"/>
                  </a:cubicBezTo>
                  <a:cubicBezTo>
                    <a:pt x="13706" y="4826"/>
                    <a:pt x="13742" y="4822"/>
                    <a:pt x="13776" y="4814"/>
                  </a:cubicBezTo>
                  <a:cubicBezTo>
                    <a:pt x="13935" y="4814"/>
                    <a:pt x="14061" y="4782"/>
                    <a:pt x="14188" y="4687"/>
                  </a:cubicBezTo>
                  <a:cubicBezTo>
                    <a:pt x="14283" y="4655"/>
                    <a:pt x="14441" y="4529"/>
                    <a:pt x="14505" y="4370"/>
                  </a:cubicBezTo>
                  <a:cubicBezTo>
                    <a:pt x="14600" y="4117"/>
                    <a:pt x="14568" y="3832"/>
                    <a:pt x="14505" y="3579"/>
                  </a:cubicBezTo>
                  <a:cubicBezTo>
                    <a:pt x="14378" y="3357"/>
                    <a:pt x="14220" y="3167"/>
                    <a:pt x="13966" y="3040"/>
                  </a:cubicBezTo>
                  <a:cubicBezTo>
                    <a:pt x="13776" y="2914"/>
                    <a:pt x="13491" y="2850"/>
                    <a:pt x="13270" y="2850"/>
                  </a:cubicBezTo>
                  <a:cubicBezTo>
                    <a:pt x="13016" y="2850"/>
                    <a:pt x="12795" y="2945"/>
                    <a:pt x="12605" y="3072"/>
                  </a:cubicBezTo>
                  <a:cubicBezTo>
                    <a:pt x="12383" y="3199"/>
                    <a:pt x="12225" y="3389"/>
                    <a:pt x="12130" y="3579"/>
                  </a:cubicBezTo>
                  <a:cubicBezTo>
                    <a:pt x="12003" y="3800"/>
                    <a:pt x="11876" y="4022"/>
                    <a:pt x="11876" y="4275"/>
                  </a:cubicBezTo>
                  <a:cubicBezTo>
                    <a:pt x="11876" y="4434"/>
                    <a:pt x="11876" y="4592"/>
                    <a:pt x="11908" y="4750"/>
                  </a:cubicBezTo>
                  <a:cubicBezTo>
                    <a:pt x="11845" y="4655"/>
                    <a:pt x="11718" y="4624"/>
                    <a:pt x="11591" y="4592"/>
                  </a:cubicBezTo>
                  <a:cubicBezTo>
                    <a:pt x="11338" y="4497"/>
                    <a:pt x="11085" y="4465"/>
                    <a:pt x="10800" y="4465"/>
                  </a:cubicBezTo>
                  <a:cubicBezTo>
                    <a:pt x="10546" y="4465"/>
                    <a:pt x="10261" y="4465"/>
                    <a:pt x="9976" y="4592"/>
                  </a:cubicBezTo>
                  <a:cubicBezTo>
                    <a:pt x="9849" y="4624"/>
                    <a:pt x="9691" y="4687"/>
                    <a:pt x="9596" y="4782"/>
                  </a:cubicBezTo>
                  <a:cubicBezTo>
                    <a:pt x="9469" y="4845"/>
                    <a:pt x="9343" y="4940"/>
                    <a:pt x="9279" y="5067"/>
                  </a:cubicBezTo>
                  <a:cubicBezTo>
                    <a:pt x="9058" y="5257"/>
                    <a:pt x="8899" y="5542"/>
                    <a:pt x="8836" y="5859"/>
                  </a:cubicBezTo>
                  <a:cubicBezTo>
                    <a:pt x="8741" y="6176"/>
                    <a:pt x="8868" y="6524"/>
                    <a:pt x="9121" y="6746"/>
                  </a:cubicBezTo>
                  <a:cubicBezTo>
                    <a:pt x="9216" y="6872"/>
                    <a:pt x="9343" y="6967"/>
                    <a:pt x="9501" y="7031"/>
                  </a:cubicBezTo>
                  <a:cubicBezTo>
                    <a:pt x="9659" y="7126"/>
                    <a:pt x="9818" y="7157"/>
                    <a:pt x="10008" y="7157"/>
                  </a:cubicBezTo>
                  <a:cubicBezTo>
                    <a:pt x="10166" y="7157"/>
                    <a:pt x="10388" y="7126"/>
                    <a:pt x="10483" y="6999"/>
                  </a:cubicBezTo>
                  <a:cubicBezTo>
                    <a:pt x="10641" y="6904"/>
                    <a:pt x="10768" y="6809"/>
                    <a:pt x="10895" y="6651"/>
                  </a:cubicBezTo>
                  <a:cubicBezTo>
                    <a:pt x="10958" y="6492"/>
                    <a:pt x="10926" y="6302"/>
                    <a:pt x="10768" y="6207"/>
                  </a:cubicBezTo>
                  <a:cubicBezTo>
                    <a:pt x="10717" y="6177"/>
                    <a:pt x="10663" y="6163"/>
                    <a:pt x="10610" y="6163"/>
                  </a:cubicBezTo>
                  <a:cubicBezTo>
                    <a:pt x="10497" y="6163"/>
                    <a:pt x="10389" y="6226"/>
                    <a:pt x="10325" y="6334"/>
                  </a:cubicBezTo>
                  <a:lnTo>
                    <a:pt x="10325" y="6366"/>
                  </a:lnTo>
                  <a:cubicBezTo>
                    <a:pt x="10293" y="6461"/>
                    <a:pt x="10134" y="6619"/>
                    <a:pt x="9976" y="6619"/>
                  </a:cubicBezTo>
                  <a:cubicBezTo>
                    <a:pt x="9959" y="6622"/>
                    <a:pt x="9943" y="6624"/>
                    <a:pt x="9926" y="6624"/>
                  </a:cubicBezTo>
                  <a:cubicBezTo>
                    <a:pt x="9785" y="6624"/>
                    <a:pt x="9646" y="6511"/>
                    <a:pt x="9533" y="6397"/>
                  </a:cubicBezTo>
                  <a:cubicBezTo>
                    <a:pt x="9406" y="6302"/>
                    <a:pt x="9343" y="6144"/>
                    <a:pt x="9374" y="5986"/>
                  </a:cubicBezTo>
                  <a:cubicBezTo>
                    <a:pt x="9438" y="5827"/>
                    <a:pt x="9501" y="5606"/>
                    <a:pt x="9659" y="5447"/>
                  </a:cubicBezTo>
                  <a:cubicBezTo>
                    <a:pt x="9818" y="5289"/>
                    <a:pt x="9976" y="5194"/>
                    <a:pt x="10166" y="5099"/>
                  </a:cubicBezTo>
                  <a:cubicBezTo>
                    <a:pt x="10388" y="5035"/>
                    <a:pt x="10610" y="4972"/>
                    <a:pt x="10800" y="4972"/>
                  </a:cubicBezTo>
                  <a:cubicBezTo>
                    <a:pt x="11053" y="4972"/>
                    <a:pt x="11275" y="5035"/>
                    <a:pt x="11496" y="5067"/>
                  </a:cubicBezTo>
                  <a:cubicBezTo>
                    <a:pt x="11686" y="5130"/>
                    <a:pt x="11845" y="5257"/>
                    <a:pt x="12003" y="5416"/>
                  </a:cubicBezTo>
                  <a:cubicBezTo>
                    <a:pt x="12225" y="5732"/>
                    <a:pt x="12320" y="6239"/>
                    <a:pt x="12193" y="6682"/>
                  </a:cubicBezTo>
                  <a:cubicBezTo>
                    <a:pt x="12161" y="6904"/>
                    <a:pt x="12066" y="7126"/>
                    <a:pt x="11971" y="7316"/>
                  </a:cubicBezTo>
                  <a:cubicBezTo>
                    <a:pt x="11845" y="7506"/>
                    <a:pt x="11686" y="7664"/>
                    <a:pt x="11496" y="7791"/>
                  </a:cubicBezTo>
                  <a:cubicBezTo>
                    <a:pt x="11116" y="8076"/>
                    <a:pt x="10641" y="8171"/>
                    <a:pt x="10166" y="8266"/>
                  </a:cubicBezTo>
                  <a:cubicBezTo>
                    <a:pt x="10022" y="8285"/>
                    <a:pt x="9879" y="8295"/>
                    <a:pt x="9737" y="8295"/>
                  </a:cubicBezTo>
                  <a:cubicBezTo>
                    <a:pt x="9412" y="8295"/>
                    <a:pt x="9101" y="8240"/>
                    <a:pt x="8836" y="8107"/>
                  </a:cubicBezTo>
                  <a:cubicBezTo>
                    <a:pt x="8013" y="7696"/>
                    <a:pt x="7474" y="6714"/>
                    <a:pt x="7538" y="5796"/>
                  </a:cubicBezTo>
                  <a:cubicBezTo>
                    <a:pt x="7569" y="5320"/>
                    <a:pt x="7791" y="4940"/>
                    <a:pt x="8108" y="4592"/>
                  </a:cubicBezTo>
                  <a:cubicBezTo>
                    <a:pt x="8424" y="4212"/>
                    <a:pt x="8836" y="3959"/>
                    <a:pt x="9216" y="3674"/>
                  </a:cubicBezTo>
                  <a:cubicBezTo>
                    <a:pt x="9628" y="3389"/>
                    <a:pt x="10071" y="3167"/>
                    <a:pt x="10483" y="2945"/>
                  </a:cubicBezTo>
                  <a:cubicBezTo>
                    <a:pt x="10926" y="2724"/>
                    <a:pt x="11370" y="2565"/>
                    <a:pt x="11845" y="2439"/>
                  </a:cubicBezTo>
                  <a:cubicBezTo>
                    <a:pt x="12320" y="2312"/>
                    <a:pt x="12795" y="2249"/>
                    <a:pt x="13270" y="2249"/>
                  </a:cubicBezTo>
                  <a:cubicBezTo>
                    <a:pt x="13745" y="2249"/>
                    <a:pt x="14220" y="2312"/>
                    <a:pt x="14600" y="2470"/>
                  </a:cubicBezTo>
                  <a:lnTo>
                    <a:pt x="14695" y="2470"/>
                  </a:lnTo>
                  <a:cubicBezTo>
                    <a:pt x="14853" y="2597"/>
                    <a:pt x="14917" y="2755"/>
                    <a:pt x="15043" y="2945"/>
                  </a:cubicBezTo>
                  <a:cubicBezTo>
                    <a:pt x="15138" y="3167"/>
                    <a:pt x="15202" y="3357"/>
                    <a:pt x="15202" y="3547"/>
                  </a:cubicBezTo>
                  <a:lnTo>
                    <a:pt x="15202" y="3579"/>
                  </a:lnTo>
                  <a:cubicBezTo>
                    <a:pt x="15202" y="3800"/>
                    <a:pt x="15360" y="3895"/>
                    <a:pt x="15550" y="3895"/>
                  </a:cubicBezTo>
                  <a:cubicBezTo>
                    <a:pt x="15772" y="3895"/>
                    <a:pt x="15867" y="3737"/>
                    <a:pt x="15867" y="3547"/>
                  </a:cubicBezTo>
                  <a:lnTo>
                    <a:pt x="15867" y="3515"/>
                  </a:lnTo>
                  <a:cubicBezTo>
                    <a:pt x="15835" y="3199"/>
                    <a:pt x="15708" y="2945"/>
                    <a:pt x="15550" y="2692"/>
                  </a:cubicBezTo>
                  <a:cubicBezTo>
                    <a:pt x="15392" y="2439"/>
                    <a:pt x="15233" y="2217"/>
                    <a:pt x="15012" y="2059"/>
                  </a:cubicBezTo>
                  <a:cubicBezTo>
                    <a:pt x="14568" y="1679"/>
                    <a:pt x="14061" y="1520"/>
                    <a:pt x="13555" y="1457"/>
                  </a:cubicBezTo>
                  <a:cubicBezTo>
                    <a:pt x="13344" y="1425"/>
                    <a:pt x="13134" y="1411"/>
                    <a:pt x="12926" y="1411"/>
                  </a:cubicBezTo>
                  <a:cubicBezTo>
                    <a:pt x="12103" y="1411"/>
                    <a:pt x="11304" y="1628"/>
                    <a:pt x="10546" y="1805"/>
                  </a:cubicBezTo>
                  <a:cubicBezTo>
                    <a:pt x="8583" y="2280"/>
                    <a:pt x="6714" y="3009"/>
                    <a:pt x="4941" y="3959"/>
                  </a:cubicBezTo>
                  <a:cubicBezTo>
                    <a:pt x="4086" y="4370"/>
                    <a:pt x="3136" y="4687"/>
                    <a:pt x="2186" y="4750"/>
                  </a:cubicBezTo>
                  <a:cubicBezTo>
                    <a:pt x="1711" y="4750"/>
                    <a:pt x="1267" y="4624"/>
                    <a:pt x="919" y="4339"/>
                  </a:cubicBezTo>
                  <a:cubicBezTo>
                    <a:pt x="570" y="4054"/>
                    <a:pt x="349" y="3642"/>
                    <a:pt x="444" y="3199"/>
                  </a:cubicBezTo>
                  <a:cubicBezTo>
                    <a:pt x="475" y="2755"/>
                    <a:pt x="665" y="2312"/>
                    <a:pt x="1045" y="2154"/>
                  </a:cubicBezTo>
                  <a:cubicBezTo>
                    <a:pt x="1212" y="2063"/>
                    <a:pt x="1414" y="2023"/>
                    <a:pt x="1618" y="2023"/>
                  </a:cubicBezTo>
                  <a:cubicBezTo>
                    <a:pt x="1842" y="2023"/>
                    <a:pt x="2067" y="2071"/>
                    <a:pt x="2249" y="2154"/>
                  </a:cubicBezTo>
                  <a:cubicBezTo>
                    <a:pt x="2471" y="2249"/>
                    <a:pt x="2566" y="2407"/>
                    <a:pt x="2692" y="2565"/>
                  </a:cubicBezTo>
                  <a:cubicBezTo>
                    <a:pt x="2787" y="2724"/>
                    <a:pt x="2819" y="2914"/>
                    <a:pt x="2819" y="3072"/>
                  </a:cubicBezTo>
                  <a:cubicBezTo>
                    <a:pt x="2787" y="3199"/>
                    <a:pt x="2661" y="3357"/>
                    <a:pt x="2502" y="3389"/>
                  </a:cubicBezTo>
                  <a:cubicBezTo>
                    <a:pt x="2460" y="3397"/>
                    <a:pt x="2420" y="3401"/>
                    <a:pt x="2381" y="3401"/>
                  </a:cubicBezTo>
                  <a:cubicBezTo>
                    <a:pt x="2276" y="3401"/>
                    <a:pt x="2183" y="3372"/>
                    <a:pt x="2091" y="3325"/>
                  </a:cubicBezTo>
                  <a:cubicBezTo>
                    <a:pt x="2049" y="3270"/>
                    <a:pt x="1983" y="3245"/>
                    <a:pt x="1914" y="3245"/>
                  </a:cubicBezTo>
                  <a:cubicBezTo>
                    <a:pt x="1826" y="3245"/>
                    <a:pt x="1732" y="3286"/>
                    <a:pt x="1679" y="3357"/>
                  </a:cubicBezTo>
                  <a:cubicBezTo>
                    <a:pt x="1552" y="3484"/>
                    <a:pt x="1584" y="3674"/>
                    <a:pt x="1711" y="3800"/>
                  </a:cubicBezTo>
                  <a:cubicBezTo>
                    <a:pt x="1882" y="3914"/>
                    <a:pt x="2087" y="3971"/>
                    <a:pt x="2292" y="3971"/>
                  </a:cubicBezTo>
                  <a:cubicBezTo>
                    <a:pt x="2429" y="3971"/>
                    <a:pt x="2566" y="3946"/>
                    <a:pt x="2692" y="3895"/>
                  </a:cubicBezTo>
                  <a:cubicBezTo>
                    <a:pt x="3009" y="3800"/>
                    <a:pt x="3262" y="3515"/>
                    <a:pt x="3326" y="3167"/>
                  </a:cubicBezTo>
                  <a:cubicBezTo>
                    <a:pt x="3452" y="2502"/>
                    <a:pt x="2977" y="1900"/>
                    <a:pt x="2471" y="1710"/>
                  </a:cubicBezTo>
                  <a:cubicBezTo>
                    <a:pt x="2186" y="1584"/>
                    <a:pt x="1901" y="1552"/>
                    <a:pt x="1616" y="1552"/>
                  </a:cubicBezTo>
                  <a:cubicBezTo>
                    <a:pt x="1362" y="1552"/>
                    <a:pt x="1077" y="1584"/>
                    <a:pt x="792" y="1742"/>
                  </a:cubicBezTo>
                  <a:cubicBezTo>
                    <a:pt x="570" y="1900"/>
                    <a:pt x="317" y="2090"/>
                    <a:pt x="190" y="2344"/>
                  </a:cubicBezTo>
                  <a:cubicBezTo>
                    <a:pt x="95" y="2565"/>
                    <a:pt x="0" y="2850"/>
                    <a:pt x="0" y="3135"/>
                  </a:cubicBezTo>
                  <a:cubicBezTo>
                    <a:pt x="0" y="3389"/>
                    <a:pt x="32" y="3674"/>
                    <a:pt x="159" y="3959"/>
                  </a:cubicBezTo>
                  <a:cubicBezTo>
                    <a:pt x="285" y="4244"/>
                    <a:pt x="475" y="4434"/>
                    <a:pt x="665" y="4592"/>
                  </a:cubicBezTo>
                  <a:cubicBezTo>
                    <a:pt x="887" y="4750"/>
                    <a:pt x="1140" y="4909"/>
                    <a:pt x="1394" y="4940"/>
                  </a:cubicBezTo>
                  <a:cubicBezTo>
                    <a:pt x="1679" y="5035"/>
                    <a:pt x="1901" y="5035"/>
                    <a:pt x="2186" y="5035"/>
                  </a:cubicBezTo>
                  <a:cubicBezTo>
                    <a:pt x="2502" y="5035"/>
                    <a:pt x="2851" y="4940"/>
                    <a:pt x="3167" y="4909"/>
                  </a:cubicBezTo>
                  <a:lnTo>
                    <a:pt x="3167" y="4909"/>
                  </a:lnTo>
                  <a:cubicBezTo>
                    <a:pt x="3009" y="5035"/>
                    <a:pt x="2851" y="5194"/>
                    <a:pt x="2724" y="5384"/>
                  </a:cubicBezTo>
                  <a:cubicBezTo>
                    <a:pt x="2502" y="5732"/>
                    <a:pt x="2407" y="6239"/>
                    <a:pt x="2534" y="6651"/>
                  </a:cubicBezTo>
                  <a:cubicBezTo>
                    <a:pt x="2661" y="7031"/>
                    <a:pt x="2946" y="7474"/>
                    <a:pt x="3357" y="7664"/>
                  </a:cubicBezTo>
                  <a:cubicBezTo>
                    <a:pt x="3561" y="7766"/>
                    <a:pt x="3778" y="7807"/>
                    <a:pt x="3990" y="7807"/>
                  </a:cubicBezTo>
                  <a:cubicBezTo>
                    <a:pt x="4239" y="7807"/>
                    <a:pt x="4482" y="7750"/>
                    <a:pt x="4687" y="7664"/>
                  </a:cubicBezTo>
                  <a:cubicBezTo>
                    <a:pt x="5067" y="7506"/>
                    <a:pt x="5479" y="7189"/>
                    <a:pt x="5574" y="6682"/>
                  </a:cubicBezTo>
                  <a:cubicBezTo>
                    <a:pt x="5637" y="6397"/>
                    <a:pt x="5574" y="6144"/>
                    <a:pt x="5416" y="5922"/>
                  </a:cubicBezTo>
                  <a:cubicBezTo>
                    <a:pt x="5257" y="5701"/>
                    <a:pt x="5067" y="5574"/>
                    <a:pt x="4846" y="5511"/>
                  </a:cubicBezTo>
                  <a:cubicBezTo>
                    <a:pt x="4719" y="5463"/>
                    <a:pt x="4584" y="5431"/>
                    <a:pt x="4450" y="5431"/>
                  </a:cubicBezTo>
                  <a:cubicBezTo>
                    <a:pt x="4315" y="5431"/>
                    <a:pt x="4181" y="5463"/>
                    <a:pt x="4054" y="5542"/>
                  </a:cubicBezTo>
                  <a:cubicBezTo>
                    <a:pt x="3769" y="5701"/>
                    <a:pt x="3642" y="6017"/>
                    <a:pt x="3611" y="6239"/>
                  </a:cubicBezTo>
                  <a:cubicBezTo>
                    <a:pt x="3611" y="6397"/>
                    <a:pt x="3737" y="6556"/>
                    <a:pt x="3896" y="6556"/>
                  </a:cubicBezTo>
                  <a:cubicBezTo>
                    <a:pt x="4054" y="6556"/>
                    <a:pt x="4212" y="6461"/>
                    <a:pt x="4212" y="6302"/>
                  </a:cubicBezTo>
                  <a:cubicBezTo>
                    <a:pt x="4212" y="6176"/>
                    <a:pt x="4244" y="6081"/>
                    <a:pt x="4307" y="6049"/>
                  </a:cubicBezTo>
                  <a:cubicBezTo>
                    <a:pt x="4339" y="6033"/>
                    <a:pt x="4394" y="6025"/>
                    <a:pt x="4454" y="6025"/>
                  </a:cubicBezTo>
                  <a:cubicBezTo>
                    <a:pt x="4513" y="6025"/>
                    <a:pt x="4577" y="6033"/>
                    <a:pt x="4624" y="6049"/>
                  </a:cubicBezTo>
                  <a:cubicBezTo>
                    <a:pt x="4751" y="6081"/>
                    <a:pt x="4877" y="6176"/>
                    <a:pt x="4941" y="6239"/>
                  </a:cubicBezTo>
                  <a:cubicBezTo>
                    <a:pt x="5036" y="6334"/>
                    <a:pt x="5036" y="6461"/>
                    <a:pt x="5036" y="6556"/>
                  </a:cubicBezTo>
                  <a:cubicBezTo>
                    <a:pt x="5004" y="6809"/>
                    <a:pt x="4751" y="7031"/>
                    <a:pt x="4466" y="7157"/>
                  </a:cubicBezTo>
                  <a:cubicBezTo>
                    <a:pt x="4323" y="7228"/>
                    <a:pt x="4161" y="7270"/>
                    <a:pt x="3996" y="7270"/>
                  </a:cubicBezTo>
                  <a:cubicBezTo>
                    <a:pt x="3867" y="7270"/>
                    <a:pt x="3736" y="7245"/>
                    <a:pt x="3611" y="7189"/>
                  </a:cubicBezTo>
                  <a:cubicBezTo>
                    <a:pt x="3326" y="7094"/>
                    <a:pt x="3136" y="6809"/>
                    <a:pt x="3041" y="6524"/>
                  </a:cubicBezTo>
                  <a:cubicBezTo>
                    <a:pt x="2946" y="6207"/>
                    <a:pt x="2977" y="5891"/>
                    <a:pt x="3136" y="5669"/>
                  </a:cubicBezTo>
                  <a:cubicBezTo>
                    <a:pt x="3294" y="5384"/>
                    <a:pt x="3579" y="5194"/>
                    <a:pt x="3896" y="4972"/>
                  </a:cubicBezTo>
                  <a:cubicBezTo>
                    <a:pt x="4212" y="4814"/>
                    <a:pt x="4561" y="4655"/>
                    <a:pt x="4877" y="4624"/>
                  </a:cubicBezTo>
                  <a:cubicBezTo>
                    <a:pt x="4959" y="4608"/>
                    <a:pt x="5041" y="4601"/>
                    <a:pt x="5124" y="4601"/>
                  </a:cubicBezTo>
                  <a:cubicBezTo>
                    <a:pt x="5721" y="4601"/>
                    <a:pt x="6341" y="4986"/>
                    <a:pt x="6619" y="5542"/>
                  </a:cubicBezTo>
                  <a:cubicBezTo>
                    <a:pt x="6746" y="5827"/>
                    <a:pt x="6809" y="6144"/>
                    <a:pt x="6809" y="6397"/>
                  </a:cubicBezTo>
                  <a:cubicBezTo>
                    <a:pt x="6778" y="6619"/>
                    <a:pt x="6778" y="6777"/>
                    <a:pt x="6746" y="6967"/>
                  </a:cubicBezTo>
                  <a:cubicBezTo>
                    <a:pt x="6683" y="7157"/>
                    <a:pt x="6588" y="7411"/>
                    <a:pt x="6461" y="7569"/>
                  </a:cubicBezTo>
                  <a:cubicBezTo>
                    <a:pt x="6049" y="8139"/>
                    <a:pt x="5352" y="8424"/>
                    <a:pt x="4719" y="8899"/>
                  </a:cubicBezTo>
                  <a:cubicBezTo>
                    <a:pt x="4561" y="9026"/>
                    <a:pt x="4371" y="9216"/>
                    <a:pt x="4276" y="9406"/>
                  </a:cubicBezTo>
                  <a:cubicBezTo>
                    <a:pt x="4212" y="9659"/>
                    <a:pt x="4149" y="9881"/>
                    <a:pt x="4212" y="10103"/>
                  </a:cubicBezTo>
                  <a:cubicBezTo>
                    <a:pt x="4276" y="10514"/>
                    <a:pt x="4434" y="10926"/>
                    <a:pt x="4687" y="11274"/>
                  </a:cubicBezTo>
                  <a:cubicBezTo>
                    <a:pt x="4749" y="11397"/>
                    <a:pt x="4876" y="11467"/>
                    <a:pt x="5010" y="11467"/>
                  </a:cubicBezTo>
                  <a:cubicBezTo>
                    <a:pt x="5083" y="11467"/>
                    <a:pt x="5158" y="11446"/>
                    <a:pt x="5226" y="11401"/>
                  </a:cubicBezTo>
                  <a:cubicBezTo>
                    <a:pt x="5416" y="11274"/>
                    <a:pt x="5479" y="11053"/>
                    <a:pt x="5352" y="10831"/>
                  </a:cubicBezTo>
                  <a:cubicBezTo>
                    <a:pt x="5352" y="10799"/>
                    <a:pt x="5321" y="10799"/>
                    <a:pt x="5257" y="10768"/>
                  </a:cubicBezTo>
                  <a:cubicBezTo>
                    <a:pt x="5036" y="10578"/>
                    <a:pt x="4846" y="10261"/>
                    <a:pt x="4751" y="9944"/>
                  </a:cubicBezTo>
                  <a:cubicBezTo>
                    <a:pt x="4687" y="9627"/>
                    <a:pt x="4719" y="9374"/>
                    <a:pt x="4941" y="9152"/>
                  </a:cubicBezTo>
                  <a:cubicBezTo>
                    <a:pt x="5479" y="8677"/>
                    <a:pt x="6208" y="8297"/>
                    <a:pt x="6619" y="7601"/>
                  </a:cubicBezTo>
                  <a:cubicBezTo>
                    <a:pt x="6651" y="7569"/>
                    <a:pt x="6651" y="7506"/>
                    <a:pt x="6683" y="7474"/>
                  </a:cubicBezTo>
                  <a:cubicBezTo>
                    <a:pt x="6746" y="7949"/>
                    <a:pt x="6904" y="8456"/>
                    <a:pt x="7221" y="8867"/>
                  </a:cubicBezTo>
                  <a:cubicBezTo>
                    <a:pt x="7411" y="9089"/>
                    <a:pt x="7601" y="9311"/>
                    <a:pt x="7886" y="9501"/>
                  </a:cubicBezTo>
                  <a:cubicBezTo>
                    <a:pt x="8171" y="9659"/>
                    <a:pt x="8488" y="9786"/>
                    <a:pt x="8741" y="9817"/>
                  </a:cubicBezTo>
                  <a:cubicBezTo>
                    <a:pt x="8935" y="9858"/>
                    <a:pt x="9130" y="9876"/>
                    <a:pt x="9322" y="9876"/>
                  </a:cubicBezTo>
                  <a:cubicBezTo>
                    <a:pt x="9725" y="9876"/>
                    <a:pt x="10118" y="9798"/>
                    <a:pt x="10483" y="9691"/>
                  </a:cubicBezTo>
                  <a:cubicBezTo>
                    <a:pt x="10863" y="9627"/>
                    <a:pt x="11211" y="9469"/>
                    <a:pt x="11528" y="9311"/>
                  </a:cubicBezTo>
                  <a:lnTo>
                    <a:pt x="11528" y="9311"/>
                  </a:lnTo>
                  <a:cubicBezTo>
                    <a:pt x="11401" y="9469"/>
                    <a:pt x="11338" y="9627"/>
                    <a:pt x="11243" y="9786"/>
                  </a:cubicBezTo>
                  <a:cubicBezTo>
                    <a:pt x="11116" y="10039"/>
                    <a:pt x="11085" y="10419"/>
                    <a:pt x="11180" y="10736"/>
                  </a:cubicBezTo>
                  <a:cubicBezTo>
                    <a:pt x="11211" y="11053"/>
                    <a:pt x="11401" y="11306"/>
                    <a:pt x="11560" y="11591"/>
                  </a:cubicBezTo>
                  <a:cubicBezTo>
                    <a:pt x="11639" y="11690"/>
                    <a:pt x="11755" y="11739"/>
                    <a:pt x="11870" y="11739"/>
                  </a:cubicBezTo>
                  <a:cubicBezTo>
                    <a:pt x="11939" y="11739"/>
                    <a:pt x="12007" y="11722"/>
                    <a:pt x="12066" y="11686"/>
                  </a:cubicBezTo>
                  <a:cubicBezTo>
                    <a:pt x="12225" y="11559"/>
                    <a:pt x="12288" y="11306"/>
                    <a:pt x="12161" y="11148"/>
                  </a:cubicBezTo>
                  <a:cubicBezTo>
                    <a:pt x="12161" y="11148"/>
                    <a:pt x="12161" y="11116"/>
                    <a:pt x="12130" y="11116"/>
                  </a:cubicBezTo>
                  <a:lnTo>
                    <a:pt x="12066" y="11084"/>
                  </a:lnTo>
                  <a:cubicBezTo>
                    <a:pt x="11908" y="10926"/>
                    <a:pt x="11750" y="10768"/>
                    <a:pt x="11718" y="10578"/>
                  </a:cubicBezTo>
                  <a:cubicBezTo>
                    <a:pt x="11655" y="10356"/>
                    <a:pt x="11655" y="10134"/>
                    <a:pt x="11686" y="9944"/>
                  </a:cubicBezTo>
                  <a:cubicBezTo>
                    <a:pt x="11813" y="9501"/>
                    <a:pt x="12130" y="9026"/>
                    <a:pt x="12478" y="8677"/>
                  </a:cubicBezTo>
                  <a:cubicBezTo>
                    <a:pt x="12541" y="8582"/>
                    <a:pt x="12636" y="8551"/>
                    <a:pt x="12668" y="8456"/>
                  </a:cubicBezTo>
                  <a:cubicBezTo>
                    <a:pt x="12858" y="8266"/>
                    <a:pt x="13080" y="8076"/>
                    <a:pt x="13238" y="7886"/>
                  </a:cubicBezTo>
                  <a:cubicBezTo>
                    <a:pt x="13333" y="7759"/>
                    <a:pt x="13428" y="7632"/>
                    <a:pt x="13491" y="7569"/>
                  </a:cubicBezTo>
                  <a:cubicBezTo>
                    <a:pt x="13491" y="7569"/>
                    <a:pt x="14251" y="6777"/>
                    <a:pt x="15075" y="6556"/>
                  </a:cubicBezTo>
                  <a:cubicBezTo>
                    <a:pt x="15201" y="6529"/>
                    <a:pt x="15316" y="6517"/>
                    <a:pt x="15421" y="6517"/>
                  </a:cubicBezTo>
                  <a:cubicBezTo>
                    <a:pt x="15688" y="6517"/>
                    <a:pt x="15889" y="6591"/>
                    <a:pt x="16025" y="6682"/>
                  </a:cubicBezTo>
                  <a:cubicBezTo>
                    <a:pt x="16342" y="6936"/>
                    <a:pt x="16627" y="7284"/>
                    <a:pt x="16753" y="7632"/>
                  </a:cubicBezTo>
                  <a:cubicBezTo>
                    <a:pt x="16912" y="8076"/>
                    <a:pt x="16880" y="8582"/>
                    <a:pt x="16658" y="8962"/>
                  </a:cubicBezTo>
                  <a:cubicBezTo>
                    <a:pt x="16563" y="9184"/>
                    <a:pt x="16405" y="9374"/>
                    <a:pt x="16247" y="9501"/>
                  </a:cubicBezTo>
                  <a:cubicBezTo>
                    <a:pt x="16025" y="9627"/>
                    <a:pt x="15803" y="9691"/>
                    <a:pt x="15550" y="9691"/>
                  </a:cubicBezTo>
                  <a:cubicBezTo>
                    <a:pt x="15478" y="9696"/>
                    <a:pt x="15406" y="9698"/>
                    <a:pt x="15335" y="9698"/>
                  </a:cubicBezTo>
                  <a:cubicBezTo>
                    <a:pt x="14935" y="9698"/>
                    <a:pt x="14552" y="9616"/>
                    <a:pt x="14283" y="9374"/>
                  </a:cubicBezTo>
                  <a:cubicBezTo>
                    <a:pt x="14125" y="9216"/>
                    <a:pt x="14061" y="9057"/>
                    <a:pt x="14061" y="8867"/>
                  </a:cubicBezTo>
                  <a:cubicBezTo>
                    <a:pt x="14061" y="8646"/>
                    <a:pt x="14093" y="8424"/>
                    <a:pt x="14220" y="8297"/>
                  </a:cubicBezTo>
                  <a:cubicBezTo>
                    <a:pt x="14303" y="8178"/>
                    <a:pt x="14404" y="8126"/>
                    <a:pt x="14512" y="8126"/>
                  </a:cubicBezTo>
                  <a:cubicBezTo>
                    <a:pt x="14690" y="8126"/>
                    <a:pt x="14885" y="8270"/>
                    <a:pt x="15043" y="8487"/>
                  </a:cubicBezTo>
                  <a:cubicBezTo>
                    <a:pt x="15085" y="8572"/>
                    <a:pt x="15198" y="8614"/>
                    <a:pt x="15306" y="8614"/>
                  </a:cubicBezTo>
                  <a:cubicBezTo>
                    <a:pt x="15360" y="8614"/>
                    <a:pt x="15413" y="8604"/>
                    <a:pt x="15455" y="8582"/>
                  </a:cubicBezTo>
                  <a:cubicBezTo>
                    <a:pt x="15550" y="8487"/>
                    <a:pt x="15582" y="8297"/>
                    <a:pt x="15518" y="8171"/>
                  </a:cubicBezTo>
                  <a:cubicBezTo>
                    <a:pt x="15518" y="8171"/>
                    <a:pt x="15518" y="8139"/>
                    <a:pt x="15487" y="8139"/>
                  </a:cubicBezTo>
                  <a:cubicBezTo>
                    <a:pt x="15265" y="7949"/>
                    <a:pt x="15043" y="7696"/>
                    <a:pt x="14695" y="7664"/>
                  </a:cubicBezTo>
                  <a:cubicBezTo>
                    <a:pt x="14645" y="7656"/>
                    <a:pt x="14596" y="7652"/>
                    <a:pt x="14548" y="7652"/>
                  </a:cubicBezTo>
                  <a:cubicBezTo>
                    <a:pt x="14227" y="7652"/>
                    <a:pt x="13946" y="7828"/>
                    <a:pt x="13808" y="8076"/>
                  </a:cubicBezTo>
                  <a:cubicBezTo>
                    <a:pt x="13650" y="8329"/>
                    <a:pt x="13586" y="8614"/>
                    <a:pt x="13618" y="8899"/>
                  </a:cubicBezTo>
                  <a:cubicBezTo>
                    <a:pt x="13618" y="9026"/>
                    <a:pt x="13650" y="9216"/>
                    <a:pt x="13745" y="9342"/>
                  </a:cubicBezTo>
                  <a:cubicBezTo>
                    <a:pt x="13808" y="9469"/>
                    <a:pt x="13903" y="9564"/>
                    <a:pt x="13998" y="9691"/>
                  </a:cubicBezTo>
                  <a:cubicBezTo>
                    <a:pt x="14351" y="9950"/>
                    <a:pt x="14757" y="10034"/>
                    <a:pt x="15150" y="10034"/>
                  </a:cubicBezTo>
                  <a:cubicBezTo>
                    <a:pt x="15286" y="10034"/>
                    <a:pt x="15420" y="10024"/>
                    <a:pt x="15550" y="10007"/>
                  </a:cubicBezTo>
                  <a:cubicBezTo>
                    <a:pt x="15835" y="9976"/>
                    <a:pt x="16057" y="9881"/>
                    <a:pt x="16310" y="9722"/>
                  </a:cubicBezTo>
                  <a:cubicBezTo>
                    <a:pt x="16532" y="9564"/>
                    <a:pt x="16690" y="9374"/>
                    <a:pt x="16817" y="9152"/>
                  </a:cubicBezTo>
                  <a:cubicBezTo>
                    <a:pt x="17007" y="8741"/>
                    <a:pt x="17070" y="8361"/>
                    <a:pt x="16975" y="7917"/>
                  </a:cubicBezTo>
                  <a:lnTo>
                    <a:pt x="16975" y="7917"/>
                  </a:lnTo>
                  <a:cubicBezTo>
                    <a:pt x="17070" y="7981"/>
                    <a:pt x="17133" y="8107"/>
                    <a:pt x="17260" y="8171"/>
                  </a:cubicBezTo>
                  <a:cubicBezTo>
                    <a:pt x="17418" y="8329"/>
                    <a:pt x="17608" y="8456"/>
                    <a:pt x="17798" y="8551"/>
                  </a:cubicBezTo>
                  <a:cubicBezTo>
                    <a:pt x="18020" y="8614"/>
                    <a:pt x="18242" y="8646"/>
                    <a:pt x="18495" y="8646"/>
                  </a:cubicBezTo>
                  <a:cubicBezTo>
                    <a:pt x="18717" y="8646"/>
                    <a:pt x="18907" y="8582"/>
                    <a:pt x="19160" y="8487"/>
                  </a:cubicBezTo>
                  <a:cubicBezTo>
                    <a:pt x="19382" y="8361"/>
                    <a:pt x="19604" y="8171"/>
                    <a:pt x="19762" y="7981"/>
                  </a:cubicBezTo>
                  <a:cubicBezTo>
                    <a:pt x="19920" y="7791"/>
                    <a:pt x="20015" y="7601"/>
                    <a:pt x="20110" y="7347"/>
                  </a:cubicBezTo>
                  <a:cubicBezTo>
                    <a:pt x="20395" y="7664"/>
                    <a:pt x="20744" y="7981"/>
                    <a:pt x="21124" y="8171"/>
                  </a:cubicBezTo>
                  <a:cubicBezTo>
                    <a:pt x="21599" y="8424"/>
                    <a:pt x="22137" y="8551"/>
                    <a:pt x="22644" y="8551"/>
                  </a:cubicBezTo>
                  <a:cubicBezTo>
                    <a:pt x="23150" y="8551"/>
                    <a:pt x="23657" y="8424"/>
                    <a:pt x="24132" y="8171"/>
                  </a:cubicBezTo>
                  <a:cubicBezTo>
                    <a:pt x="24544" y="7981"/>
                    <a:pt x="24892" y="7664"/>
                    <a:pt x="25177" y="7347"/>
                  </a:cubicBezTo>
                  <a:cubicBezTo>
                    <a:pt x="25241" y="7601"/>
                    <a:pt x="25367" y="7822"/>
                    <a:pt x="25526" y="7981"/>
                  </a:cubicBezTo>
                  <a:cubicBezTo>
                    <a:pt x="25716" y="8171"/>
                    <a:pt x="25874" y="8392"/>
                    <a:pt x="26127" y="8487"/>
                  </a:cubicBezTo>
                  <a:cubicBezTo>
                    <a:pt x="26317" y="8582"/>
                    <a:pt x="26571" y="8646"/>
                    <a:pt x="26792" y="8646"/>
                  </a:cubicBezTo>
                  <a:cubicBezTo>
                    <a:pt x="27046" y="8646"/>
                    <a:pt x="27267" y="8614"/>
                    <a:pt x="27457" y="8551"/>
                  </a:cubicBezTo>
                  <a:cubicBezTo>
                    <a:pt x="27679" y="8456"/>
                    <a:pt x="27869" y="8329"/>
                    <a:pt x="28028" y="8171"/>
                  </a:cubicBezTo>
                  <a:lnTo>
                    <a:pt x="28313" y="7917"/>
                  </a:lnTo>
                  <a:lnTo>
                    <a:pt x="28313" y="7917"/>
                  </a:lnTo>
                  <a:cubicBezTo>
                    <a:pt x="28218" y="8297"/>
                    <a:pt x="28249" y="8741"/>
                    <a:pt x="28471" y="9152"/>
                  </a:cubicBezTo>
                  <a:cubicBezTo>
                    <a:pt x="28566" y="9374"/>
                    <a:pt x="28788" y="9627"/>
                    <a:pt x="28978" y="9722"/>
                  </a:cubicBezTo>
                  <a:cubicBezTo>
                    <a:pt x="29199" y="9881"/>
                    <a:pt x="29453" y="9944"/>
                    <a:pt x="29738" y="10007"/>
                  </a:cubicBezTo>
                  <a:cubicBezTo>
                    <a:pt x="29868" y="10024"/>
                    <a:pt x="30000" y="10034"/>
                    <a:pt x="30132" y="10034"/>
                  </a:cubicBezTo>
                  <a:cubicBezTo>
                    <a:pt x="30516" y="10034"/>
                    <a:pt x="30905" y="9950"/>
                    <a:pt x="31258" y="9691"/>
                  </a:cubicBezTo>
                  <a:cubicBezTo>
                    <a:pt x="31384" y="9627"/>
                    <a:pt x="31479" y="9501"/>
                    <a:pt x="31543" y="9342"/>
                  </a:cubicBezTo>
                  <a:cubicBezTo>
                    <a:pt x="31638" y="9216"/>
                    <a:pt x="31669" y="9026"/>
                    <a:pt x="31669" y="8899"/>
                  </a:cubicBezTo>
                  <a:cubicBezTo>
                    <a:pt x="31701" y="8614"/>
                    <a:pt x="31638" y="8297"/>
                    <a:pt x="31479" y="8076"/>
                  </a:cubicBezTo>
                  <a:cubicBezTo>
                    <a:pt x="31342" y="7828"/>
                    <a:pt x="31036" y="7652"/>
                    <a:pt x="30730" y="7652"/>
                  </a:cubicBezTo>
                  <a:cubicBezTo>
                    <a:pt x="30684" y="7652"/>
                    <a:pt x="30638" y="7656"/>
                    <a:pt x="30593" y="7664"/>
                  </a:cubicBezTo>
                  <a:cubicBezTo>
                    <a:pt x="30244" y="7759"/>
                    <a:pt x="29991" y="7949"/>
                    <a:pt x="29801" y="8139"/>
                  </a:cubicBezTo>
                  <a:cubicBezTo>
                    <a:pt x="29801" y="8139"/>
                    <a:pt x="29801" y="8171"/>
                    <a:pt x="29769" y="8171"/>
                  </a:cubicBezTo>
                  <a:cubicBezTo>
                    <a:pt x="29674" y="8297"/>
                    <a:pt x="29738" y="8487"/>
                    <a:pt x="29833" y="8582"/>
                  </a:cubicBezTo>
                  <a:cubicBezTo>
                    <a:pt x="29875" y="8604"/>
                    <a:pt x="29924" y="8614"/>
                    <a:pt x="29975" y="8614"/>
                  </a:cubicBezTo>
                  <a:cubicBezTo>
                    <a:pt x="30075" y="8614"/>
                    <a:pt x="30181" y="8572"/>
                    <a:pt x="30244" y="8487"/>
                  </a:cubicBezTo>
                  <a:cubicBezTo>
                    <a:pt x="30383" y="8270"/>
                    <a:pt x="30583" y="8126"/>
                    <a:pt x="30768" y="8126"/>
                  </a:cubicBezTo>
                  <a:cubicBezTo>
                    <a:pt x="30879" y="8126"/>
                    <a:pt x="30984" y="8178"/>
                    <a:pt x="31068" y="8297"/>
                  </a:cubicBezTo>
                  <a:cubicBezTo>
                    <a:pt x="31194" y="8456"/>
                    <a:pt x="31258" y="8646"/>
                    <a:pt x="31226" y="8867"/>
                  </a:cubicBezTo>
                  <a:cubicBezTo>
                    <a:pt x="31226" y="9089"/>
                    <a:pt x="31163" y="9216"/>
                    <a:pt x="31004" y="9374"/>
                  </a:cubicBezTo>
                  <a:cubicBezTo>
                    <a:pt x="30736" y="9616"/>
                    <a:pt x="30307" y="9698"/>
                    <a:pt x="29932" y="9698"/>
                  </a:cubicBezTo>
                  <a:cubicBezTo>
                    <a:pt x="29865" y="9698"/>
                    <a:pt x="29800" y="9696"/>
                    <a:pt x="29738" y="9691"/>
                  </a:cubicBezTo>
                  <a:cubicBezTo>
                    <a:pt x="29484" y="9659"/>
                    <a:pt x="29263" y="9564"/>
                    <a:pt x="29041" y="9501"/>
                  </a:cubicBezTo>
                  <a:cubicBezTo>
                    <a:pt x="28851" y="9374"/>
                    <a:pt x="28693" y="9216"/>
                    <a:pt x="28629" y="8962"/>
                  </a:cubicBezTo>
                  <a:cubicBezTo>
                    <a:pt x="28408" y="8582"/>
                    <a:pt x="28376" y="8076"/>
                    <a:pt x="28534" y="7632"/>
                  </a:cubicBezTo>
                  <a:cubicBezTo>
                    <a:pt x="28540" y="7614"/>
                    <a:pt x="28547" y="7595"/>
                    <a:pt x="28554" y="7576"/>
                  </a:cubicBezTo>
                  <a:lnTo>
                    <a:pt x="28554" y="7576"/>
                  </a:lnTo>
                  <a:cubicBezTo>
                    <a:pt x="28538" y="7595"/>
                    <a:pt x="28521" y="7614"/>
                    <a:pt x="28503" y="7632"/>
                  </a:cubicBezTo>
                  <a:cubicBezTo>
                    <a:pt x="28313" y="7949"/>
                    <a:pt x="27996" y="8234"/>
                    <a:pt x="27584" y="8361"/>
                  </a:cubicBezTo>
                  <a:cubicBezTo>
                    <a:pt x="27394" y="8424"/>
                    <a:pt x="27236" y="8424"/>
                    <a:pt x="27046" y="8424"/>
                  </a:cubicBezTo>
                  <a:cubicBezTo>
                    <a:pt x="26856" y="8424"/>
                    <a:pt x="26697" y="8361"/>
                    <a:pt x="26476" y="8266"/>
                  </a:cubicBezTo>
                  <a:cubicBezTo>
                    <a:pt x="26127" y="7981"/>
                    <a:pt x="25779" y="7632"/>
                    <a:pt x="25747" y="7189"/>
                  </a:cubicBezTo>
                  <a:cubicBezTo>
                    <a:pt x="25747" y="7094"/>
                    <a:pt x="25747" y="6936"/>
                    <a:pt x="25779" y="6809"/>
                  </a:cubicBezTo>
                  <a:cubicBezTo>
                    <a:pt x="25842" y="6682"/>
                    <a:pt x="25937" y="6524"/>
                    <a:pt x="25969" y="6397"/>
                  </a:cubicBezTo>
                  <a:cubicBezTo>
                    <a:pt x="26001" y="6366"/>
                    <a:pt x="26001" y="6366"/>
                    <a:pt x="26001" y="6334"/>
                  </a:cubicBezTo>
                  <a:lnTo>
                    <a:pt x="26254" y="6081"/>
                  </a:lnTo>
                  <a:cubicBezTo>
                    <a:pt x="26419" y="5998"/>
                    <a:pt x="26654" y="5916"/>
                    <a:pt x="26859" y="5916"/>
                  </a:cubicBezTo>
                  <a:cubicBezTo>
                    <a:pt x="26890" y="5916"/>
                    <a:pt x="26921" y="5918"/>
                    <a:pt x="26951" y="5922"/>
                  </a:cubicBezTo>
                  <a:cubicBezTo>
                    <a:pt x="27204" y="5986"/>
                    <a:pt x="27426" y="6144"/>
                    <a:pt x="27552" y="6302"/>
                  </a:cubicBezTo>
                  <a:cubicBezTo>
                    <a:pt x="27679" y="6461"/>
                    <a:pt x="27679" y="6682"/>
                    <a:pt x="27552" y="6872"/>
                  </a:cubicBezTo>
                  <a:cubicBezTo>
                    <a:pt x="27442" y="7066"/>
                    <a:pt x="27282" y="7163"/>
                    <a:pt x="27138" y="7163"/>
                  </a:cubicBezTo>
                  <a:cubicBezTo>
                    <a:pt x="27118" y="7163"/>
                    <a:pt x="27097" y="7161"/>
                    <a:pt x="27077" y="7157"/>
                  </a:cubicBezTo>
                  <a:cubicBezTo>
                    <a:pt x="27061" y="7154"/>
                    <a:pt x="27044" y="7152"/>
                    <a:pt x="27028" y="7152"/>
                  </a:cubicBezTo>
                  <a:cubicBezTo>
                    <a:pt x="26893" y="7152"/>
                    <a:pt x="26789" y="7262"/>
                    <a:pt x="26761" y="7347"/>
                  </a:cubicBezTo>
                  <a:cubicBezTo>
                    <a:pt x="26729" y="7506"/>
                    <a:pt x="26856" y="7632"/>
                    <a:pt x="26951" y="7664"/>
                  </a:cubicBezTo>
                  <a:cubicBezTo>
                    <a:pt x="27022" y="7682"/>
                    <a:pt x="27087" y="7689"/>
                    <a:pt x="27150" y="7689"/>
                  </a:cubicBezTo>
                  <a:cubicBezTo>
                    <a:pt x="27310" y="7689"/>
                    <a:pt x="27447" y="7637"/>
                    <a:pt x="27584" y="7569"/>
                  </a:cubicBezTo>
                  <a:cubicBezTo>
                    <a:pt x="27806" y="7442"/>
                    <a:pt x="27901" y="7284"/>
                    <a:pt x="28028" y="7126"/>
                  </a:cubicBezTo>
                  <a:cubicBezTo>
                    <a:pt x="28218" y="6777"/>
                    <a:pt x="28218" y="6302"/>
                    <a:pt x="27996" y="5986"/>
                  </a:cubicBezTo>
                  <a:cubicBezTo>
                    <a:pt x="27742" y="5669"/>
                    <a:pt x="27394" y="5511"/>
                    <a:pt x="27014" y="5416"/>
                  </a:cubicBezTo>
                  <a:cubicBezTo>
                    <a:pt x="26964" y="5410"/>
                    <a:pt x="26914" y="5407"/>
                    <a:pt x="26866" y="5407"/>
                  </a:cubicBezTo>
                  <a:cubicBezTo>
                    <a:pt x="26640" y="5407"/>
                    <a:pt x="26436" y="5464"/>
                    <a:pt x="26254" y="5542"/>
                  </a:cubicBezTo>
                  <a:cubicBezTo>
                    <a:pt x="26317" y="5194"/>
                    <a:pt x="26381" y="4814"/>
                    <a:pt x="26381" y="4465"/>
                  </a:cubicBezTo>
                  <a:cubicBezTo>
                    <a:pt x="26381" y="3484"/>
                    <a:pt x="26064" y="2534"/>
                    <a:pt x="25462" y="1742"/>
                  </a:cubicBezTo>
                  <a:cubicBezTo>
                    <a:pt x="25177" y="1394"/>
                    <a:pt x="24797" y="1077"/>
                    <a:pt x="24386" y="824"/>
                  </a:cubicBezTo>
                  <a:lnTo>
                    <a:pt x="24386" y="824"/>
                  </a:lnTo>
                  <a:cubicBezTo>
                    <a:pt x="24956" y="855"/>
                    <a:pt x="25494" y="1014"/>
                    <a:pt x="25969" y="1267"/>
                  </a:cubicBezTo>
                  <a:cubicBezTo>
                    <a:pt x="26412" y="1489"/>
                    <a:pt x="26729" y="1742"/>
                    <a:pt x="26951" y="2059"/>
                  </a:cubicBezTo>
                  <a:cubicBezTo>
                    <a:pt x="27236" y="2344"/>
                    <a:pt x="27394" y="2724"/>
                    <a:pt x="27584" y="3072"/>
                  </a:cubicBezTo>
                  <a:cubicBezTo>
                    <a:pt x="27964" y="3832"/>
                    <a:pt x="28344" y="4592"/>
                    <a:pt x="28598" y="5352"/>
                  </a:cubicBezTo>
                  <a:cubicBezTo>
                    <a:pt x="28693" y="5732"/>
                    <a:pt x="28819" y="6144"/>
                    <a:pt x="28819" y="6524"/>
                  </a:cubicBezTo>
                  <a:cubicBezTo>
                    <a:pt x="28819" y="6755"/>
                    <a:pt x="28809" y="6986"/>
                    <a:pt x="28750" y="7194"/>
                  </a:cubicBezTo>
                  <a:lnTo>
                    <a:pt x="28750" y="7194"/>
                  </a:lnTo>
                  <a:cubicBezTo>
                    <a:pt x="28823" y="7084"/>
                    <a:pt x="28907" y="6981"/>
                    <a:pt x="28998" y="6891"/>
                  </a:cubicBezTo>
                  <a:lnTo>
                    <a:pt x="28998" y="6891"/>
                  </a:lnTo>
                  <a:cubicBezTo>
                    <a:pt x="28993" y="6937"/>
                    <a:pt x="28987" y="6984"/>
                    <a:pt x="28978" y="7031"/>
                  </a:cubicBezTo>
                  <a:cubicBezTo>
                    <a:pt x="29073" y="6936"/>
                    <a:pt x="29168" y="6841"/>
                    <a:pt x="29263" y="6777"/>
                  </a:cubicBezTo>
                  <a:cubicBezTo>
                    <a:pt x="29314" y="6701"/>
                    <a:pt x="29406" y="6645"/>
                    <a:pt x="29506" y="6576"/>
                  </a:cubicBezTo>
                  <a:lnTo>
                    <a:pt x="29506" y="6576"/>
                  </a:lnTo>
                  <a:cubicBezTo>
                    <a:pt x="29410" y="6602"/>
                    <a:pt x="29329" y="6638"/>
                    <a:pt x="29263" y="6682"/>
                  </a:cubicBezTo>
                  <a:cubicBezTo>
                    <a:pt x="29171" y="6737"/>
                    <a:pt x="29082" y="6808"/>
                    <a:pt x="28998" y="6891"/>
                  </a:cubicBezTo>
                  <a:lnTo>
                    <a:pt x="28998" y="6891"/>
                  </a:lnTo>
                  <a:cubicBezTo>
                    <a:pt x="29009" y="6779"/>
                    <a:pt x="29009" y="6667"/>
                    <a:pt x="29009" y="6556"/>
                  </a:cubicBezTo>
                  <a:cubicBezTo>
                    <a:pt x="29009" y="6144"/>
                    <a:pt x="28914" y="5732"/>
                    <a:pt x="28788" y="5289"/>
                  </a:cubicBezTo>
                  <a:cubicBezTo>
                    <a:pt x="28503" y="4497"/>
                    <a:pt x="28186" y="3705"/>
                    <a:pt x="27838" y="2977"/>
                  </a:cubicBezTo>
                  <a:cubicBezTo>
                    <a:pt x="27679" y="2597"/>
                    <a:pt x="27489" y="2185"/>
                    <a:pt x="27204" y="1869"/>
                  </a:cubicBezTo>
                  <a:cubicBezTo>
                    <a:pt x="27014" y="1615"/>
                    <a:pt x="26792" y="1425"/>
                    <a:pt x="26571" y="1235"/>
                  </a:cubicBezTo>
                  <a:lnTo>
                    <a:pt x="26571" y="1235"/>
                  </a:lnTo>
                  <a:cubicBezTo>
                    <a:pt x="26856" y="1330"/>
                    <a:pt x="27109" y="1552"/>
                    <a:pt x="27362" y="1742"/>
                  </a:cubicBezTo>
                  <a:cubicBezTo>
                    <a:pt x="27552" y="1900"/>
                    <a:pt x="27742" y="2090"/>
                    <a:pt x="27901" y="2280"/>
                  </a:cubicBezTo>
                  <a:cubicBezTo>
                    <a:pt x="28059" y="2502"/>
                    <a:pt x="28218" y="2724"/>
                    <a:pt x="28344" y="2977"/>
                  </a:cubicBezTo>
                  <a:cubicBezTo>
                    <a:pt x="28946" y="3864"/>
                    <a:pt x="29611" y="4719"/>
                    <a:pt x="30276" y="5574"/>
                  </a:cubicBezTo>
                  <a:cubicBezTo>
                    <a:pt x="30529" y="5859"/>
                    <a:pt x="30751" y="6144"/>
                    <a:pt x="31036" y="6461"/>
                  </a:cubicBezTo>
                  <a:cubicBezTo>
                    <a:pt x="30846" y="6366"/>
                    <a:pt x="30593" y="6334"/>
                    <a:pt x="30371" y="6334"/>
                  </a:cubicBezTo>
                  <a:cubicBezTo>
                    <a:pt x="30086" y="6334"/>
                    <a:pt x="29801" y="6397"/>
                    <a:pt x="29579" y="6524"/>
                  </a:cubicBezTo>
                  <a:cubicBezTo>
                    <a:pt x="29555" y="6542"/>
                    <a:pt x="29530" y="6559"/>
                    <a:pt x="29506" y="6576"/>
                  </a:cubicBezTo>
                  <a:lnTo>
                    <a:pt x="29506" y="6576"/>
                  </a:lnTo>
                  <a:cubicBezTo>
                    <a:pt x="29613" y="6547"/>
                    <a:pt x="29739" y="6531"/>
                    <a:pt x="29884" y="6531"/>
                  </a:cubicBezTo>
                  <a:cubicBezTo>
                    <a:pt x="29984" y="6531"/>
                    <a:pt x="30094" y="6539"/>
                    <a:pt x="30213" y="6556"/>
                  </a:cubicBezTo>
                  <a:cubicBezTo>
                    <a:pt x="31068" y="6809"/>
                    <a:pt x="31796" y="7569"/>
                    <a:pt x="31796" y="7569"/>
                  </a:cubicBezTo>
                  <a:cubicBezTo>
                    <a:pt x="31859" y="7664"/>
                    <a:pt x="31986" y="7791"/>
                    <a:pt x="32049" y="7886"/>
                  </a:cubicBezTo>
                  <a:cubicBezTo>
                    <a:pt x="32271" y="8076"/>
                    <a:pt x="32430" y="8266"/>
                    <a:pt x="32620" y="8456"/>
                  </a:cubicBezTo>
                  <a:cubicBezTo>
                    <a:pt x="32683" y="8551"/>
                    <a:pt x="32778" y="8582"/>
                    <a:pt x="32810" y="8677"/>
                  </a:cubicBezTo>
                  <a:cubicBezTo>
                    <a:pt x="33158" y="9026"/>
                    <a:pt x="33475" y="9469"/>
                    <a:pt x="33601" y="9944"/>
                  </a:cubicBezTo>
                  <a:cubicBezTo>
                    <a:pt x="33633" y="10166"/>
                    <a:pt x="33633" y="10356"/>
                    <a:pt x="33570" y="10578"/>
                  </a:cubicBezTo>
                  <a:cubicBezTo>
                    <a:pt x="33538" y="10768"/>
                    <a:pt x="33380" y="10926"/>
                    <a:pt x="33221" y="11084"/>
                  </a:cubicBezTo>
                  <a:lnTo>
                    <a:pt x="33158" y="11116"/>
                  </a:lnTo>
                  <a:lnTo>
                    <a:pt x="33126" y="11148"/>
                  </a:lnTo>
                  <a:cubicBezTo>
                    <a:pt x="33000" y="11306"/>
                    <a:pt x="33063" y="11559"/>
                    <a:pt x="33221" y="11686"/>
                  </a:cubicBezTo>
                  <a:cubicBezTo>
                    <a:pt x="33281" y="11722"/>
                    <a:pt x="33349" y="11739"/>
                    <a:pt x="33418" y="11739"/>
                  </a:cubicBezTo>
                  <a:cubicBezTo>
                    <a:pt x="33532" y="11739"/>
                    <a:pt x="33649" y="11690"/>
                    <a:pt x="33728" y="11591"/>
                  </a:cubicBezTo>
                  <a:cubicBezTo>
                    <a:pt x="33918" y="11306"/>
                    <a:pt x="34076" y="11053"/>
                    <a:pt x="34108" y="10736"/>
                  </a:cubicBezTo>
                  <a:cubicBezTo>
                    <a:pt x="34203" y="10419"/>
                    <a:pt x="34108" y="10039"/>
                    <a:pt x="34045" y="9786"/>
                  </a:cubicBezTo>
                  <a:cubicBezTo>
                    <a:pt x="33950" y="9564"/>
                    <a:pt x="33886" y="9406"/>
                    <a:pt x="33760" y="9311"/>
                  </a:cubicBezTo>
                  <a:lnTo>
                    <a:pt x="33760" y="9311"/>
                  </a:lnTo>
                  <a:cubicBezTo>
                    <a:pt x="34076" y="9469"/>
                    <a:pt x="34425" y="9564"/>
                    <a:pt x="34805" y="9691"/>
                  </a:cubicBezTo>
                  <a:cubicBezTo>
                    <a:pt x="35199" y="9784"/>
                    <a:pt x="35627" y="9842"/>
                    <a:pt x="36064" y="9842"/>
                  </a:cubicBezTo>
                  <a:cubicBezTo>
                    <a:pt x="36224" y="9842"/>
                    <a:pt x="36385" y="9834"/>
                    <a:pt x="36546" y="9817"/>
                  </a:cubicBezTo>
                  <a:cubicBezTo>
                    <a:pt x="36863" y="9786"/>
                    <a:pt x="37117" y="9659"/>
                    <a:pt x="37402" y="9501"/>
                  </a:cubicBezTo>
                  <a:cubicBezTo>
                    <a:pt x="37687" y="9311"/>
                    <a:pt x="37877" y="9089"/>
                    <a:pt x="38067" y="8867"/>
                  </a:cubicBezTo>
                  <a:cubicBezTo>
                    <a:pt x="38383" y="8456"/>
                    <a:pt x="38510" y="7949"/>
                    <a:pt x="38605" y="7474"/>
                  </a:cubicBezTo>
                  <a:cubicBezTo>
                    <a:pt x="38637" y="7506"/>
                    <a:pt x="38637" y="7569"/>
                    <a:pt x="38668" y="7601"/>
                  </a:cubicBezTo>
                  <a:cubicBezTo>
                    <a:pt x="39112" y="8297"/>
                    <a:pt x="39808" y="8677"/>
                    <a:pt x="40347" y="9152"/>
                  </a:cubicBezTo>
                  <a:cubicBezTo>
                    <a:pt x="40600" y="9374"/>
                    <a:pt x="40663" y="9627"/>
                    <a:pt x="40537" y="9944"/>
                  </a:cubicBezTo>
                  <a:cubicBezTo>
                    <a:pt x="40442" y="10198"/>
                    <a:pt x="40252" y="10514"/>
                    <a:pt x="40030" y="10768"/>
                  </a:cubicBezTo>
                  <a:lnTo>
                    <a:pt x="39935" y="10831"/>
                  </a:lnTo>
                  <a:cubicBezTo>
                    <a:pt x="39808" y="11053"/>
                    <a:pt x="39903" y="11274"/>
                    <a:pt x="40062" y="11401"/>
                  </a:cubicBezTo>
                  <a:cubicBezTo>
                    <a:pt x="40123" y="11442"/>
                    <a:pt x="40191" y="11460"/>
                    <a:pt x="40258" y="11460"/>
                  </a:cubicBezTo>
                  <a:cubicBezTo>
                    <a:pt x="40399" y="11460"/>
                    <a:pt x="40536" y="11381"/>
                    <a:pt x="40600" y="11274"/>
                  </a:cubicBezTo>
                  <a:cubicBezTo>
                    <a:pt x="40853" y="10894"/>
                    <a:pt x="41012" y="10514"/>
                    <a:pt x="41075" y="10103"/>
                  </a:cubicBezTo>
                  <a:cubicBezTo>
                    <a:pt x="41139" y="9849"/>
                    <a:pt x="41075" y="9627"/>
                    <a:pt x="41012" y="9406"/>
                  </a:cubicBezTo>
                  <a:cubicBezTo>
                    <a:pt x="40917" y="9184"/>
                    <a:pt x="40727" y="8994"/>
                    <a:pt x="40568" y="8899"/>
                  </a:cubicBezTo>
                  <a:cubicBezTo>
                    <a:pt x="39935" y="8424"/>
                    <a:pt x="39238" y="8139"/>
                    <a:pt x="38827" y="7569"/>
                  </a:cubicBezTo>
                  <a:cubicBezTo>
                    <a:pt x="38737" y="7412"/>
                    <a:pt x="38679" y="7270"/>
                    <a:pt x="38619" y="7134"/>
                  </a:cubicBezTo>
                  <a:lnTo>
                    <a:pt x="38619" y="7134"/>
                  </a:lnTo>
                  <a:cubicBezTo>
                    <a:pt x="38614" y="7152"/>
                    <a:pt x="38610" y="7171"/>
                    <a:pt x="38605" y="7189"/>
                  </a:cubicBezTo>
                  <a:cubicBezTo>
                    <a:pt x="38542" y="7442"/>
                    <a:pt x="38447" y="7664"/>
                    <a:pt x="38352" y="7917"/>
                  </a:cubicBezTo>
                  <a:cubicBezTo>
                    <a:pt x="38225" y="8107"/>
                    <a:pt x="38067" y="8297"/>
                    <a:pt x="37972" y="8519"/>
                  </a:cubicBezTo>
                  <a:cubicBezTo>
                    <a:pt x="37813" y="8677"/>
                    <a:pt x="37623" y="8867"/>
                    <a:pt x="37433" y="8994"/>
                  </a:cubicBezTo>
                  <a:cubicBezTo>
                    <a:pt x="37243" y="9089"/>
                    <a:pt x="37053" y="9184"/>
                    <a:pt x="36800" y="9216"/>
                  </a:cubicBezTo>
                  <a:cubicBezTo>
                    <a:pt x="36634" y="9249"/>
                    <a:pt x="36465" y="9263"/>
                    <a:pt x="36294" y="9263"/>
                  </a:cubicBezTo>
                  <a:cubicBezTo>
                    <a:pt x="35975" y="9263"/>
                    <a:pt x="35653" y="9214"/>
                    <a:pt x="35343" y="9152"/>
                  </a:cubicBezTo>
                  <a:cubicBezTo>
                    <a:pt x="34836" y="9026"/>
                    <a:pt x="34361" y="8867"/>
                    <a:pt x="33918" y="8614"/>
                  </a:cubicBezTo>
                  <a:cubicBezTo>
                    <a:pt x="33696" y="8519"/>
                    <a:pt x="33475" y="8392"/>
                    <a:pt x="33285" y="8234"/>
                  </a:cubicBezTo>
                  <a:cubicBezTo>
                    <a:pt x="33095" y="8076"/>
                    <a:pt x="32905" y="7886"/>
                    <a:pt x="32683" y="7664"/>
                  </a:cubicBezTo>
                  <a:cubicBezTo>
                    <a:pt x="32144" y="7126"/>
                    <a:pt x="31574" y="6556"/>
                    <a:pt x="31068" y="5986"/>
                  </a:cubicBezTo>
                  <a:lnTo>
                    <a:pt x="31068" y="5986"/>
                  </a:lnTo>
                  <a:cubicBezTo>
                    <a:pt x="31353" y="6081"/>
                    <a:pt x="31669" y="6144"/>
                    <a:pt x="32018" y="6144"/>
                  </a:cubicBezTo>
                  <a:cubicBezTo>
                    <a:pt x="32461" y="6081"/>
                    <a:pt x="32810" y="5891"/>
                    <a:pt x="33126" y="5669"/>
                  </a:cubicBezTo>
                  <a:lnTo>
                    <a:pt x="33126" y="5669"/>
                  </a:lnTo>
                  <a:cubicBezTo>
                    <a:pt x="33063" y="6017"/>
                    <a:pt x="33063" y="6366"/>
                    <a:pt x="33126" y="6714"/>
                  </a:cubicBezTo>
                  <a:cubicBezTo>
                    <a:pt x="33221" y="6967"/>
                    <a:pt x="33285" y="7252"/>
                    <a:pt x="33411" y="7474"/>
                  </a:cubicBezTo>
                  <a:cubicBezTo>
                    <a:pt x="33570" y="7727"/>
                    <a:pt x="33760" y="7917"/>
                    <a:pt x="33950" y="8076"/>
                  </a:cubicBezTo>
                  <a:cubicBezTo>
                    <a:pt x="34393" y="8392"/>
                    <a:pt x="34900" y="8551"/>
                    <a:pt x="35438" y="8582"/>
                  </a:cubicBezTo>
                  <a:cubicBezTo>
                    <a:pt x="35590" y="8611"/>
                    <a:pt x="35745" y="8625"/>
                    <a:pt x="35900" y="8625"/>
                  </a:cubicBezTo>
                  <a:cubicBezTo>
                    <a:pt x="36262" y="8625"/>
                    <a:pt x="36626" y="8548"/>
                    <a:pt x="36958" y="8392"/>
                  </a:cubicBezTo>
                  <a:cubicBezTo>
                    <a:pt x="37972" y="7917"/>
                    <a:pt x="38510" y="6841"/>
                    <a:pt x="38447" y="5764"/>
                  </a:cubicBezTo>
                  <a:cubicBezTo>
                    <a:pt x="38447" y="5701"/>
                    <a:pt x="38415" y="5669"/>
                    <a:pt x="38415" y="5574"/>
                  </a:cubicBezTo>
                  <a:lnTo>
                    <a:pt x="38415" y="5574"/>
                  </a:lnTo>
                  <a:cubicBezTo>
                    <a:pt x="38415" y="5606"/>
                    <a:pt x="38447" y="5669"/>
                    <a:pt x="38447" y="5701"/>
                  </a:cubicBezTo>
                  <a:cubicBezTo>
                    <a:pt x="38478" y="5768"/>
                    <a:pt x="38507" y="5837"/>
                    <a:pt x="38532" y="5907"/>
                  </a:cubicBezTo>
                  <a:lnTo>
                    <a:pt x="38532" y="5907"/>
                  </a:lnTo>
                  <a:cubicBezTo>
                    <a:pt x="38557" y="5797"/>
                    <a:pt x="38592" y="5694"/>
                    <a:pt x="38636" y="5604"/>
                  </a:cubicBezTo>
                  <a:lnTo>
                    <a:pt x="38636" y="5604"/>
                  </a:lnTo>
                  <a:cubicBezTo>
                    <a:pt x="38446" y="5129"/>
                    <a:pt x="38288" y="4592"/>
                    <a:pt x="38352" y="4117"/>
                  </a:cubicBezTo>
                  <a:cubicBezTo>
                    <a:pt x="38415" y="3864"/>
                    <a:pt x="38573" y="3705"/>
                    <a:pt x="38763" y="3642"/>
                  </a:cubicBezTo>
                  <a:cubicBezTo>
                    <a:pt x="38842" y="3629"/>
                    <a:pt x="38932" y="3621"/>
                    <a:pt x="39025" y="3621"/>
                  </a:cubicBezTo>
                  <a:cubicBezTo>
                    <a:pt x="39158" y="3621"/>
                    <a:pt x="39299" y="3637"/>
                    <a:pt x="39428" y="3674"/>
                  </a:cubicBezTo>
                  <a:lnTo>
                    <a:pt x="39523" y="3674"/>
                  </a:lnTo>
                  <a:cubicBezTo>
                    <a:pt x="39555" y="3674"/>
                    <a:pt x="39587" y="3674"/>
                    <a:pt x="39618" y="3642"/>
                  </a:cubicBezTo>
                  <a:lnTo>
                    <a:pt x="40568" y="4117"/>
                  </a:lnTo>
                  <a:cubicBezTo>
                    <a:pt x="40663" y="4244"/>
                    <a:pt x="40727" y="4244"/>
                    <a:pt x="40790" y="4275"/>
                  </a:cubicBezTo>
                  <a:cubicBezTo>
                    <a:pt x="40378" y="4275"/>
                    <a:pt x="40030" y="4339"/>
                    <a:pt x="39713" y="4560"/>
                  </a:cubicBezTo>
                  <a:cubicBezTo>
                    <a:pt x="39589" y="4628"/>
                    <a:pt x="39473" y="4712"/>
                    <a:pt x="39367" y="4808"/>
                  </a:cubicBezTo>
                  <a:lnTo>
                    <a:pt x="39367" y="4808"/>
                  </a:lnTo>
                  <a:cubicBezTo>
                    <a:pt x="39610" y="4674"/>
                    <a:pt x="39882" y="4600"/>
                    <a:pt x="40150" y="4600"/>
                  </a:cubicBezTo>
                  <a:cubicBezTo>
                    <a:pt x="40237" y="4600"/>
                    <a:pt x="40325" y="4607"/>
                    <a:pt x="40410" y="4624"/>
                  </a:cubicBezTo>
                  <a:cubicBezTo>
                    <a:pt x="40758" y="4655"/>
                    <a:pt x="41075" y="4814"/>
                    <a:pt x="41392" y="4972"/>
                  </a:cubicBezTo>
                  <a:cubicBezTo>
                    <a:pt x="41709" y="5130"/>
                    <a:pt x="41994" y="5384"/>
                    <a:pt x="42152" y="5669"/>
                  </a:cubicBezTo>
                  <a:cubicBezTo>
                    <a:pt x="42310" y="5922"/>
                    <a:pt x="42342" y="6239"/>
                    <a:pt x="42247" y="6524"/>
                  </a:cubicBezTo>
                  <a:cubicBezTo>
                    <a:pt x="42152" y="6841"/>
                    <a:pt x="41962" y="7094"/>
                    <a:pt x="41677" y="7189"/>
                  </a:cubicBezTo>
                  <a:cubicBezTo>
                    <a:pt x="41542" y="7249"/>
                    <a:pt x="41415" y="7280"/>
                    <a:pt x="41284" y="7280"/>
                  </a:cubicBezTo>
                  <a:cubicBezTo>
                    <a:pt x="41139" y="7280"/>
                    <a:pt x="40989" y="7241"/>
                    <a:pt x="40822" y="7157"/>
                  </a:cubicBezTo>
                  <a:cubicBezTo>
                    <a:pt x="40537" y="7031"/>
                    <a:pt x="40283" y="6809"/>
                    <a:pt x="40252" y="6556"/>
                  </a:cubicBezTo>
                  <a:cubicBezTo>
                    <a:pt x="40252" y="6461"/>
                    <a:pt x="40252" y="6366"/>
                    <a:pt x="40347" y="6239"/>
                  </a:cubicBezTo>
                  <a:cubicBezTo>
                    <a:pt x="40410" y="6176"/>
                    <a:pt x="40537" y="6081"/>
                    <a:pt x="40663" y="6049"/>
                  </a:cubicBezTo>
                  <a:cubicBezTo>
                    <a:pt x="40711" y="6033"/>
                    <a:pt x="40766" y="6025"/>
                    <a:pt x="40822" y="6025"/>
                  </a:cubicBezTo>
                  <a:cubicBezTo>
                    <a:pt x="40877" y="6025"/>
                    <a:pt x="40933" y="6033"/>
                    <a:pt x="40980" y="6049"/>
                  </a:cubicBezTo>
                  <a:cubicBezTo>
                    <a:pt x="41012" y="6081"/>
                    <a:pt x="41044" y="6144"/>
                    <a:pt x="41075" y="6302"/>
                  </a:cubicBezTo>
                  <a:cubicBezTo>
                    <a:pt x="41139" y="6461"/>
                    <a:pt x="41234" y="6556"/>
                    <a:pt x="41392" y="6556"/>
                  </a:cubicBezTo>
                  <a:cubicBezTo>
                    <a:pt x="41550" y="6556"/>
                    <a:pt x="41677" y="6397"/>
                    <a:pt x="41677" y="6239"/>
                  </a:cubicBezTo>
                  <a:cubicBezTo>
                    <a:pt x="41677" y="6017"/>
                    <a:pt x="41550" y="5701"/>
                    <a:pt x="41234" y="5542"/>
                  </a:cubicBezTo>
                  <a:cubicBezTo>
                    <a:pt x="41107" y="5463"/>
                    <a:pt x="40972" y="5431"/>
                    <a:pt x="40838" y="5431"/>
                  </a:cubicBezTo>
                  <a:cubicBezTo>
                    <a:pt x="40703" y="5431"/>
                    <a:pt x="40568" y="5463"/>
                    <a:pt x="40442" y="5511"/>
                  </a:cubicBezTo>
                  <a:cubicBezTo>
                    <a:pt x="40220" y="5574"/>
                    <a:pt x="40030" y="5701"/>
                    <a:pt x="39872" y="5922"/>
                  </a:cubicBezTo>
                  <a:cubicBezTo>
                    <a:pt x="39713" y="6144"/>
                    <a:pt x="39618" y="6461"/>
                    <a:pt x="39713" y="6682"/>
                  </a:cubicBezTo>
                  <a:cubicBezTo>
                    <a:pt x="39808" y="7189"/>
                    <a:pt x="40220" y="7506"/>
                    <a:pt x="40600" y="7664"/>
                  </a:cubicBezTo>
                  <a:cubicBezTo>
                    <a:pt x="40823" y="7750"/>
                    <a:pt x="41073" y="7807"/>
                    <a:pt x="41321" y="7807"/>
                  </a:cubicBezTo>
                  <a:cubicBezTo>
                    <a:pt x="41532" y="7807"/>
                    <a:pt x="41741" y="7766"/>
                    <a:pt x="41930" y="7664"/>
                  </a:cubicBezTo>
                  <a:cubicBezTo>
                    <a:pt x="42342" y="7474"/>
                    <a:pt x="42627" y="7094"/>
                    <a:pt x="42754" y="6651"/>
                  </a:cubicBezTo>
                  <a:cubicBezTo>
                    <a:pt x="42880" y="6239"/>
                    <a:pt x="42817" y="5732"/>
                    <a:pt x="42564" y="5384"/>
                  </a:cubicBezTo>
                  <a:cubicBezTo>
                    <a:pt x="42437" y="5194"/>
                    <a:pt x="42279" y="5067"/>
                    <a:pt x="42120" y="4909"/>
                  </a:cubicBezTo>
                  <a:lnTo>
                    <a:pt x="42120" y="4909"/>
                  </a:lnTo>
                  <a:cubicBezTo>
                    <a:pt x="42437" y="4972"/>
                    <a:pt x="42754" y="5035"/>
                    <a:pt x="43102" y="5035"/>
                  </a:cubicBezTo>
                  <a:cubicBezTo>
                    <a:pt x="43387" y="5035"/>
                    <a:pt x="43609" y="5035"/>
                    <a:pt x="43894" y="4940"/>
                  </a:cubicBezTo>
                  <a:cubicBezTo>
                    <a:pt x="44179" y="4877"/>
                    <a:pt x="44400" y="4750"/>
                    <a:pt x="44622" y="4592"/>
                  </a:cubicBezTo>
                  <a:cubicBezTo>
                    <a:pt x="44812" y="4434"/>
                    <a:pt x="45002" y="4180"/>
                    <a:pt x="45129" y="3959"/>
                  </a:cubicBezTo>
                  <a:cubicBezTo>
                    <a:pt x="45636" y="3674"/>
                    <a:pt x="45699" y="3389"/>
                    <a:pt x="45699" y="3135"/>
                  </a:cubicBezTo>
                  <a:cubicBezTo>
                    <a:pt x="45699" y="2850"/>
                    <a:pt x="45604" y="2565"/>
                    <a:pt x="45477" y="2344"/>
                  </a:cubicBezTo>
                  <a:cubicBezTo>
                    <a:pt x="45382" y="2090"/>
                    <a:pt x="45129" y="1869"/>
                    <a:pt x="44907" y="1742"/>
                  </a:cubicBezTo>
                  <a:cubicBezTo>
                    <a:pt x="44622" y="1615"/>
                    <a:pt x="44337" y="1552"/>
                    <a:pt x="44052" y="1552"/>
                  </a:cubicBezTo>
                  <a:cubicBezTo>
                    <a:pt x="43799" y="1552"/>
                    <a:pt x="43514" y="1584"/>
                    <a:pt x="43229" y="1710"/>
                  </a:cubicBezTo>
                  <a:cubicBezTo>
                    <a:pt x="42690" y="1900"/>
                    <a:pt x="42247" y="2502"/>
                    <a:pt x="42374" y="3167"/>
                  </a:cubicBezTo>
                  <a:cubicBezTo>
                    <a:pt x="42437" y="3515"/>
                    <a:pt x="42690" y="3800"/>
                    <a:pt x="43007" y="3895"/>
                  </a:cubicBezTo>
                  <a:cubicBezTo>
                    <a:pt x="43134" y="3946"/>
                    <a:pt x="43270" y="3971"/>
                    <a:pt x="43407" y="3971"/>
                  </a:cubicBezTo>
                  <a:cubicBezTo>
                    <a:pt x="43613" y="3971"/>
                    <a:pt x="43818" y="3914"/>
                    <a:pt x="43989" y="3800"/>
                  </a:cubicBezTo>
                  <a:cubicBezTo>
                    <a:pt x="44115" y="3674"/>
                    <a:pt x="44147" y="3484"/>
                    <a:pt x="44020" y="3357"/>
                  </a:cubicBezTo>
                  <a:cubicBezTo>
                    <a:pt x="43949" y="3286"/>
                    <a:pt x="43858" y="3245"/>
                    <a:pt x="43770" y="3245"/>
                  </a:cubicBezTo>
                  <a:cubicBezTo>
                    <a:pt x="43700" y="3245"/>
                    <a:pt x="43633" y="3270"/>
                    <a:pt x="43577" y="3325"/>
                  </a:cubicBezTo>
                  <a:cubicBezTo>
                    <a:pt x="43507" y="3372"/>
                    <a:pt x="43404" y="3401"/>
                    <a:pt x="43304" y="3401"/>
                  </a:cubicBezTo>
                  <a:cubicBezTo>
                    <a:pt x="43267" y="3401"/>
                    <a:pt x="43231" y="3397"/>
                    <a:pt x="43197" y="3389"/>
                  </a:cubicBezTo>
                  <a:cubicBezTo>
                    <a:pt x="43039" y="3357"/>
                    <a:pt x="42912" y="3199"/>
                    <a:pt x="42880" y="3072"/>
                  </a:cubicBezTo>
                  <a:cubicBezTo>
                    <a:pt x="42817" y="2914"/>
                    <a:pt x="42880" y="2724"/>
                    <a:pt x="43007" y="2565"/>
                  </a:cubicBezTo>
                  <a:cubicBezTo>
                    <a:pt x="43070" y="2407"/>
                    <a:pt x="43229" y="2249"/>
                    <a:pt x="43419" y="2154"/>
                  </a:cubicBezTo>
                  <a:cubicBezTo>
                    <a:pt x="43617" y="2071"/>
                    <a:pt x="43850" y="2023"/>
                    <a:pt x="44078" y="2023"/>
                  </a:cubicBezTo>
                  <a:cubicBezTo>
                    <a:pt x="44285" y="2023"/>
                    <a:pt x="44487" y="2063"/>
                    <a:pt x="44654" y="2154"/>
                  </a:cubicBezTo>
                  <a:cubicBezTo>
                    <a:pt x="45002" y="2375"/>
                    <a:pt x="45255" y="2755"/>
                    <a:pt x="45255" y="3199"/>
                  </a:cubicBezTo>
                  <a:cubicBezTo>
                    <a:pt x="45287" y="3642"/>
                    <a:pt x="45097" y="4054"/>
                    <a:pt x="44780" y="4339"/>
                  </a:cubicBezTo>
                  <a:cubicBezTo>
                    <a:pt x="44432" y="4655"/>
                    <a:pt x="43989" y="4750"/>
                    <a:pt x="43514" y="4750"/>
                  </a:cubicBezTo>
                  <a:cubicBezTo>
                    <a:pt x="42564" y="4687"/>
                    <a:pt x="41614" y="4339"/>
                    <a:pt x="40727" y="3959"/>
                  </a:cubicBezTo>
                  <a:cubicBezTo>
                    <a:pt x="38985" y="3009"/>
                    <a:pt x="37085" y="2280"/>
                    <a:pt x="35153" y="1805"/>
                  </a:cubicBezTo>
                  <a:cubicBezTo>
                    <a:pt x="34379" y="1625"/>
                    <a:pt x="33563" y="1423"/>
                    <a:pt x="32722" y="1423"/>
                  </a:cubicBezTo>
                  <a:cubicBezTo>
                    <a:pt x="32531" y="1423"/>
                    <a:pt x="32338" y="1433"/>
                    <a:pt x="32144" y="1457"/>
                  </a:cubicBezTo>
                  <a:cubicBezTo>
                    <a:pt x="31638" y="1520"/>
                    <a:pt x="31131" y="1679"/>
                    <a:pt x="30688" y="2059"/>
                  </a:cubicBezTo>
                  <a:cubicBezTo>
                    <a:pt x="30434" y="2217"/>
                    <a:pt x="30276" y="2439"/>
                    <a:pt x="30118" y="2692"/>
                  </a:cubicBezTo>
                  <a:cubicBezTo>
                    <a:pt x="29959" y="2914"/>
                    <a:pt x="29864" y="3167"/>
                    <a:pt x="29801" y="3515"/>
                  </a:cubicBezTo>
                  <a:lnTo>
                    <a:pt x="29801" y="3547"/>
                  </a:lnTo>
                  <a:cubicBezTo>
                    <a:pt x="29801" y="3737"/>
                    <a:pt x="29928" y="3895"/>
                    <a:pt x="30118" y="3895"/>
                  </a:cubicBezTo>
                  <a:cubicBezTo>
                    <a:pt x="30339" y="3895"/>
                    <a:pt x="30498" y="3800"/>
                    <a:pt x="30498" y="3579"/>
                  </a:cubicBezTo>
                  <a:lnTo>
                    <a:pt x="30498" y="3547"/>
                  </a:lnTo>
                  <a:cubicBezTo>
                    <a:pt x="30498" y="3389"/>
                    <a:pt x="30561" y="3167"/>
                    <a:pt x="30656" y="2945"/>
                  </a:cubicBezTo>
                  <a:cubicBezTo>
                    <a:pt x="30719" y="2787"/>
                    <a:pt x="30846" y="2629"/>
                    <a:pt x="31004" y="2470"/>
                  </a:cubicBezTo>
                  <a:lnTo>
                    <a:pt x="31068" y="2470"/>
                  </a:lnTo>
                  <a:cubicBezTo>
                    <a:pt x="31479" y="2312"/>
                    <a:pt x="31954" y="2249"/>
                    <a:pt x="32430" y="2249"/>
                  </a:cubicBezTo>
                  <a:cubicBezTo>
                    <a:pt x="32905" y="2249"/>
                    <a:pt x="33380" y="2280"/>
                    <a:pt x="33855" y="2439"/>
                  </a:cubicBezTo>
                  <a:cubicBezTo>
                    <a:pt x="34330" y="2565"/>
                    <a:pt x="34773" y="2755"/>
                    <a:pt x="35185" y="2945"/>
                  </a:cubicBezTo>
                  <a:cubicBezTo>
                    <a:pt x="35628" y="3167"/>
                    <a:pt x="36071" y="3420"/>
                    <a:pt x="36451" y="3674"/>
                  </a:cubicBezTo>
                  <a:cubicBezTo>
                    <a:pt x="36863" y="3959"/>
                    <a:pt x="37243" y="4212"/>
                    <a:pt x="37560" y="4592"/>
                  </a:cubicBezTo>
                  <a:cubicBezTo>
                    <a:pt x="37877" y="4940"/>
                    <a:pt x="38130" y="5320"/>
                    <a:pt x="38162" y="5796"/>
                  </a:cubicBezTo>
                  <a:cubicBezTo>
                    <a:pt x="38193" y="6714"/>
                    <a:pt x="37687" y="7696"/>
                    <a:pt x="36863" y="8107"/>
                  </a:cubicBezTo>
                  <a:cubicBezTo>
                    <a:pt x="36557" y="8239"/>
                    <a:pt x="36236" y="8309"/>
                    <a:pt x="35920" y="8309"/>
                  </a:cubicBezTo>
                  <a:cubicBezTo>
                    <a:pt x="35779" y="8309"/>
                    <a:pt x="35639" y="8295"/>
                    <a:pt x="35501" y="8266"/>
                  </a:cubicBezTo>
                  <a:cubicBezTo>
                    <a:pt x="35026" y="8171"/>
                    <a:pt x="34551" y="8012"/>
                    <a:pt x="34203" y="7791"/>
                  </a:cubicBezTo>
                  <a:cubicBezTo>
                    <a:pt x="34013" y="7664"/>
                    <a:pt x="33855" y="7506"/>
                    <a:pt x="33728" y="7316"/>
                  </a:cubicBezTo>
                  <a:cubicBezTo>
                    <a:pt x="33601" y="7126"/>
                    <a:pt x="33538" y="6904"/>
                    <a:pt x="33506" y="6682"/>
                  </a:cubicBezTo>
                  <a:cubicBezTo>
                    <a:pt x="33411" y="6239"/>
                    <a:pt x="33443" y="5732"/>
                    <a:pt x="33696" y="5416"/>
                  </a:cubicBezTo>
                  <a:cubicBezTo>
                    <a:pt x="33823" y="5257"/>
                    <a:pt x="34013" y="5130"/>
                    <a:pt x="34203" y="5067"/>
                  </a:cubicBezTo>
                  <a:cubicBezTo>
                    <a:pt x="34393" y="5004"/>
                    <a:pt x="34646" y="4972"/>
                    <a:pt x="34868" y="4972"/>
                  </a:cubicBezTo>
                  <a:cubicBezTo>
                    <a:pt x="35121" y="4972"/>
                    <a:pt x="35311" y="5035"/>
                    <a:pt x="35501" y="5099"/>
                  </a:cubicBezTo>
                  <a:cubicBezTo>
                    <a:pt x="35723" y="5194"/>
                    <a:pt x="35881" y="5289"/>
                    <a:pt x="36040" y="5447"/>
                  </a:cubicBezTo>
                  <a:cubicBezTo>
                    <a:pt x="36198" y="5606"/>
                    <a:pt x="36261" y="5796"/>
                    <a:pt x="36293" y="5986"/>
                  </a:cubicBezTo>
                  <a:cubicBezTo>
                    <a:pt x="36356" y="6112"/>
                    <a:pt x="36261" y="6302"/>
                    <a:pt x="36135" y="6397"/>
                  </a:cubicBezTo>
                  <a:cubicBezTo>
                    <a:pt x="36040" y="6524"/>
                    <a:pt x="35818" y="6619"/>
                    <a:pt x="35723" y="6619"/>
                  </a:cubicBezTo>
                  <a:cubicBezTo>
                    <a:pt x="35596" y="6619"/>
                    <a:pt x="35406" y="6492"/>
                    <a:pt x="35343" y="6366"/>
                  </a:cubicBezTo>
                  <a:lnTo>
                    <a:pt x="35343" y="6334"/>
                  </a:lnTo>
                  <a:cubicBezTo>
                    <a:pt x="35300" y="6226"/>
                    <a:pt x="35199" y="6163"/>
                    <a:pt x="35088" y="6163"/>
                  </a:cubicBezTo>
                  <a:cubicBezTo>
                    <a:pt x="35036" y="6163"/>
                    <a:pt x="34982" y="6177"/>
                    <a:pt x="34931" y="6207"/>
                  </a:cubicBezTo>
                  <a:cubicBezTo>
                    <a:pt x="34773" y="6271"/>
                    <a:pt x="34710" y="6492"/>
                    <a:pt x="34805" y="6651"/>
                  </a:cubicBezTo>
                  <a:cubicBezTo>
                    <a:pt x="34931" y="6809"/>
                    <a:pt x="35026" y="6904"/>
                    <a:pt x="35185" y="6999"/>
                  </a:cubicBezTo>
                  <a:cubicBezTo>
                    <a:pt x="35343" y="7062"/>
                    <a:pt x="35501" y="7126"/>
                    <a:pt x="35660" y="7157"/>
                  </a:cubicBezTo>
                  <a:cubicBezTo>
                    <a:pt x="35818" y="7157"/>
                    <a:pt x="36040" y="7126"/>
                    <a:pt x="36198" y="7031"/>
                  </a:cubicBezTo>
                  <a:cubicBezTo>
                    <a:pt x="36356" y="6967"/>
                    <a:pt x="36451" y="6872"/>
                    <a:pt x="36578" y="6746"/>
                  </a:cubicBezTo>
                  <a:cubicBezTo>
                    <a:pt x="36832" y="6524"/>
                    <a:pt x="36927" y="6176"/>
                    <a:pt x="36863" y="5859"/>
                  </a:cubicBezTo>
                  <a:cubicBezTo>
                    <a:pt x="36832" y="5542"/>
                    <a:pt x="36610" y="5257"/>
                    <a:pt x="36420" y="5067"/>
                  </a:cubicBezTo>
                  <a:cubicBezTo>
                    <a:pt x="36293" y="4940"/>
                    <a:pt x="36230" y="4845"/>
                    <a:pt x="36103" y="4782"/>
                  </a:cubicBezTo>
                  <a:cubicBezTo>
                    <a:pt x="35976" y="4687"/>
                    <a:pt x="35850" y="4624"/>
                    <a:pt x="35691" y="4592"/>
                  </a:cubicBezTo>
                  <a:cubicBezTo>
                    <a:pt x="35438" y="4497"/>
                    <a:pt x="35153" y="4465"/>
                    <a:pt x="34868" y="4465"/>
                  </a:cubicBezTo>
                  <a:cubicBezTo>
                    <a:pt x="34583" y="4465"/>
                    <a:pt x="34361" y="4497"/>
                    <a:pt x="34076" y="4592"/>
                  </a:cubicBezTo>
                  <a:cubicBezTo>
                    <a:pt x="33950" y="4624"/>
                    <a:pt x="33886" y="4655"/>
                    <a:pt x="33760" y="4750"/>
                  </a:cubicBezTo>
                  <a:cubicBezTo>
                    <a:pt x="33791" y="4592"/>
                    <a:pt x="33791" y="4434"/>
                    <a:pt x="33791" y="4275"/>
                  </a:cubicBezTo>
                  <a:cubicBezTo>
                    <a:pt x="33791" y="4022"/>
                    <a:pt x="33696" y="3800"/>
                    <a:pt x="33570" y="3579"/>
                  </a:cubicBezTo>
                  <a:cubicBezTo>
                    <a:pt x="33443" y="3389"/>
                    <a:pt x="33285" y="3230"/>
                    <a:pt x="33095" y="3072"/>
                  </a:cubicBezTo>
                  <a:cubicBezTo>
                    <a:pt x="32905" y="2945"/>
                    <a:pt x="32651" y="2850"/>
                    <a:pt x="32430" y="2850"/>
                  </a:cubicBezTo>
                  <a:cubicBezTo>
                    <a:pt x="32176" y="2850"/>
                    <a:pt x="31891" y="2914"/>
                    <a:pt x="31701" y="3040"/>
                  </a:cubicBezTo>
                  <a:cubicBezTo>
                    <a:pt x="31511" y="3167"/>
                    <a:pt x="31321" y="3357"/>
                    <a:pt x="31194" y="3579"/>
                  </a:cubicBezTo>
                  <a:cubicBezTo>
                    <a:pt x="31068" y="3832"/>
                    <a:pt x="31036" y="4117"/>
                    <a:pt x="31194" y="4370"/>
                  </a:cubicBezTo>
                  <a:cubicBezTo>
                    <a:pt x="31258" y="4497"/>
                    <a:pt x="31416" y="4655"/>
                    <a:pt x="31511" y="4687"/>
                  </a:cubicBezTo>
                  <a:cubicBezTo>
                    <a:pt x="31638" y="4782"/>
                    <a:pt x="31733" y="4814"/>
                    <a:pt x="31891" y="4814"/>
                  </a:cubicBezTo>
                  <a:cubicBezTo>
                    <a:pt x="32049" y="4814"/>
                    <a:pt x="32208" y="4814"/>
                    <a:pt x="32335" y="4750"/>
                  </a:cubicBezTo>
                  <a:cubicBezTo>
                    <a:pt x="32493" y="4655"/>
                    <a:pt x="32620" y="4497"/>
                    <a:pt x="32651" y="4339"/>
                  </a:cubicBezTo>
                  <a:lnTo>
                    <a:pt x="32651" y="4307"/>
                  </a:lnTo>
                  <a:lnTo>
                    <a:pt x="32651" y="4275"/>
                  </a:lnTo>
                  <a:cubicBezTo>
                    <a:pt x="32715" y="4117"/>
                    <a:pt x="32588" y="3990"/>
                    <a:pt x="32461" y="3959"/>
                  </a:cubicBezTo>
                  <a:cubicBezTo>
                    <a:pt x="32432" y="3947"/>
                    <a:pt x="32404" y="3942"/>
                    <a:pt x="32378" y="3942"/>
                  </a:cubicBezTo>
                  <a:cubicBezTo>
                    <a:pt x="32260" y="3942"/>
                    <a:pt x="32170" y="4045"/>
                    <a:pt x="32144" y="4149"/>
                  </a:cubicBezTo>
                  <a:cubicBezTo>
                    <a:pt x="32144" y="4212"/>
                    <a:pt x="32081" y="4307"/>
                    <a:pt x="31891" y="4307"/>
                  </a:cubicBezTo>
                  <a:cubicBezTo>
                    <a:pt x="31733" y="4307"/>
                    <a:pt x="31543" y="4212"/>
                    <a:pt x="31511" y="4149"/>
                  </a:cubicBezTo>
                  <a:cubicBezTo>
                    <a:pt x="31416" y="4022"/>
                    <a:pt x="31416" y="3864"/>
                    <a:pt x="31511" y="3705"/>
                  </a:cubicBezTo>
                  <a:cubicBezTo>
                    <a:pt x="31574" y="3547"/>
                    <a:pt x="31701" y="3389"/>
                    <a:pt x="31859" y="3325"/>
                  </a:cubicBezTo>
                  <a:cubicBezTo>
                    <a:pt x="32018" y="3199"/>
                    <a:pt x="32200" y="3135"/>
                    <a:pt x="32382" y="3135"/>
                  </a:cubicBezTo>
                  <a:cubicBezTo>
                    <a:pt x="32564" y="3135"/>
                    <a:pt x="32746" y="3199"/>
                    <a:pt x="32905" y="3325"/>
                  </a:cubicBezTo>
                  <a:cubicBezTo>
                    <a:pt x="33221" y="3547"/>
                    <a:pt x="33475" y="3864"/>
                    <a:pt x="33538" y="4275"/>
                  </a:cubicBezTo>
                  <a:cubicBezTo>
                    <a:pt x="33570" y="4655"/>
                    <a:pt x="33380" y="5004"/>
                    <a:pt x="33095" y="5289"/>
                  </a:cubicBezTo>
                  <a:cubicBezTo>
                    <a:pt x="32778" y="5542"/>
                    <a:pt x="32366" y="5732"/>
                    <a:pt x="32018" y="5764"/>
                  </a:cubicBezTo>
                  <a:cubicBezTo>
                    <a:pt x="31384" y="5764"/>
                    <a:pt x="30751" y="5416"/>
                    <a:pt x="30276" y="4940"/>
                  </a:cubicBezTo>
                  <a:cubicBezTo>
                    <a:pt x="29706" y="4212"/>
                    <a:pt x="29136" y="3420"/>
                    <a:pt x="28629" y="2692"/>
                  </a:cubicBezTo>
                  <a:cubicBezTo>
                    <a:pt x="28471" y="2439"/>
                    <a:pt x="28344" y="2249"/>
                    <a:pt x="28154" y="1995"/>
                  </a:cubicBezTo>
                  <a:cubicBezTo>
                    <a:pt x="27996" y="1774"/>
                    <a:pt x="27806" y="1584"/>
                    <a:pt x="27552" y="1425"/>
                  </a:cubicBezTo>
                  <a:cubicBezTo>
                    <a:pt x="27109" y="1045"/>
                    <a:pt x="26634" y="792"/>
                    <a:pt x="26096" y="570"/>
                  </a:cubicBezTo>
                  <a:cubicBezTo>
                    <a:pt x="26001" y="538"/>
                    <a:pt x="25969" y="538"/>
                    <a:pt x="25906" y="507"/>
                  </a:cubicBezTo>
                  <a:cubicBezTo>
                    <a:pt x="24829" y="32"/>
                    <a:pt x="22834" y="0"/>
                    <a:pt x="2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1"/>
            <p:cNvGrpSpPr/>
            <p:nvPr/>
          </p:nvGrpSpPr>
          <p:grpSpPr>
            <a:xfrm>
              <a:off x="280357" y="277570"/>
              <a:ext cx="3450039" cy="4589179"/>
              <a:chOff x="280357" y="277570"/>
              <a:chExt cx="3450039" cy="4589179"/>
            </a:xfrm>
          </p:grpSpPr>
          <p:sp>
            <p:nvSpPr>
              <p:cNvPr id="395" name="Google Shape;395;p21"/>
              <p:cNvSpPr/>
              <p:nvPr/>
            </p:nvSpPr>
            <p:spPr>
              <a:xfrm>
                <a:off x="280357" y="277570"/>
                <a:ext cx="3450039" cy="4589179"/>
              </a:xfrm>
              <a:custGeom>
                <a:avLst/>
                <a:gdLst/>
                <a:ahLst/>
                <a:cxnLst/>
                <a:rect l="l" t="t" r="r" b="b"/>
                <a:pathLst>
                  <a:path w="105870" h="139978" fill="none" extrusionOk="0">
                    <a:moveTo>
                      <a:pt x="105870" y="139977"/>
                    </a:moveTo>
                    <a:lnTo>
                      <a:pt x="6397" y="139977"/>
                    </a:lnTo>
                    <a:lnTo>
                      <a:pt x="6397" y="139629"/>
                    </a:lnTo>
                    <a:cubicBezTo>
                      <a:pt x="5827" y="136937"/>
                      <a:pt x="3484" y="134942"/>
                      <a:pt x="792" y="134942"/>
                    </a:cubicBezTo>
                    <a:lnTo>
                      <a:pt x="0" y="134942"/>
                    </a:lnTo>
                    <a:lnTo>
                      <a:pt x="0" y="70147"/>
                    </a:lnTo>
                    <a:lnTo>
                      <a:pt x="0" y="69831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5807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326794" y="324289"/>
                <a:ext cx="3403601" cy="4495741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37128" fill="none" extrusionOk="0">
                    <a:moveTo>
                      <a:pt x="104445" y="137127"/>
                    </a:moveTo>
                    <a:lnTo>
                      <a:pt x="6397" y="137127"/>
                    </a:lnTo>
                    <a:lnTo>
                      <a:pt x="6397" y="136779"/>
                    </a:lnTo>
                    <a:cubicBezTo>
                      <a:pt x="5827" y="134087"/>
                      <a:pt x="3484" y="132092"/>
                      <a:pt x="792" y="132092"/>
                    </a:cubicBezTo>
                    <a:lnTo>
                      <a:pt x="0" y="132092"/>
                    </a:lnTo>
                    <a:lnTo>
                      <a:pt x="0" y="68722"/>
                    </a:lnTo>
                    <a:lnTo>
                      <a:pt x="0" y="68406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441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7" name="Google Shape;397;p21"/>
            <p:cNvSpPr/>
            <p:nvPr/>
          </p:nvSpPr>
          <p:spPr>
            <a:xfrm>
              <a:off x="5414615" y="277570"/>
              <a:ext cx="3449028" cy="4589179"/>
            </a:xfrm>
            <a:custGeom>
              <a:avLst/>
              <a:gdLst/>
              <a:ahLst/>
              <a:cxnLst/>
              <a:rect l="l" t="t" r="r" b="b"/>
              <a:pathLst>
                <a:path w="105839" h="139978" fill="none" extrusionOk="0">
                  <a:moveTo>
                    <a:pt x="1" y="139977"/>
                  </a:moveTo>
                  <a:lnTo>
                    <a:pt x="99442" y="139977"/>
                  </a:lnTo>
                  <a:lnTo>
                    <a:pt x="99442" y="139629"/>
                  </a:lnTo>
                  <a:cubicBezTo>
                    <a:pt x="100012" y="136937"/>
                    <a:pt x="102355" y="134942"/>
                    <a:pt x="105047" y="134942"/>
                  </a:cubicBezTo>
                  <a:lnTo>
                    <a:pt x="105839" y="134942"/>
                  </a:lnTo>
                  <a:lnTo>
                    <a:pt x="105839" y="70147"/>
                  </a:lnTo>
                  <a:lnTo>
                    <a:pt x="105839" y="69831"/>
                  </a:lnTo>
                  <a:lnTo>
                    <a:pt x="105839" y="5036"/>
                  </a:lnTo>
                  <a:lnTo>
                    <a:pt x="105047" y="5036"/>
                  </a:lnTo>
                  <a:cubicBezTo>
                    <a:pt x="102355" y="5036"/>
                    <a:pt x="100012" y="3041"/>
                    <a:pt x="99442" y="349"/>
                  </a:cubicBezTo>
                  <a:lnTo>
                    <a:pt x="99442" y="1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414615" y="324289"/>
              <a:ext cx="3403634" cy="4495741"/>
            </a:xfrm>
            <a:custGeom>
              <a:avLst/>
              <a:gdLst/>
              <a:ahLst/>
              <a:cxnLst/>
              <a:rect l="l" t="t" r="r" b="b"/>
              <a:pathLst>
                <a:path w="104446" h="137128" fill="none" extrusionOk="0">
                  <a:moveTo>
                    <a:pt x="1" y="137127"/>
                  </a:moveTo>
                  <a:lnTo>
                    <a:pt x="98080" y="137127"/>
                  </a:lnTo>
                  <a:lnTo>
                    <a:pt x="98080" y="136779"/>
                  </a:lnTo>
                  <a:cubicBezTo>
                    <a:pt x="98618" y="134087"/>
                    <a:pt x="100962" y="132092"/>
                    <a:pt x="103654" y="132092"/>
                  </a:cubicBezTo>
                  <a:lnTo>
                    <a:pt x="104445" y="132092"/>
                  </a:lnTo>
                  <a:lnTo>
                    <a:pt x="104445" y="68722"/>
                  </a:lnTo>
                  <a:lnTo>
                    <a:pt x="104445" y="68406"/>
                  </a:lnTo>
                  <a:lnTo>
                    <a:pt x="104445" y="5036"/>
                  </a:lnTo>
                  <a:lnTo>
                    <a:pt x="103654" y="5036"/>
                  </a:lnTo>
                  <a:cubicBezTo>
                    <a:pt x="100962" y="5036"/>
                    <a:pt x="98618" y="3041"/>
                    <a:pt x="98080" y="349"/>
                  </a:cubicBezTo>
                  <a:lnTo>
                    <a:pt x="98080" y="1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1"/>
          <p:cNvSpPr txBox="1">
            <a:spLocks noGrp="1"/>
          </p:cNvSpPr>
          <p:nvPr>
            <p:ph type="subTitle" idx="1"/>
          </p:nvPr>
        </p:nvSpPr>
        <p:spPr>
          <a:xfrm>
            <a:off x="713225" y="3214050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2"/>
          </p:nvPr>
        </p:nvSpPr>
        <p:spPr>
          <a:xfrm>
            <a:off x="3406198" y="3214050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"/>
          <p:cNvSpPr txBox="1">
            <a:spLocks noGrp="1"/>
          </p:cNvSpPr>
          <p:nvPr>
            <p:ph type="subTitle" idx="3"/>
          </p:nvPr>
        </p:nvSpPr>
        <p:spPr>
          <a:xfrm>
            <a:off x="6099174" y="3214050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1"/>
          <p:cNvSpPr txBox="1">
            <a:spLocks noGrp="1"/>
          </p:cNvSpPr>
          <p:nvPr>
            <p:ph type="subTitle" idx="4"/>
          </p:nvPr>
        </p:nvSpPr>
        <p:spPr>
          <a:xfrm>
            <a:off x="713225" y="2756850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404" name="Google Shape;404;p21"/>
          <p:cNvSpPr txBox="1">
            <a:spLocks noGrp="1"/>
          </p:cNvSpPr>
          <p:nvPr>
            <p:ph type="subTitle" idx="5"/>
          </p:nvPr>
        </p:nvSpPr>
        <p:spPr>
          <a:xfrm>
            <a:off x="3406198" y="2756850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405" name="Google Shape;405;p21"/>
          <p:cNvSpPr txBox="1">
            <a:spLocks noGrp="1"/>
          </p:cNvSpPr>
          <p:nvPr>
            <p:ph type="subTitle" idx="6"/>
          </p:nvPr>
        </p:nvSpPr>
        <p:spPr>
          <a:xfrm>
            <a:off x="6099174" y="2756850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22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408" name="Google Shape;408;p22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22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412" name="Google Shape;412;p22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22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415" name="Google Shape;415;p2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22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419" name="Google Shape;419;p22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22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424" name="Google Shape;424;p22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2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22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429" name="Google Shape;429;p22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22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432" name="Google Shape;432;p22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2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8" name="Google Shape;438;p22"/>
          <p:cNvSpPr txBox="1">
            <a:spLocks noGrp="1"/>
          </p:cNvSpPr>
          <p:nvPr>
            <p:ph type="title"/>
          </p:nvPr>
        </p:nvSpPr>
        <p:spPr>
          <a:xfrm>
            <a:off x="7131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2"/>
          <p:cNvSpPr txBox="1">
            <a:spLocks noGrp="1"/>
          </p:cNvSpPr>
          <p:nvPr>
            <p:ph type="subTitle" idx="1"/>
          </p:nvPr>
        </p:nvSpPr>
        <p:spPr>
          <a:xfrm>
            <a:off x="713125" y="1728216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2"/>
          <p:cNvSpPr txBox="1">
            <a:spLocks noGrp="1"/>
          </p:cNvSpPr>
          <p:nvPr>
            <p:ph type="subTitle" idx="2"/>
          </p:nvPr>
        </p:nvSpPr>
        <p:spPr>
          <a:xfrm>
            <a:off x="712424" y="2845979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2"/>
          <p:cNvSpPr txBox="1">
            <a:spLocks noGrp="1"/>
          </p:cNvSpPr>
          <p:nvPr>
            <p:ph type="subTitle" idx="3"/>
          </p:nvPr>
        </p:nvSpPr>
        <p:spPr>
          <a:xfrm>
            <a:off x="713225" y="3968368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2"/>
          <p:cNvSpPr txBox="1">
            <a:spLocks noGrp="1"/>
          </p:cNvSpPr>
          <p:nvPr>
            <p:ph type="subTitle" idx="4"/>
          </p:nvPr>
        </p:nvSpPr>
        <p:spPr>
          <a:xfrm>
            <a:off x="713125" y="1362446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443" name="Google Shape;443;p22"/>
          <p:cNvSpPr txBox="1">
            <a:spLocks noGrp="1"/>
          </p:cNvSpPr>
          <p:nvPr>
            <p:ph type="subTitle" idx="5"/>
          </p:nvPr>
        </p:nvSpPr>
        <p:spPr>
          <a:xfrm>
            <a:off x="713125" y="2484713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444" name="Google Shape;444;p22"/>
          <p:cNvSpPr txBox="1">
            <a:spLocks noGrp="1"/>
          </p:cNvSpPr>
          <p:nvPr>
            <p:ph type="subTitle" idx="6"/>
          </p:nvPr>
        </p:nvSpPr>
        <p:spPr>
          <a:xfrm>
            <a:off x="713925" y="36000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3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447" name="Google Shape;447;p23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448" name="Google Shape;448;p23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3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450;p23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23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" name="Google Shape;457;p23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458" name="Google Shape;458;p23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23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463" name="Google Shape;463;p23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3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468" name="Google Shape;468;p23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23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471" name="Google Shape;471;p23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23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474" name="Google Shape;474;p23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3"/>
          <p:cNvSpPr txBox="1">
            <a:spLocks noGrp="1"/>
          </p:cNvSpPr>
          <p:nvPr>
            <p:ph type="subTitle" idx="1"/>
          </p:nvPr>
        </p:nvSpPr>
        <p:spPr>
          <a:xfrm>
            <a:off x="1444750" y="1728228"/>
            <a:ext cx="6986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3"/>
          <p:cNvSpPr txBox="1">
            <a:spLocks noGrp="1"/>
          </p:cNvSpPr>
          <p:nvPr>
            <p:ph type="subTitle" idx="2"/>
          </p:nvPr>
        </p:nvSpPr>
        <p:spPr>
          <a:xfrm>
            <a:off x="1444750" y="2848746"/>
            <a:ext cx="6986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3"/>
          <p:cNvSpPr txBox="1">
            <a:spLocks noGrp="1"/>
          </p:cNvSpPr>
          <p:nvPr>
            <p:ph type="subTitle" idx="3"/>
          </p:nvPr>
        </p:nvSpPr>
        <p:spPr>
          <a:xfrm>
            <a:off x="1444750" y="3968502"/>
            <a:ext cx="6986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3"/>
          <p:cNvSpPr txBox="1">
            <a:spLocks noGrp="1"/>
          </p:cNvSpPr>
          <p:nvPr>
            <p:ph type="subTitle" idx="4"/>
          </p:nvPr>
        </p:nvSpPr>
        <p:spPr>
          <a:xfrm>
            <a:off x="1444750" y="1362449"/>
            <a:ext cx="6986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482" name="Google Shape;482;p23"/>
          <p:cNvSpPr txBox="1">
            <a:spLocks noGrp="1"/>
          </p:cNvSpPr>
          <p:nvPr>
            <p:ph type="subTitle" idx="5"/>
          </p:nvPr>
        </p:nvSpPr>
        <p:spPr>
          <a:xfrm>
            <a:off x="1444750" y="2481972"/>
            <a:ext cx="6986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483" name="Google Shape;483;p23"/>
          <p:cNvSpPr txBox="1">
            <a:spLocks noGrp="1"/>
          </p:cNvSpPr>
          <p:nvPr>
            <p:ph type="subTitle" idx="6"/>
          </p:nvPr>
        </p:nvSpPr>
        <p:spPr>
          <a:xfrm>
            <a:off x="1444750" y="3601507"/>
            <a:ext cx="6986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EB Garamond"/>
              <a:buNone/>
              <a:defRPr sz="26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486" name="Google Shape;486;p24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489;p24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490" name="Google Shape;490;p24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" name="Google Shape;492;p24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493" name="Google Shape;493;p24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4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4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24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497" name="Google Shape;497;p24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4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4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4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24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507" name="Google Shape;507;p24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24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510" name="Google Shape;510;p24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4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24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513" name="Google Shape;513;p24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4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4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6" name="Google Shape;516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4"/>
          <p:cNvSpPr txBox="1">
            <a:spLocks noGrp="1"/>
          </p:cNvSpPr>
          <p:nvPr>
            <p:ph type="subTitle" idx="1"/>
          </p:nvPr>
        </p:nvSpPr>
        <p:spPr>
          <a:xfrm>
            <a:off x="1645950" y="1981263"/>
            <a:ext cx="2743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4"/>
          <p:cNvSpPr txBox="1">
            <a:spLocks noGrp="1"/>
          </p:cNvSpPr>
          <p:nvPr>
            <p:ph type="subTitle" idx="2"/>
          </p:nvPr>
        </p:nvSpPr>
        <p:spPr>
          <a:xfrm>
            <a:off x="4754847" y="1977963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4"/>
          <p:cNvSpPr txBox="1">
            <a:spLocks noGrp="1"/>
          </p:cNvSpPr>
          <p:nvPr>
            <p:ph type="subTitle" idx="3"/>
          </p:nvPr>
        </p:nvSpPr>
        <p:spPr>
          <a:xfrm>
            <a:off x="1645950" y="3535749"/>
            <a:ext cx="2743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4"/>
          <p:cNvSpPr txBox="1">
            <a:spLocks noGrp="1"/>
          </p:cNvSpPr>
          <p:nvPr>
            <p:ph type="subTitle" idx="4"/>
          </p:nvPr>
        </p:nvSpPr>
        <p:spPr>
          <a:xfrm>
            <a:off x="4754847" y="3535749"/>
            <a:ext cx="2743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4"/>
          <p:cNvSpPr txBox="1">
            <a:spLocks noGrp="1"/>
          </p:cNvSpPr>
          <p:nvPr>
            <p:ph type="subTitle" idx="5"/>
          </p:nvPr>
        </p:nvSpPr>
        <p:spPr>
          <a:xfrm>
            <a:off x="1645950" y="1524063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22" name="Google Shape;522;p24"/>
          <p:cNvSpPr txBox="1">
            <a:spLocks noGrp="1"/>
          </p:cNvSpPr>
          <p:nvPr>
            <p:ph type="subTitle" idx="6"/>
          </p:nvPr>
        </p:nvSpPr>
        <p:spPr>
          <a:xfrm>
            <a:off x="4754847" y="1524063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23" name="Google Shape;523;p24"/>
          <p:cNvSpPr txBox="1">
            <a:spLocks noGrp="1"/>
          </p:cNvSpPr>
          <p:nvPr>
            <p:ph type="subTitle" idx="7"/>
          </p:nvPr>
        </p:nvSpPr>
        <p:spPr>
          <a:xfrm>
            <a:off x="1645950" y="3078549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subTitle" idx="8"/>
          </p:nvPr>
        </p:nvSpPr>
        <p:spPr>
          <a:xfrm>
            <a:off x="4754847" y="3078538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>
            <a:off x="91521" y="150519"/>
            <a:ext cx="8960958" cy="4842461"/>
            <a:chOff x="91521" y="150519"/>
            <a:chExt cx="8960958" cy="4842461"/>
          </a:xfrm>
        </p:grpSpPr>
        <p:grpSp>
          <p:nvGrpSpPr>
            <p:cNvPr id="527" name="Google Shape;527;p25"/>
            <p:cNvGrpSpPr/>
            <p:nvPr/>
          </p:nvGrpSpPr>
          <p:grpSpPr>
            <a:xfrm>
              <a:off x="1132521" y="314996"/>
              <a:ext cx="6883094" cy="46226"/>
              <a:chOff x="1132521" y="314996"/>
              <a:chExt cx="6883094" cy="46226"/>
            </a:xfrm>
          </p:grpSpPr>
          <p:sp>
            <p:nvSpPr>
              <p:cNvPr id="528" name="Google Shape;528;p25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5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5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25"/>
            <p:cNvGrpSpPr/>
            <p:nvPr/>
          </p:nvGrpSpPr>
          <p:grpSpPr>
            <a:xfrm>
              <a:off x="277979" y="1181058"/>
              <a:ext cx="46630" cy="2791194"/>
              <a:chOff x="277979" y="1181058"/>
              <a:chExt cx="46630" cy="2791194"/>
            </a:xfrm>
          </p:grpSpPr>
          <p:sp>
            <p:nvSpPr>
              <p:cNvPr id="533" name="Google Shape;533;p25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7" name="Google Shape;537;p25"/>
            <p:cNvSpPr/>
            <p:nvPr/>
          </p:nvSpPr>
          <p:spPr>
            <a:xfrm>
              <a:off x="91521" y="150519"/>
              <a:ext cx="943666" cy="929767"/>
            </a:xfrm>
            <a:custGeom>
              <a:avLst/>
              <a:gdLst/>
              <a:ahLst/>
              <a:cxnLst/>
              <a:rect l="l" t="t" r="r" b="b"/>
              <a:pathLst>
                <a:path w="30113" h="29949" extrusionOk="0">
                  <a:moveTo>
                    <a:pt x="10380" y="3282"/>
                  </a:moveTo>
                  <a:cubicBezTo>
                    <a:pt x="11173" y="3381"/>
                    <a:pt x="11801" y="3877"/>
                    <a:pt x="12065" y="4638"/>
                  </a:cubicBezTo>
                  <a:cubicBezTo>
                    <a:pt x="12264" y="5266"/>
                    <a:pt x="12065" y="5894"/>
                    <a:pt x="11801" y="6092"/>
                  </a:cubicBezTo>
                  <a:cubicBezTo>
                    <a:pt x="11573" y="6229"/>
                    <a:pt x="11329" y="6303"/>
                    <a:pt x="11080" y="6303"/>
                  </a:cubicBezTo>
                  <a:cubicBezTo>
                    <a:pt x="10968" y="6303"/>
                    <a:pt x="10856" y="6288"/>
                    <a:pt x="10743" y="6257"/>
                  </a:cubicBezTo>
                  <a:cubicBezTo>
                    <a:pt x="10314" y="6059"/>
                    <a:pt x="10016" y="5695"/>
                    <a:pt x="9917" y="5266"/>
                  </a:cubicBezTo>
                  <a:cubicBezTo>
                    <a:pt x="9752" y="4737"/>
                    <a:pt x="9785" y="4208"/>
                    <a:pt x="10049" y="3745"/>
                  </a:cubicBezTo>
                  <a:cubicBezTo>
                    <a:pt x="10148" y="3580"/>
                    <a:pt x="10248" y="3415"/>
                    <a:pt x="10380" y="3282"/>
                  </a:cubicBezTo>
                  <a:close/>
                  <a:moveTo>
                    <a:pt x="2447" y="2357"/>
                  </a:moveTo>
                  <a:lnTo>
                    <a:pt x="2447" y="2357"/>
                  </a:lnTo>
                  <a:cubicBezTo>
                    <a:pt x="3897" y="3095"/>
                    <a:pt x="5190" y="3245"/>
                    <a:pt x="6719" y="3245"/>
                  </a:cubicBezTo>
                  <a:cubicBezTo>
                    <a:pt x="7176" y="3245"/>
                    <a:pt x="7655" y="3231"/>
                    <a:pt x="8165" y="3216"/>
                  </a:cubicBezTo>
                  <a:lnTo>
                    <a:pt x="9421" y="3183"/>
                  </a:lnTo>
                  <a:lnTo>
                    <a:pt x="9586" y="3183"/>
                  </a:lnTo>
                  <a:cubicBezTo>
                    <a:pt x="9520" y="3282"/>
                    <a:pt x="9487" y="3348"/>
                    <a:pt x="9454" y="3415"/>
                  </a:cubicBezTo>
                  <a:cubicBezTo>
                    <a:pt x="9289" y="3712"/>
                    <a:pt x="9190" y="4043"/>
                    <a:pt x="9157" y="4373"/>
                  </a:cubicBezTo>
                  <a:lnTo>
                    <a:pt x="4496" y="4373"/>
                  </a:lnTo>
                  <a:lnTo>
                    <a:pt x="4496" y="9067"/>
                  </a:lnTo>
                  <a:cubicBezTo>
                    <a:pt x="4166" y="9100"/>
                    <a:pt x="3835" y="9199"/>
                    <a:pt x="3505" y="9364"/>
                  </a:cubicBezTo>
                  <a:cubicBezTo>
                    <a:pt x="3438" y="9430"/>
                    <a:pt x="3372" y="9463"/>
                    <a:pt x="3273" y="9529"/>
                  </a:cubicBezTo>
                  <a:lnTo>
                    <a:pt x="3273" y="9364"/>
                  </a:lnTo>
                  <a:cubicBezTo>
                    <a:pt x="3273" y="8901"/>
                    <a:pt x="3306" y="8472"/>
                    <a:pt x="3306" y="8075"/>
                  </a:cubicBezTo>
                  <a:cubicBezTo>
                    <a:pt x="3405" y="5861"/>
                    <a:pt x="3438" y="4241"/>
                    <a:pt x="2447" y="2357"/>
                  </a:cubicBezTo>
                  <a:close/>
                  <a:moveTo>
                    <a:pt x="25684" y="5398"/>
                  </a:moveTo>
                  <a:cubicBezTo>
                    <a:pt x="25948" y="5497"/>
                    <a:pt x="26212" y="5563"/>
                    <a:pt x="26510" y="5629"/>
                  </a:cubicBezTo>
                  <a:cubicBezTo>
                    <a:pt x="26510" y="6356"/>
                    <a:pt x="26411" y="7084"/>
                    <a:pt x="26279" y="7778"/>
                  </a:cubicBezTo>
                  <a:cubicBezTo>
                    <a:pt x="26080" y="8637"/>
                    <a:pt x="25651" y="9430"/>
                    <a:pt x="25089" y="10091"/>
                  </a:cubicBezTo>
                  <a:cubicBezTo>
                    <a:pt x="24923" y="10290"/>
                    <a:pt x="24758" y="10455"/>
                    <a:pt x="24560" y="10587"/>
                  </a:cubicBezTo>
                  <a:cubicBezTo>
                    <a:pt x="24659" y="10422"/>
                    <a:pt x="24791" y="10224"/>
                    <a:pt x="24923" y="10058"/>
                  </a:cubicBezTo>
                  <a:cubicBezTo>
                    <a:pt x="25254" y="9496"/>
                    <a:pt x="25518" y="8901"/>
                    <a:pt x="25684" y="8273"/>
                  </a:cubicBezTo>
                  <a:cubicBezTo>
                    <a:pt x="25882" y="7315"/>
                    <a:pt x="25882" y="6323"/>
                    <a:pt x="25684" y="5398"/>
                  </a:cubicBezTo>
                  <a:close/>
                  <a:moveTo>
                    <a:pt x="20626" y="11711"/>
                  </a:moveTo>
                  <a:lnTo>
                    <a:pt x="20659" y="11777"/>
                  </a:lnTo>
                  <a:cubicBezTo>
                    <a:pt x="20659" y="11744"/>
                    <a:pt x="20626" y="11711"/>
                    <a:pt x="20626" y="11711"/>
                  </a:cubicBezTo>
                  <a:close/>
                  <a:moveTo>
                    <a:pt x="4701" y="9693"/>
                  </a:moveTo>
                  <a:cubicBezTo>
                    <a:pt x="4912" y="9693"/>
                    <a:pt x="5123" y="9727"/>
                    <a:pt x="5322" y="9794"/>
                  </a:cubicBezTo>
                  <a:cubicBezTo>
                    <a:pt x="5785" y="9926"/>
                    <a:pt x="6149" y="10224"/>
                    <a:pt x="6314" y="10653"/>
                  </a:cubicBezTo>
                  <a:cubicBezTo>
                    <a:pt x="6446" y="11017"/>
                    <a:pt x="6380" y="11381"/>
                    <a:pt x="6182" y="11711"/>
                  </a:cubicBezTo>
                  <a:cubicBezTo>
                    <a:pt x="6040" y="11901"/>
                    <a:pt x="5677" y="12056"/>
                    <a:pt x="5252" y="12056"/>
                  </a:cubicBezTo>
                  <a:cubicBezTo>
                    <a:pt x="5084" y="12056"/>
                    <a:pt x="4906" y="12032"/>
                    <a:pt x="4728" y="11975"/>
                  </a:cubicBezTo>
                  <a:cubicBezTo>
                    <a:pt x="3967" y="11711"/>
                    <a:pt x="3438" y="11050"/>
                    <a:pt x="3372" y="10290"/>
                  </a:cubicBezTo>
                  <a:cubicBezTo>
                    <a:pt x="3505" y="10124"/>
                    <a:pt x="3637" y="10025"/>
                    <a:pt x="3802" y="9926"/>
                  </a:cubicBezTo>
                  <a:cubicBezTo>
                    <a:pt x="4078" y="9768"/>
                    <a:pt x="4390" y="9693"/>
                    <a:pt x="4701" y="9693"/>
                  </a:cubicBezTo>
                  <a:close/>
                  <a:moveTo>
                    <a:pt x="9190" y="5199"/>
                  </a:moveTo>
                  <a:cubicBezTo>
                    <a:pt x="9223" y="5266"/>
                    <a:pt x="9223" y="5365"/>
                    <a:pt x="9256" y="5431"/>
                  </a:cubicBezTo>
                  <a:cubicBezTo>
                    <a:pt x="9421" y="6092"/>
                    <a:pt x="9884" y="6588"/>
                    <a:pt x="10512" y="6852"/>
                  </a:cubicBezTo>
                  <a:lnTo>
                    <a:pt x="10479" y="6852"/>
                  </a:lnTo>
                  <a:cubicBezTo>
                    <a:pt x="9983" y="7117"/>
                    <a:pt x="9686" y="7612"/>
                    <a:pt x="9653" y="8174"/>
                  </a:cubicBezTo>
                  <a:cubicBezTo>
                    <a:pt x="9586" y="8769"/>
                    <a:pt x="9917" y="9298"/>
                    <a:pt x="10479" y="9563"/>
                  </a:cubicBezTo>
                  <a:cubicBezTo>
                    <a:pt x="10578" y="9596"/>
                    <a:pt x="10743" y="9662"/>
                    <a:pt x="10876" y="9695"/>
                  </a:cubicBezTo>
                  <a:cubicBezTo>
                    <a:pt x="11041" y="9695"/>
                    <a:pt x="11206" y="9695"/>
                    <a:pt x="11371" y="9629"/>
                  </a:cubicBezTo>
                  <a:cubicBezTo>
                    <a:pt x="11537" y="9563"/>
                    <a:pt x="11702" y="9463"/>
                    <a:pt x="11801" y="9298"/>
                  </a:cubicBezTo>
                  <a:cubicBezTo>
                    <a:pt x="11867" y="9133"/>
                    <a:pt x="11900" y="9001"/>
                    <a:pt x="11933" y="8835"/>
                  </a:cubicBezTo>
                  <a:cubicBezTo>
                    <a:pt x="11970" y="8613"/>
                    <a:pt x="11799" y="8484"/>
                    <a:pt x="11624" y="8484"/>
                  </a:cubicBezTo>
                  <a:cubicBezTo>
                    <a:pt x="11488" y="8484"/>
                    <a:pt x="11349" y="8562"/>
                    <a:pt x="11305" y="8736"/>
                  </a:cubicBezTo>
                  <a:cubicBezTo>
                    <a:pt x="11305" y="8835"/>
                    <a:pt x="11272" y="8901"/>
                    <a:pt x="11239" y="8968"/>
                  </a:cubicBezTo>
                  <a:cubicBezTo>
                    <a:pt x="11239" y="9001"/>
                    <a:pt x="11206" y="9034"/>
                    <a:pt x="11173" y="9034"/>
                  </a:cubicBezTo>
                  <a:lnTo>
                    <a:pt x="10975" y="9034"/>
                  </a:lnTo>
                  <a:cubicBezTo>
                    <a:pt x="10909" y="9034"/>
                    <a:pt x="10842" y="9001"/>
                    <a:pt x="10743" y="8968"/>
                  </a:cubicBezTo>
                  <a:cubicBezTo>
                    <a:pt x="10479" y="8835"/>
                    <a:pt x="10281" y="8538"/>
                    <a:pt x="10314" y="8207"/>
                  </a:cubicBezTo>
                  <a:cubicBezTo>
                    <a:pt x="10347" y="7877"/>
                    <a:pt x="10545" y="7579"/>
                    <a:pt x="10842" y="7414"/>
                  </a:cubicBezTo>
                  <a:cubicBezTo>
                    <a:pt x="11054" y="7287"/>
                    <a:pt x="11283" y="7228"/>
                    <a:pt x="11508" y="7228"/>
                  </a:cubicBezTo>
                  <a:cubicBezTo>
                    <a:pt x="11986" y="7228"/>
                    <a:pt x="12446" y="7494"/>
                    <a:pt x="12693" y="7943"/>
                  </a:cubicBezTo>
                  <a:cubicBezTo>
                    <a:pt x="12925" y="8240"/>
                    <a:pt x="13024" y="8604"/>
                    <a:pt x="13057" y="9001"/>
                  </a:cubicBezTo>
                  <a:cubicBezTo>
                    <a:pt x="13024" y="9166"/>
                    <a:pt x="12991" y="9364"/>
                    <a:pt x="12925" y="9529"/>
                  </a:cubicBezTo>
                  <a:cubicBezTo>
                    <a:pt x="12826" y="9728"/>
                    <a:pt x="12760" y="9959"/>
                    <a:pt x="12693" y="10191"/>
                  </a:cubicBezTo>
                  <a:cubicBezTo>
                    <a:pt x="12495" y="11017"/>
                    <a:pt x="12528" y="11876"/>
                    <a:pt x="12793" y="12670"/>
                  </a:cubicBezTo>
                  <a:cubicBezTo>
                    <a:pt x="12498" y="12611"/>
                    <a:pt x="12198" y="12581"/>
                    <a:pt x="11899" y="12581"/>
                  </a:cubicBezTo>
                  <a:cubicBezTo>
                    <a:pt x="11361" y="12581"/>
                    <a:pt x="10824" y="12677"/>
                    <a:pt x="10314" y="12868"/>
                  </a:cubicBezTo>
                  <a:cubicBezTo>
                    <a:pt x="10082" y="12934"/>
                    <a:pt x="9884" y="13033"/>
                    <a:pt x="9653" y="13165"/>
                  </a:cubicBezTo>
                  <a:cubicBezTo>
                    <a:pt x="9520" y="13265"/>
                    <a:pt x="9355" y="13331"/>
                    <a:pt x="9190" y="13331"/>
                  </a:cubicBezTo>
                  <a:cubicBezTo>
                    <a:pt x="9105" y="13345"/>
                    <a:pt x="9022" y="13351"/>
                    <a:pt x="8940" y="13351"/>
                  </a:cubicBezTo>
                  <a:cubicBezTo>
                    <a:pt x="8639" y="13351"/>
                    <a:pt x="8359" y="13262"/>
                    <a:pt x="8099" y="13132"/>
                  </a:cubicBezTo>
                  <a:cubicBezTo>
                    <a:pt x="7372" y="12835"/>
                    <a:pt x="7041" y="12042"/>
                    <a:pt x="7339" y="11347"/>
                  </a:cubicBezTo>
                  <a:cubicBezTo>
                    <a:pt x="7471" y="11017"/>
                    <a:pt x="7735" y="10786"/>
                    <a:pt x="8066" y="10719"/>
                  </a:cubicBezTo>
                  <a:cubicBezTo>
                    <a:pt x="8099" y="10716"/>
                    <a:pt x="8132" y="10714"/>
                    <a:pt x="8165" y="10714"/>
                  </a:cubicBezTo>
                  <a:cubicBezTo>
                    <a:pt x="8455" y="10714"/>
                    <a:pt x="8711" y="10845"/>
                    <a:pt x="8859" y="11083"/>
                  </a:cubicBezTo>
                  <a:cubicBezTo>
                    <a:pt x="8925" y="11149"/>
                    <a:pt x="8958" y="11215"/>
                    <a:pt x="8958" y="11281"/>
                  </a:cubicBezTo>
                  <a:cubicBezTo>
                    <a:pt x="8991" y="11347"/>
                    <a:pt x="8991" y="11414"/>
                    <a:pt x="8958" y="11480"/>
                  </a:cubicBezTo>
                  <a:cubicBezTo>
                    <a:pt x="8958" y="11513"/>
                    <a:pt x="8958" y="11546"/>
                    <a:pt x="8925" y="11579"/>
                  </a:cubicBezTo>
                  <a:cubicBezTo>
                    <a:pt x="8859" y="11612"/>
                    <a:pt x="8793" y="11645"/>
                    <a:pt x="8727" y="11645"/>
                  </a:cubicBezTo>
                  <a:lnTo>
                    <a:pt x="8694" y="11645"/>
                  </a:lnTo>
                  <a:cubicBezTo>
                    <a:pt x="8329" y="11797"/>
                    <a:pt x="8468" y="12285"/>
                    <a:pt x="8775" y="12285"/>
                  </a:cubicBezTo>
                  <a:cubicBezTo>
                    <a:pt x="8802" y="12285"/>
                    <a:pt x="8830" y="12281"/>
                    <a:pt x="8859" y="12273"/>
                  </a:cubicBezTo>
                  <a:cubicBezTo>
                    <a:pt x="9025" y="12207"/>
                    <a:pt x="9157" y="12141"/>
                    <a:pt x="9289" y="12075"/>
                  </a:cubicBezTo>
                  <a:cubicBezTo>
                    <a:pt x="9454" y="11942"/>
                    <a:pt x="9553" y="11777"/>
                    <a:pt x="9586" y="11612"/>
                  </a:cubicBezTo>
                  <a:cubicBezTo>
                    <a:pt x="9619" y="11447"/>
                    <a:pt x="9619" y="11248"/>
                    <a:pt x="9586" y="11116"/>
                  </a:cubicBezTo>
                  <a:cubicBezTo>
                    <a:pt x="9520" y="10951"/>
                    <a:pt x="9454" y="10819"/>
                    <a:pt x="9388" y="10719"/>
                  </a:cubicBezTo>
                  <a:cubicBezTo>
                    <a:pt x="9136" y="10270"/>
                    <a:pt x="8669" y="10036"/>
                    <a:pt x="8190" y="10036"/>
                  </a:cubicBezTo>
                  <a:cubicBezTo>
                    <a:pt x="8104" y="10036"/>
                    <a:pt x="8019" y="10043"/>
                    <a:pt x="7934" y="10058"/>
                  </a:cubicBezTo>
                  <a:cubicBezTo>
                    <a:pt x="7537" y="10124"/>
                    <a:pt x="7174" y="10323"/>
                    <a:pt x="6942" y="10653"/>
                  </a:cubicBezTo>
                  <a:cubicBezTo>
                    <a:pt x="6942" y="10554"/>
                    <a:pt x="6909" y="10488"/>
                    <a:pt x="6909" y="10422"/>
                  </a:cubicBezTo>
                  <a:cubicBezTo>
                    <a:pt x="6645" y="9794"/>
                    <a:pt x="6116" y="9331"/>
                    <a:pt x="5488" y="9166"/>
                  </a:cubicBezTo>
                  <a:cubicBezTo>
                    <a:pt x="5422" y="9133"/>
                    <a:pt x="5356" y="9133"/>
                    <a:pt x="5289" y="9133"/>
                  </a:cubicBezTo>
                  <a:lnTo>
                    <a:pt x="5289" y="5199"/>
                  </a:lnTo>
                  <a:close/>
                  <a:moveTo>
                    <a:pt x="10677" y="24437"/>
                  </a:moveTo>
                  <a:cubicBezTo>
                    <a:pt x="10545" y="24635"/>
                    <a:pt x="10380" y="24833"/>
                    <a:pt x="10181" y="24999"/>
                  </a:cubicBezTo>
                  <a:cubicBezTo>
                    <a:pt x="9520" y="25561"/>
                    <a:pt x="8727" y="25957"/>
                    <a:pt x="7868" y="26156"/>
                  </a:cubicBezTo>
                  <a:cubicBezTo>
                    <a:pt x="7174" y="26321"/>
                    <a:pt x="6446" y="26387"/>
                    <a:pt x="5719" y="26387"/>
                  </a:cubicBezTo>
                  <a:cubicBezTo>
                    <a:pt x="5653" y="26122"/>
                    <a:pt x="5587" y="25825"/>
                    <a:pt x="5488" y="25561"/>
                  </a:cubicBezTo>
                  <a:lnTo>
                    <a:pt x="5488" y="25561"/>
                  </a:lnTo>
                  <a:cubicBezTo>
                    <a:pt x="5951" y="25676"/>
                    <a:pt x="6430" y="25734"/>
                    <a:pt x="6909" y="25734"/>
                  </a:cubicBezTo>
                  <a:cubicBezTo>
                    <a:pt x="7388" y="25734"/>
                    <a:pt x="7868" y="25676"/>
                    <a:pt x="8330" y="25561"/>
                  </a:cubicBezTo>
                  <a:cubicBezTo>
                    <a:pt x="8991" y="25395"/>
                    <a:pt x="9586" y="25131"/>
                    <a:pt x="10115" y="24800"/>
                  </a:cubicBezTo>
                  <a:cubicBezTo>
                    <a:pt x="10314" y="24701"/>
                    <a:pt x="10512" y="24569"/>
                    <a:pt x="10677" y="24437"/>
                  </a:cubicBezTo>
                  <a:close/>
                  <a:moveTo>
                    <a:pt x="27372" y="1"/>
                  </a:moveTo>
                  <a:cubicBezTo>
                    <a:pt x="26831" y="1"/>
                    <a:pt x="26309" y="211"/>
                    <a:pt x="25915" y="605"/>
                  </a:cubicBezTo>
                  <a:cubicBezTo>
                    <a:pt x="25684" y="803"/>
                    <a:pt x="25452" y="1101"/>
                    <a:pt x="25320" y="1398"/>
                  </a:cubicBezTo>
                  <a:cubicBezTo>
                    <a:pt x="25155" y="1729"/>
                    <a:pt x="25122" y="2092"/>
                    <a:pt x="25188" y="2456"/>
                  </a:cubicBezTo>
                  <a:cubicBezTo>
                    <a:pt x="25287" y="2820"/>
                    <a:pt x="25518" y="3150"/>
                    <a:pt x="25849" y="3348"/>
                  </a:cubicBezTo>
                  <a:cubicBezTo>
                    <a:pt x="26015" y="3424"/>
                    <a:pt x="26189" y="3465"/>
                    <a:pt x="26360" y="3465"/>
                  </a:cubicBezTo>
                  <a:cubicBezTo>
                    <a:pt x="26562" y="3465"/>
                    <a:pt x="26761" y="3408"/>
                    <a:pt x="26940" y="3282"/>
                  </a:cubicBezTo>
                  <a:cubicBezTo>
                    <a:pt x="27120" y="3162"/>
                    <a:pt x="26999" y="2877"/>
                    <a:pt x="26802" y="2877"/>
                  </a:cubicBezTo>
                  <a:cubicBezTo>
                    <a:pt x="26782" y="2877"/>
                    <a:pt x="26762" y="2880"/>
                    <a:pt x="26741" y="2886"/>
                  </a:cubicBezTo>
                  <a:cubicBezTo>
                    <a:pt x="26671" y="2909"/>
                    <a:pt x="26601" y="2920"/>
                    <a:pt x="26532" y="2920"/>
                  </a:cubicBezTo>
                  <a:cubicBezTo>
                    <a:pt x="26407" y="2920"/>
                    <a:pt x="26286" y="2884"/>
                    <a:pt x="26179" y="2820"/>
                  </a:cubicBezTo>
                  <a:cubicBezTo>
                    <a:pt x="26047" y="2687"/>
                    <a:pt x="25948" y="2522"/>
                    <a:pt x="25915" y="2324"/>
                  </a:cubicBezTo>
                  <a:cubicBezTo>
                    <a:pt x="25882" y="2125"/>
                    <a:pt x="25948" y="1927"/>
                    <a:pt x="26047" y="1762"/>
                  </a:cubicBezTo>
                  <a:cubicBezTo>
                    <a:pt x="26179" y="1564"/>
                    <a:pt x="26312" y="1398"/>
                    <a:pt x="26510" y="1266"/>
                  </a:cubicBezTo>
                  <a:cubicBezTo>
                    <a:pt x="26719" y="1081"/>
                    <a:pt x="26992" y="976"/>
                    <a:pt x="27274" y="976"/>
                  </a:cubicBezTo>
                  <a:cubicBezTo>
                    <a:pt x="27394" y="976"/>
                    <a:pt x="27515" y="995"/>
                    <a:pt x="27634" y="1035"/>
                  </a:cubicBezTo>
                  <a:cubicBezTo>
                    <a:pt x="28064" y="1200"/>
                    <a:pt x="28427" y="1464"/>
                    <a:pt x="28692" y="1861"/>
                  </a:cubicBezTo>
                  <a:cubicBezTo>
                    <a:pt x="28956" y="2225"/>
                    <a:pt x="29055" y="2654"/>
                    <a:pt x="29022" y="3084"/>
                  </a:cubicBezTo>
                  <a:cubicBezTo>
                    <a:pt x="28923" y="3580"/>
                    <a:pt x="28725" y="4010"/>
                    <a:pt x="28427" y="4373"/>
                  </a:cubicBezTo>
                  <a:cubicBezTo>
                    <a:pt x="28163" y="4770"/>
                    <a:pt x="27733" y="4968"/>
                    <a:pt x="27270" y="5001"/>
                  </a:cubicBezTo>
                  <a:cubicBezTo>
                    <a:pt x="27203" y="5005"/>
                    <a:pt x="27136" y="5007"/>
                    <a:pt x="27070" y="5007"/>
                  </a:cubicBezTo>
                  <a:cubicBezTo>
                    <a:pt x="26615" y="5007"/>
                    <a:pt x="26183" y="4910"/>
                    <a:pt x="25750" y="4737"/>
                  </a:cubicBezTo>
                  <a:cubicBezTo>
                    <a:pt x="25651" y="4704"/>
                    <a:pt x="25551" y="4671"/>
                    <a:pt x="25452" y="4638"/>
                  </a:cubicBezTo>
                  <a:cubicBezTo>
                    <a:pt x="25452" y="4538"/>
                    <a:pt x="25419" y="4472"/>
                    <a:pt x="25386" y="4406"/>
                  </a:cubicBezTo>
                  <a:cubicBezTo>
                    <a:pt x="24956" y="3216"/>
                    <a:pt x="24328" y="2092"/>
                    <a:pt x="23502" y="1101"/>
                  </a:cubicBezTo>
                  <a:cubicBezTo>
                    <a:pt x="23391" y="997"/>
                    <a:pt x="23266" y="953"/>
                    <a:pt x="23146" y="953"/>
                  </a:cubicBezTo>
                  <a:cubicBezTo>
                    <a:pt x="22767" y="953"/>
                    <a:pt x="22433" y="1393"/>
                    <a:pt x="22709" y="1795"/>
                  </a:cubicBezTo>
                  <a:lnTo>
                    <a:pt x="22709" y="1828"/>
                  </a:lnTo>
                  <a:cubicBezTo>
                    <a:pt x="23271" y="2456"/>
                    <a:pt x="23767" y="3150"/>
                    <a:pt x="24163" y="3910"/>
                  </a:cubicBezTo>
                  <a:cubicBezTo>
                    <a:pt x="23733" y="3646"/>
                    <a:pt x="23337" y="3348"/>
                    <a:pt x="22940" y="3051"/>
                  </a:cubicBezTo>
                  <a:cubicBezTo>
                    <a:pt x="22742" y="2853"/>
                    <a:pt x="22544" y="2687"/>
                    <a:pt x="22345" y="2489"/>
                  </a:cubicBezTo>
                  <a:cubicBezTo>
                    <a:pt x="22114" y="2258"/>
                    <a:pt x="21849" y="2059"/>
                    <a:pt x="21585" y="1927"/>
                  </a:cubicBezTo>
                  <a:cubicBezTo>
                    <a:pt x="21225" y="1737"/>
                    <a:pt x="20832" y="1646"/>
                    <a:pt x="20437" y="1646"/>
                  </a:cubicBezTo>
                  <a:cubicBezTo>
                    <a:pt x="20144" y="1646"/>
                    <a:pt x="19850" y="1696"/>
                    <a:pt x="19569" y="1795"/>
                  </a:cubicBezTo>
                  <a:cubicBezTo>
                    <a:pt x="19238" y="1927"/>
                    <a:pt x="18941" y="2092"/>
                    <a:pt x="18676" y="2324"/>
                  </a:cubicBezTo>
                  <a:cubicBezTo>
                    <a:pt x="18379" y="2588"/>
                    <a:pt x="18180" y="2952"/>
                    <a:pt x="18114" y="3348"/>
                  </a:cubicBezTo>
                  <a:cubicBezTo>
                    <a:pt x="17949" y="4076"/>
                    <a:pt x="18213" y="4836"/>
                    <a:pt x="18808" y="5332"/>
                  </a:cubicBezTo>
                  <a:cubicBezTo>
                    <a:pt x="19106" y="5563"/>
                    <a:pt x="19470" y="5662"/>
                    <a:pt x="19833" y="5695"/>
                  </a:cubicBezTo>
                  <a:cubicBezTo>
                    <a:pt x="20230" y="5695"/>
                    <a:pt x="20626" y="5497"/>
                    <a:pt x="20858" y="5199"/>
                  </a:cubicBezTo>
                  <a:cubicBezTo>
                    <a:pt x="20957" y="5067"/>
                    <a:pt x="21056" y="4902"/>
                    <a:pt x="21122" y="4704"/>
                  </a:cubicBezTo>
                  <a:cubicBezTo>
                    <a:pt x="21122" y="4638"/>
                    <a:pt x="21155" y="4538"/>
                    <a:pt x="21155" y="4439"/>
                  </a:cubicBezTo>
                  <a:cubicBezTo>
                    <a:pt x="21188" y="4340"/>
                    <a:pt x="21188" y="4241"/>
                    <a:pt x="21155" y="4142"/>
                  </a:cubicBezTo>
                  <a:cubicBezTo>
                    <a:pt x="21056" y="3778"/>
                    <a:pt x="20891" y="3448"/>
                    <a:pt x="20626" y="3183"/>
                  </a:cubicBezTo>
                  <a:cubicBezTo>
                    <a:pt x="20593" y="3150"/>
                    <a:pt x="20560" y="3117"/>
                    <a:pt x="20494" y="3084"/>
                  </a:cubicBezTo>
                  <a:cubicBezTo>
                    <a:pt x="20457" y="3076"/>
                    <a:pt x="20422" y="3072"/>
                    <a:pt x="20388" y="3072"/>
                  </a:cubicBezTo>
                  <a:cubicBezTo>
                    <a:pt x="19994" y="3072"/>
                    <a:pt x="19799" y="3568"/>
                    <a:pt x="20164" y="3811"/>
                  </a:cubicBezTo>
                  <a:cubicBezTo>
                    <a:pt x="20362" y="3910"/>
                    <a:pt x="20494" y="4076"/>
                    <a:pt x="20560" y="4274"/>
                  </a:cubicBezTo>
                  <a:cubicBezTo>
                    <a:pt x="20560" y="4307"/>
                    <a:pt x="20560" y="4340"/>
                    <a:pt x="20560" y="4373"/>
                  </a:cubicBezTo>
                  <a:cubicBezTo>
                    <a:pt x="20560" y="4439"/>
                    <a:pt x="20527" y="4472"/>
                    <a:pt x="20527" y="4538"/>
                  </a:cubicBezTo>
                  <a:cubicBezTo>
                    <a:pt x="20461" y="4604"/>
                    <a:pt x="20395" y="4671"/>
                    <a:pt x="20329" y="4737"/>
                  </a:cubicBezTo>
                  <a:cubicBezTo>
                    <a:pt x="20230" y="4869"/>
                    <a:pt x="20031" y="4935"/>
                    <a:pt x="19866" y="4935"/>
                  </a:cubicBezTo>
                  <a:cubicBezTo>
                    <a:pt x="19668" y="4869"/>
                    <a:pt x="19503" y="4803"/>
                    <a:pt x="19337" y="4638"/>
                  </a:cubicBezTo>
                  <a:cubicBezTo>
                    <a:pt x="19073" y="4340"/>
                    <a:pt x="19007" y="3943"/>
                    <a:pt x="19106" y="3547"/>
                  </a:cubicBezTo>
                  <a:cubicBezTo>
                    <a:pt x="19139" y="3381"/>
                    <a:pt x="19205" y="3216"/>
                    <a:pt x="19337" y="3084"/>
                  </a:cubicBezTo>
                  <a:cubicBezTo>
                    <a:pt x="19503" y="2952"/>
                    <a:pt x="19701" y="2820"/>
                    <a:pt x="19932" y="2753"/>
                  </a:cubicBezTo>
                  <a:cubicBezTo>
                    <a:pt x="20142" y="2666"/>
                    <a:pt x="20369" y="2625"/>
                    <a:pt x="20596" y="2625"/>
                  </a:cubicBezTo>
                  <a:cubicBezTo>
                    <a:pt x="20799" y="2625"/>
                    <a:pt x="21001" y="2658"/>
                    <a:pt x="21188" y="2720"/>
                  </a:cubicBezTo>
                  <a:cubicBezTo>
                    <a:pt x="21420" y="2820"/>
                    <a:pt x="21618" y="2952"/>
                    <a:pt x="21816" y="3117"/>
                  </a:cubicBezTo>
                  <a:cubicBezTo>
                    <a:pt x="22048" y="3282"/>
                    <a:pt x="22279" y="3448"/>
                    <a:pt x="22510" y="3613"/>
                  </a:cubicBezTo>
                  <a:cubicBezTo>
                    <a:pt x="23172" y="4076"/>
                    <a:pt x="23866" y="4505"/>
                    <a:pt x="24593" y="4869"/>
                  </a:cubicBezTo>
                  <a:cubicBezTo>
                    <a:pt x="24990" y="5894"/>
                    <a:pt x="25089" y="6984"/>
                    <a:pt x="24890" y="8042"/>
                  </a:cubicBezTo>
                  <a:cubicBezTo>
                    <a:pt x="24758" y="8604"/>
                    <a:pt x="24527" y="9133"/>
                    <a:pt x="24262" y="9629"/>
                  </a:cubicBezTo>
                  <a:cubicBezTo>
                    <a:pt x="23998" y="10124"/>
                    <a:pt x="23634" y="10587"/>
                    <a:pt x="23172" y="10951"/>
                  </a:cubicBezTo>
                  <a:cubicBezTo>
                    <a:pt x="22874" y="11182"/>
                    <a:pt x="22510" y="11347"/>
                    <a:pt x="22114" y="11414"/>
                  </a:cubicBezTo>
                  <a:cubicBezTo>
                    <a:pt x="22054" y="11417"/>
                    <a:pt x="21995" y="11419"/>
                    <a:pt x="21935" y="11419"/>
                  </a:cubicBezTo>
                  <a:cubicBezTo>
                    <a:pt x="21401" y="11419"/>
                    <a:pt x="20871" y="11285"/>
                    <a:pt x="20395" y="11017"/>
                  </a:cubicBezTo>
                  <a:cubicBezTo>
                    <a:pt x="19701" y="10620"/>
                    <a:pt x="19271" y="9860"/>
                    <a:pt x="19271" y="9067"/>
                  </a:cubicBezTo>
                  <a:cubicBezTo>
                    <a:pt x="19271" y="8273"/>
                    <a:pt x="19701" y="7513"/>
                    <a:pt x="20362" y="7084"/>
                  </a:cubicBezTo>
                  <a:cubicBezTo>
                    <a:pt x="20585" y="6935"/>
                    <a:pt x="20864" y="6860"/>
                    <a:pt x="21143" y="6860"/>
                  </a:cubicBezTo>
                  <a:cubicBezTo>
                    <a:pt x="21236" y="6860"/>
                    <a:pt x="21329" y="6869"/>
                    <a:pt x="21420" y="6885"/>
                  </a:cubicBezTo>
                  <a:cubicBezTo>
                    <a:pt x="21750" y="6951"/>
                    <a:pt x="22048" y="7216"/>
                    <a:pt x="22180" y="7546"/>
                  </a:cubicBezTo>
                  <a:cubicBezTo>
                    <a:pt x="22246" y="7910"/>
                    <a:pt x="22180" y="8273"/>
                    <a:pt x="21949" y="8538"/>
                  </a:cubicBezTo>
                  <a:cubicBezTo>
                    <a:pt x="21681" y="8776"/>
                    <a:pt x="21334" y="8906"/>
                    <a:pt x="20978" y="8906"/>
                  </a:cubicBezTo>
                  <a:cubicBezTo>
                    <a:pt x="20938" y="8906"/>
                    <a:pt x="20898" y="8905"/>
                    <a:pt x="20858" y="8901"/>
                  </a:cubicBezTo>
                  <a:cubicBezTo>
                    <a:pt x="20759" y="8901"/>
                    <a:pt x="20659" y="8968"/>
                    <a:pt x="20659" y="9067"/>
                  </a:cubicBezTo>
                  <a:cubicBezTo>
                    <a:pt x="20626" y="9166"/>
                    <a:pt x="20693" y="9265"/>
                    <a:pt x="20792" y="9265"/>
                  </a:cubicBezTo>
                  <a:cubicBezTo>
                    <a:pt x="20914" y="9296"/>
                    <a:pt x="21038" y="9310"/>
                    <a:pt x="21162" y="9310"/>
                  </a:cubicBezTo>
                  <a:cubicBezTo>
                    <a:pt x="21573" y="9310"/>
                    <a:pt x="21982" y="9148"/>
                    <a:pt x="22312" y="8868"/>
                  </a:cubicBezTo>
                  <a:cubicBezTo>
                    <a:pt x="22709" y="8472"/>
                    <a:pt x="22874" y="7910"/>
                    <a:pt x="22775" y="7348"/>
                  </a:cubicBezTo>
                  <a:cubicBezTo>
                    <a:pt x="22610" y="6786"/>
                    <a:pt x="22147" y="6356"/>
                    <a:pt x="21585" y="6191"/>
                  </a:cubicBezTo>
                  <a:cubicBezTo>
                    <a:pt x="21413" y="6148"/>
                    <a:pt x="21235" y="6126"/>
                    <a:pt x="21056" y="6126"/>
                  </a:cubicBezTo>
                  <a:cubicBezTo>
                    <a:pt x="20684" y="6126"/>
                    <a:pt x="20311" y="6222"/>
                    <a:pt x="19998" y="6422"/>
                  </a:cubicBezTo>
                  <a:cubicBezTo>
                    <a:pt x="19734" y="6555"/>
                    <a:pt x="19503" y="6753"/>
                    <a:pt x="19304" y="6984"/>
                  </a:cubicBezTo>
                  <a:cubicBezTo>
                    <a:pt x="18941" y="6918"/>
                    <a:pt x="18048" y="6687"/>
                    <a:pt x="17189" y="5596"/>
                  </a:cubicBezTo>
                  <a:cubicBezTo>
                    <a:pt x="16049" y="4156"/>
                    <a:pt x="14174" y="1818"/>
                    <a:pt x="12256" y="1818"/>
                  </a:cubicBezTo>
                  <a:cubicBezTo>
                    <a:pt x="12060" y="1818"/>
                    <a:pt x="11864" y="1842"/>
                    <a:pt x="11669" y="1894"/>
                  </a:cubicBezTo>
                  <a:cubicBezTo>
                    <a:pt x="11140" y="1993"/>
                    <a:pt x="10611" y="2258"/>
                    <a:pt x="10181" y="2588"/>
                  </a:cubicBezTo>
                  <a:cubicBezTo>
                    <a:pt x="9917" y="2555"/>
                    <a:pt x="9686" y="2555"/>
                    <a:pt x="9421" y="2555"/>
                  </a:cubicBezTo>
                  <a:lnTo>
                    <a:pt x="8165" y="2588"/>
                  </a:lnTo>
                  <a:cubicBezTo>
                    <a:pt x="7668" y="2601"/>
                    <a:pt x="7209" y="2612"/>
                    <a:pt x="6775" y="2612"/>
                  </a:cubicBezTo>
                  <a:cubicBezTo>
                    <a:pt x="4902" y="2612"/>
                    <a:pt x="3518" y="2402"/>
                    <a:pt x="1720" y="1167"/>
                  </a:cubicBezTo>
                  <a:lnTo>
                    <a:pt x="298" y="208"/>
                  </a:lnTo>
                  <a:lnTo>
                    <a:pt x="1257" y="1630"/>
                  </a:lnTo>
                  <a:cubicBezTo>
                    <a:pt x="2810" y="3844"/>
                    <a:pt x="2744" y="5431"/>
                    <a:pt x="2678" y="8075"/>
                  </a:cubicBezTo>
                  <a:cubicBezTo>
                    <a:pt x="2678" y="8505"/>
                    <a:pt x="2645" y="8901"/>
                    <a:pt x="2645" y="9364"/>
                  </a:cubicBezTo>
                  <a:cubicBezTo>
                    <a:pt x="2645" y="9596"/>
                    <a:pt x="2645" y="9827"/>
                    <a:pt x="2678" y="10091"/>
                  </a:cubicBezTo>
                  <a:cubicBezTo>
                    <a:pt x="2348" y="10521"/>
                    <a:pt x="2116" y="11050"/>
                    <a:pt x="1984" y="11579"/>
                  </a:cubicBezTo>
                  <a:cubicBezTo>
                    <a:pt x="1455" y="13694"/>
                    <a:pt x="4133" y="15843"/>
                    <a:pt x="5686" y="17099"/>
                  </a:cubicBezTo>
                  <a:cubicBezTo>
                    <a:pt x="6810" y="17958"/>
                    <a:pt x="7041" y="18851"/>
                    <a:pt x="7107" y="19214"/>
                  </a:cubicBezTo>
                  <a:cubicBezTo>
                    <a:pt x="6876" y="19413"/>
                    <a:pt x="6678" y="19644"/>
                    <a:pt x="6545" y="19908"/>
                  </a:cubicBezTo>
                  <a:cubicBezTo>
                    <a:pt x="6248" y="20404"/>
                    <a:pt x="6182" y="20966"/>
                    <a:pt x="6314" y="21495"/>
                  </a:cubicBezTo>
                  <a:cubicBezTo>
                    <a:pt x="6500" y="22281"/>
                    <a:pt x="7178" y="22730"/>
                    <a:pt x="7861" y="22730"/>
                  </a:cubicBezTo>
                  <a:cubicBezTo>
                    <a:pt x="8270" y="22730"/>
                    <a:pt x="8682" y="22569"/>
                    <a:pt x="8991" y="22222"/>
                  </a:cubicBezTo>
                  <a:cubicBezTo>
                    <a:pt x="9355" y="21792"/>
                    <a:pt x="9487" y="21231"/>
                    <a:pt x="9355" y="20735"/>
                  </a:cubicBezTo>
                  <a:cubicBezTo>
                    <a:pt x="9355" y="20636"/>
                    <a:pt x="9256" y="20569"/>
                    <a:pt x="9157" y="20569"/>
                  </a:cubicBezTo>
                  <a:cubicBezTo>
                    <a:pt x="9058" y="20569"/>
                    <a:pt x="8991" y="20669"/>
                    <a:pt x="8991" y="20768"/>
                  </a:cubicBezTo>
                  <a:cubicBezTo>
                    <a:pt x="9025" y="21164"/>
                    <a:pt x="8892" y="21561"/>
                    <a:pt x="8628" y="21859"/>
                  </a:cubicBezTo>
                  <a:cubicBezTo>
                    <a:pt x="8433" y="22029"/>
                    <a:pt x="8183" y="22128"/>
                    <a:pt x="7920" y="22128"/>
                  </a:cubicBezTo>
                  <a:cubicBezTo>
                    <a:pt x="7826" y="22128"/>
                    <a:pt x="7731" y="22116"/>
                    <a:pt x="7636" y="22090"/>
                  </a:cubicBezTo>
                  <a:cubicBezTo>
                    <a:pt x="7306" y="21958"/>
                    <a:pt x="7041" y="21693"/>
                    <a:pt x="6975" y="21330"/>
                  </a:cubicBezTo>
                  <a:cubicBezTo>
                    <a:pt x="6909" y="20966"/>
                    <a:pt x="6975" y="20603"/>
                    <a:pt x="7174" y="20272"/>
                  </a:cubicBezTo>
                  <a:cubicBezTo>
                    <a:pt x="7603" y="19611"/>
                    <a:pt x="8330" y="19214"/>
                    <a:pt x="9157" y="19181"/>
                  </a:cubicBezTo>
                  <a:cubicBezTo>
                    <a:pt x="9950" y="19181"/>
                    <a:pt x="10710" y="19611"/>
                    <a:pt x="11107" y="20305"/>
                  </a:cubicBezTo>
                  <a:cubicBezTo>
                    <a:pt x="11404" y="20834"/>
                    <a:pt x="11537" y="21429"/>
                    <a:pt x="11504" y="22057"/>
                  </a:cubicBezTo>
                  <a:cubicBezTo>
                    <a:pt x="11437" y="22420"/>
                    <a:pt x="11272" y="22784"/>
                    <a:pt x="11041" y="23115"/>
                  </a:cubicBezTo>
                  <a:cubicBezTo>
                    <a:pt x="10677" y="23544"/>
                    <a:pt x="10248" y="23875"/>
                    <a:pt x="9752" y="24139"/>
                  </a:cubicBezTo>
                  <a:cubicBezTo>
                    <a:pt x="9256" y="24437"/>
                    <a:pt x="8727" y="24635"/>
                    <a:pt x="8165" y="24767"/>
                  </a:cubicBezTo>
                  <a:cubicBezTo>
                    <a:pt x="7795" y="24835"/>
                    <a:pt x="7424" y="24868"/>
                    <a:pt x="7056" y="24868"/>
                  </a:cubicBezTo>
                  <a:cubicBezTo>
                    <a:pt x="6341" y="24868"/>
                    <a:pt x="5635" y="24743"/>
                    <a:pt x="4959" y="24503"/>
                  </a:cubicBezTo>
                  <a:cubicBezTo>
                    <a:pt x="4595" y="23776"/>
                    <a:pt x="4199" y="23082"/>
                    <a:pt x="3736" y="22420"/>
                  </a:cubicBezTo>
                  <a:cubicBezTo>
                    <a:pt x="3571" y="22189"/>
                    <a:pt x="3405" y="21958"/>
                    <a:pt x="3207" y="21726"/>
                  </a:cubicBezTo>
                  <a:cubicBezTo>
                    <a:pt x="3075" y="21528"/>
                    <a:pt x="2943" y="21330"/>
                    <a:pt x="2843" y="21098"/>
                  </a:cubicBezTo>
                  <a:cubicBezTo>
                    <a:pt x="2612" y="20470"/>
                    <a:pt x="2777" y="19776"/>
                    <a:pt x="3207" y="19280"/>
                  </a:cubicBezTo>
                  <a:cubicBezTo>
                    <a:pt x="3339" y="19148"/>
                    <a:pt x="3471" y="19049"/>
                    <a:pt x="3670" y="19016"/>
                  </a:cubicBezTo>
                  <a:cubicBezTo>
                    <a:pt x="3776" y="18987"/>
                    <a:pt x="3887" y="18972"/>
                    <a:pt x="4001" y="18972"/>
                  </a:cubicBezTo>
                  <a:cubicBezTo>
                    <a:pt x="4275" y="18972"/>
                    <a:pt x="4559" y="19060"/>
                    <a:pt x="4794" y="19247"/>
                  </a:cubicBezTo>
                  <a:cubicBezTo>
                    <a:pt x="4926" y="19380"/>
                    <a:pt x="4992" y="19578"/>
                    <a:pt x="5058" y="19776"/>
                  </a:cubicBezTo>
                  <a:cubicBezTo>
                    <a:pt x="5091" y="19941"/>
                    <a:pt x="5025" y="20107"/>
                    <a:pt x="4893" y="20239"/>
                  </a:cubicBezTo>
                  <a:cubicBezTo>
                    <a:pt x="4794" y="20305"/>
                    <a:pt x="4728" y="20338"/>
                    <a:pt x="4628" y="20404"/>
                  </a:cubicBezTo>
                  <a:lnTo>
                    <a:pt x="4496" y="20437"/>
                  </a:lnTo>
                  <a:lnTo>
                    <a:pt x="4364" y="20437"/>
                  </a:lnTo>
                  <a:cubicBezTo>
                    <a:pt x="4166" y="20371"/>
                    <a:pt x="4000" y="20206"/>
                    <a:pt x="3934" y="20008"/>
                  </a:cubicBezTo>
                  <a:cubicBezTo>
                    <a:pt x="3901" y="19974"/>
                    <a:pt x="3868" y="19908"/>
                    <a:pt x="3802" y="19875"/>
                  </a:cubicBezTo>
                  <a:cubicBezTo>
                    <a:pt x="3728" y="19816"/>
                    <a:pt x="3633" y="19783"/>
                    <a:pt x="3540" y="19783"/>
                  </a:cubicBezTo>
                  <a:cubicBezTo>
                    <a:pt x="3426" y="19783"/>
                    <a:pt x="3313" y="19832"/>
                    <a:pt x="3240" y="19941"/>
                  </a:cubicBezTo>
                  <a:cubicBezTo>
                    <a:pt x="3108" y="20107"/>
                    <a:pt x="3141" y="20371"/>
                    <a:pt x="3306" y="20503"/>
                  </a:cubicBezTo>
                  <a:cubicBezTo>
                    <a:pt x="3571" y="20768"/>
                    <a:pt x="3868" y="20933"/>
                    <a:pt x="4232" y="21032"/>
                  </a:cubicBezTo>
                  <a:cubicBezTo>
                    <a:pt x="4281" y="21049"/>
                    <a:pt x="4331" y="21057"/>
                    <a:pt x="4380" y="21057"/>
                  </a:cubicBezTo>
                  <a:cubicBezTo>
                    <a:pt x="4430" y="21057"/>
                    <a:pt x="4480" y="21049"/>
                    <a:pt x="4529" y="21032"/>
                  </a:cubicBezTo>
                  <a:cubicBezTo>
                    <a:pt x="4628" y="21032"/>
                    <a:pt x="4728" y="20999"/>
                    <a:pt x="4794" y="20999"/>
                  </a:cubicBezTo>
                  <a:cubicBezTo>
                    <a:pt x="4992" y="20933"/>
                    <a:pt x="5157" y="20867"/>
                    <a:pt x="5289" y="20735"/>
                  </a:cubicBezTo>
                  <a:cubicBezTo>
                    <a:pt x="5587" y="20503"/>
                    <a:pt x="5785" y="20107"/>
                    <a:pt x="5785" y="19710"/>
                  </a:cubicBezTo>
                  <a:cubicBezTo>
                    <a:pt x="5752" y="19346"/>
                    <a:pt x="5653" y="18983"/>
                    <a:pt x="5422" y="18685"/>
                  </a:cubicBezTo>
                  <a:cubicBezTo>
                    <a:pt x="5023" y="18207"/>
                    <a:pt x="4455" y="17943"/>
                    <a:pt x="3869" y="17943"/>
                  </a:cubicBezTo>
                  <a:cubicBezTo>
                    <a:pt x="3726" y="17943"/>
                    <a:pt x="3582" y="17959"/>
                    <a:pt x="3438" y="17991"/>
                  </a:cubicBezTo>
                  <a:cubicBezTo>
                    <a:pt x="3042" y="18057"/>
                    <a:pt x="2678" y="18256"/>
                    <a:pt x="2414" y="18553"/>
                  </a:cubicBezTo>
                  <a:cubicBezTo>
                    <a:pt x="2182" y="18818"/>
                    <a:pt x="2017" y="19115"/>
                    <a:pt x="1885" y="19446"/>
                  </a:cubicBezTo>
                  <a:cubicBezTo>
                    <a:pt x="1654" y="20107"/>
                    <a:pt x="1687" y="20834"/>
                    <a:pt x="1984" y="21462"/>
                  </a:cubicBezTo>
                  <a:cubicBezTo>
                    <a:pt x="2149" y="21726"/>
                    <a:pt x="2348" y="21991"/>
                    <a:pt x="2579" y="22255"/>
                  </a:cubicBezTo>
                  <a:cubicBezTo>
                    <a:pt x="2744" y="22420"/>
                    <a:pt x="2943" y="22652"/>
                    <a:pt x="3108" y="22850"/>
                  </a:cubicBezTo>
                  <a:cubicBezTo>
                    <a:pt x="3438" y="23247"/>
                    <a:pt x="3736" y="23643"/>
                    <a:pt x="4000" y="24073"/>
                  </a:cubicBezTo>
                  <a:cubicBezTo>
                    <a:pt x="3240" y="23677"/>
                    <a:pt x="2513" y="23214"/>
                    <a:pt x="1852" y="22652"/>
                  </a:cubicBezTo>
                  <a:lnTo>
                    <a:pt x="1819" y="22619"/>
                  </a:lnTo>
                  <a:cubicBezTo>
                    <a:pt x="1715" y="22534"/>
                    <a:pt x="1606" y="22498"/>
                    <a:pt x="1502" y="22498"/>
                  </a:cubicBezTo>
                  <a:cubicBezTo>
                    <a:pt x="1076" y="22498"/>
                    <a:pt x="733" y="23100"/>
                    <a:pt x="1158" y="23445"/>
                  </a:cubicBezTo>
                  <a:cubicBezTo>
                    <a:pt x="2149" y="24271"/>
                    <a:pt x="3273" y="24899"/>
                    <a:pt x="4496" y="25329"/>
                  </a:cubicBezTo>
                  <a:lnTo>
                    <a:pt x="4694" y="25395"/>
                  </a:lnTo>
                  <a:cubicBezTo>
                    <a:pt x="4728" y="25494"/>
                    <a:pt x="4794" y="25594"/>
                    <a:pt x="4827" y="25693"/>
                  </a:cubicBezTo>
                  <a:cubicBezTo>
                    <a:pt x="5025" y="26189"/>
                    <a:pt x="5091" y="26684"/>
                    <a:pt x="5091" y="27213"/>
                  </a:cubicBezTo>
                  <a:cubicBezTo>
                    <a:pt x="5058" y="27676"/>
                    <a:pt x="4827" y="28106"/>
                    <a:pt x="4463" y="28370"/>
                  </a:cubicBezTo>
                  <a:cubicBezTo>
                    <a:pt x="4100" y="28668"/>
                    <a:pt x="3637" y="28866"/>
                    <a:pt x="3174" y="28965"/>
                  </a:cubicBezTo>
                  <a:cubicBezTo>
                    <a:pt x="3121" y="28969"/>
                    <a:pt x="3068" y="28971"/>
                    <a:pt x="3014" y="28971"/>
                  </a:cubicBezTo>
                  <a:cubicBezTo>
                    <a:pt x="2632" y="28971"/>
                    <a:pt x="2241" y="28866"/>
                    <a:pt x="1951" y="28635"/>
                  </a:cubicBezTo>
                  <a:cubicBezTo>
                    <a:pt x="1554" y="28370"/>
                    <a:pt x="1257" y="28007"/>
                    <a:pt x="1125" y="27577"/>
                  </a:cubicBezTo>
                  <a:cubicBezTo>
                    <a:pt x="959" y="27180"/>
                    <a:pt x="1059" y="26717"/>
                    <a:pt x="1323" y="26387"/>
                  </a:cubicBezTo>
                  <a:cubicBezTo>
                    <a:pt x="1455" y="26222"/>
                    <a:pt x="1620" y="26056"/>
                    <a:pt x="1819" y="25924"/>
                  </a:cubicBezTo>
                  <a:cubicBezTo>
                    <a:pt x="1968" y="25850"/>
                    <a:pt x="2116" y="25813"/>
                    <a:pt x="2265" y="25813"/>
                  </a:cubicBezTo>
                  <a:cubicBezTo>
                    <a:pt x="2315" y="25813"/>
                    <a:pt x="2364" y="25817"/>
                    <a:pt x="2414" y="25825"/>
                  </a:cubicBezTo>
                  <a:cubicBezTo>
                    <a:pt x="2612" y="25825"/>
                    <a:pt x="2777" y="25924"/>
                    <a:pt x="2910" y="26089"/>
                  </a:cubicBezTo>
                  <a:cubicBezTo>
                    <a:pt x="3009" y="26255"/>
                    <a:pt x="3042" y="26453"/>
                    <a:pt x="2976" y="26618"/>
                  </a:cubicBezTo>
                  <a:cubicBezTo>
                    <a:pt x="2953" y="26777"/>
                    <a:pt x="3086" y="26905"/>
                    <a:pt x="3226" y="26905"/>
                  </a:cubicBezTo>
                  <a:cubicBezTo>
                    <a:pt x="3289" y="26905"/>
                    <a:pt x="3354" y="26879"/>
                    <a:pt x="3405" y="26817"/>
                  </a:cubicBezTo>
                  <a:cubicBezTo>
                    <a:pt x="3604" y="26519"/>
                    <a:pt x="3604" y="26089"/>
                    <a:pt x="3438" y="25759"/>
                  </a:cubicBezTo>
                  <a:cubicBezTo>
                    <a:pt x="3240" y="25428"/>
                    <a:pt x="2943" y="25197"/>
                    <a:pt x="2579" y="25098"/>
                  </a:cubicBezTo>
                  <a:cubicBezTo>
                    <a:pt x="2464" y="25077"/>
                    <a:pt x="2345" y="25066"/>
                    <a:pt x="2227" y="25066"/>
                  </a:cubicBezTo>
                  <a:cubicBezTo>
                    <a:pt x="1971" y="25066"/>
                    <a:pt x="1714" y="25117"/>
                    <a:pt x="1488" y="25230"/>
                  </a:cubicBezTo>
                  <a:cubicBezTo>
                    <a:pt x="1191" y="25362"/>
                    <a:pt x="926" y="25561"/>
                    <a:pt x="695" y="25825"/>
                  </a:cubicBezTo>
                  <a:cubicBezTo>
                    <a:pt x="166" y="26354"/>
                    <a:pt x="1" y="27114"/>
                    <a:pt x="199" y="27808"/>
                  </a:cubicBezTo>
                  <a:cubicBezTo>
                    <a:pt x="397" y="28469"/>
                    <a:pt x="794" y="29031"/>
                    <a:pt x="1356" y="29428"/>
                  </a:cubicBezTo>
                  <a:cubicBezTo>
                    <a:pt x="1822" y="29756"/>
                    <a:pt x="2400" y="29949"/>
                    <a:pt x="2980" y="29949"/>
                  </a:cubicBezTo>
                  <a:cubicBezTo>
                    <a:pt x="3100" y="29949"/>
                    <a:pt x="3220" y="29941"/>
                    <a:pt x="3339" y="29924"/>
                  </a:cubicBezTo>
                  <a:cubicBezTo>
                    <a:pt x="3967" y="29791"/>
                    <a:pt x="4562" y="29461"/>
                    <a:pt x="5058" y="29031"/>
                  </a:cubicBezTo>
                  <a:cubicBezTo>
                    <a:pt x="5289" y="28800"/>
                    <a:pt x="5521" y="28502"/>
                    <a:pt x="5653" y="28205"/>
                  </a:cubicBezTo>
                  <a:cubicBezTo>
                    <a:pt x="5785" y="27874"/>
                    <a:pt x="5851" y="27544"/>
                    <a:pt x="5851" y="27213"/>
                  </a:cubicBezTo>
                  <a:lnTo>
                    <a:pt x="5851" y="27147"/>
                  </a:lnTo>
                  <a:cubicBezTo>
                    <a:pt x="6579" y="27114"/>
                    <a:pt x="7339" y="26982"/>
                    <a:pt x="8033" y="26784"/>
                  </a:cubicBezTo>
                  <a:cubicBezTo>
                    <a:pt x="8958" y="26519"/>
                    <a:pt x="9818" y="26056"/>
                    <a:pt x="10545" y="25395"/>
                  </a:cubicBezTo>
                  <a:cubicBezTo>
                    <a:pt x="11999" y="24040"/>
                    <a:pt x="12429" y="21859"/>
                    <a:pt x="11603" y="20041"/>
                  </a:cubicBezTo>
                  <a:cubicBezTo>
                    <a:pt x="11206" y="19148"/>
                    <a:pt x="10380" y="18553"/>
                    <a:pt x="9421" y="18421"/>
                  </a:cubicBezTo>
                  <a:cubicBezTo>
                    <a:pt x="9454" y="18024"/>
                    <a:pt x="9388" y="17661"/>
                    <a:pt x="9256" y="17297"/>
                  </a:cubicBezTo>
                  <a:cubicBezTo>
                    <a:pt x="9091" y="16801"/>
                    <a:pt x="8793" y="16339"/>
                    <a:pt x="8397" y="15975"/>
                  </a:cubicBezTo>
                  <a:cubicBezTo>
                    <a:pt x="8033" y="15611"/>
                    <a:pt x="7702" y="15314"/>
                    <a:pt x="7339" y="15016"/>
                  </a:cubicBezTo>
                  <a:cubicBezTo>
                    <a:pt x="6975" y="14686"/>
                    <a:pt x="6612" y="14388"/>
                    <a:pt x="6314" y="14091"/>
                  </a:cubicBezTo>
                  <a:lnTo>
                    <a:pt x="6281" y="14058"/>
                  </a:lnTo>
                  <a:cubicBezTo>
                    <a:pt x="6186" y="13979"/>
                    <a:pt x="6069" y="13938"/>
                    <a:pt x="5951" y="13938"/>
                  </a:cubicBezTo>
                  <a:cubicBezTo>
                    <a:pt x="5821" y="13938"/>
                    <a:pt x="5691" y="13987"/>
                    <a:pt x="5587" y="14091"/>
                  </a:cubicBezTo>
                  <a:cubicBezTo>
                    <a:pt x="5422" y="14289"/>
                    <a:pt x="5455" y="14620"/>
                    <a:pt x="5653" y="14785"/>
                  </a:cubicBezTo>
                  <a:cubicBezTo>
                    <a:pt x="6017" y="15149"/>
                    <a:pt x="6413" y="15413"/>
                    <a:pt x="6777" y="15677"/>
                  </a:cubicBezTo>
                  <a:cubicBezTo>
                    <a:pt x="7174" y="15975"/>
                    <a:pt x="7537" y="16272"/>
                    <a:pt x="7868" y="16537"/>
                  </a:cubicBezTo>
                  <a:cubicBezTo>
                    <a:pt x="8198" y="16801"/>
                    <a:pt x="8463" y="17165"/>
                    <a:pt x="8628" y="17529"/>
                  </a:cubicBezTo>
                  <a:cubicBezTo>
                    <a:pt x="8760" y="17826"/>
                    <a:pt x="8793" y="18123"/>
                    <a:pt x="8793" y="18421"/>
                  </a:cubicBezTo>
                  <a:cubicBezTo>
                    <a:pt x="8397" y="18487"/>
                    <a:pt x="8000" y="18619"/>
                    <a:pt x="7669" y="18818"/>
                  </a:cubicBezTo>
                  <a:cubicBezTo>
                    <a:pt x="7405" y="17925"/>
                    <a:pt x="6843" y="17165"/>
                    <a:pt x="6116" y="16636"/>
                  </a:cubicBezTo>
                  <a:cubicBezTo>
                    <a:pt x="4728" y="15479"/>
                    <a:pt x="2149" y="13463"/>
                    <a:pt x="2579" y="11744"/>
                  </a:cubicBezTo>
                  <a:cubicBezTo>
                    <a:pt x="2645" y="11447"/>
                    <a:pt x="2744" y="11182"/>
                    <a:pt x="2877" y="10951"/>
                  </a:cubicBezTo>
                  <a:cubicBezTo>
                    <a:pt x="3141" y="11744"/>
                    <a:pt x="3736" y="12339"/>
                    <a:pt x="4529" y="12603"/>
                  </a:cubicBezTo>
                  <a:cubicBezTo>
                    <a:pt x="4757" y="12676"/>
                    <a:pt x="4992" y="12713"/>
                    <a:pt x="5224" y="12713"/>
                  </a:cubicBezTo>
                  <a:cubicBezTo>
                    <a:pt x="5731" y="12713"/>
                    <a:pt x="6226" y="12537"/>
                    <a:pt x="6612" y="12174"/>
                  </a:cubicBezTo>
                  <a:cubicBezTo>
                    <a:pt x="6645" y="12339"/>
                    <a:pt x="6678" y="12471"/>
                    <a:pt x="6744" y="12603"/>
                  </a:cubicBezTo>
                  <a:cubicBezTo>
                    <a:pt x="6942" y="13066"/>
                    <a:pt x="7339" y="13430"/>
                    <a:pt x="7802" y="13661"/>
                  </a:cubicBezTo>
                  <a:cubicBezTo>
                    <a:pt x="8143" y="13832"/>
                    <a:pt x="8503" y="13931"/>
                    <a:pt x="8868" y="13931"/>
                  </a:cubicBezTo>
                  <a:cubicBezTo>
                    <a:pt x="8997" y="13931"/>
                    <a:pt x="9126" y="13919"/>
                    <a:pt x="9256" y="13893"/>
                  </a:cubicBezTo>
                  <a:cubicBezTo>
                    <a:pt x="9520" y="13860"/>
                    <a:pt x="9785" y="13760"/>
                    <a:pt x="10016" y="13628"/>
                  </a:cubicBezTo>
                  <a:cubicBezTo>
                    <a:pt x="10181" y="13529"/>
                    <a:pt x="10347" y="13430"/>
                    <a:pt x="10545" y="13331"/>
                  </a:cubicBezTo>
                  <a:cubicBezTo>
                    <a:pt x="11130" y="13111"/>
                    <a:pt x="11732" y="12982"/>
                    <a:pt x="12353" y="12982"/>
                  </a:cubicBezTo>
                  <a:cubicBezTo>
                    <a:pt x="12574" y="12982"/>
                    <a:pt x="12798" y="12998"/>
                    <a:pt x="13024" y="13033"/>
                  </a:cubicBezTo>
                  <a:lnTo>
                    <a:pt x="13090" y="13033"/>
                  </a:lnTo>
                  <a:cubicBezTo>
                    <a:pt x="13189" y="13000"/>
                    <a:pt x="13222" y="12901"/>
                    <a:pt x="13222" y="12802"/>
                  </a:cubicBezTo>
                  <a:cubicBezTo>
                    <a:pt x="12991" y="12009"/>
                    <a:pt x="12991" y="11149"/>
                    <a:pt x="13222" y="10323"/>
                  </a:cubicBezTo>
                  <a:cubicBezTo>
                    <a:pt x="13255" y="10124"/>
                    <a:pt x="13355" y="9959"/>
                    <a:pt x="13421" y="9761"/>
                  </a:cubicBezTo>
                  <a:cubicBezTo>
                    <a:pt x="13553" y="9529"/>
                    <a:pt x="13619" y="9298"/>
                    <a:pt x="13652" y="9034"/>
                  </a:cubicBezTo>
                  <a:cubicBezTo>
                    <a:pt x="13652" y="8505"/>
                    <a:pt x="13520" y="8009"/>
                    <a:pt x="13222" y="7612"/>
                  </a:cubicBezTo>
                  <a:cubicBezTo>
                    <a:pt x="12958" y="7150"/>
                    <a:pt x="12528" y="6819"/>
                    <a:pt x="12032" y="6687"/>
                  </a:cubicBezTo>
                  <a:cubicBezTo>
                    <a:pt x="12065" y="6654"/>
                    <a:pt x="12099" y="6654"/>
                    <a:pt x="12165" y="6621"/>
                  </a:cubicBezTo>
                  <a:cubicBezTo>
                    <a:pt x="12693" y="6257"/>
                    <a:pt x="12958" y="5299"/>
                    <a:pt x="12693" y="4439"/>
                  </a:cubicBezTo>
                  <a:cubicBezTo>
                    <a:pt x="12429" y="3646"/>
                    <a:pt x="11834" y="3051"/>
                    <a:pt x="11041" y="2787"/>
                  </a:cubicBezTo>
                  <a:cubicBezTo>
                    <a:pt x="11272" y="2687"/>
                    <a:pt x="11570" y="2588"/>
                    <a:pt x="11834" y="2522"/>
                  </a:cubicBezTo>
                  <a:cubicBezTo>
                    <a:pt x="11965" y="2489"/>
                    <a:pt x="12098" y="2474"/>
                    <a:pt x="12233" y="2474"/>
                  </a:cubicBezTo>
                  <a:cubicBezTo>
                    <a:pt x="13860" y="2474"/>
                    <a:pt x="15685" y="4743"/>
                    <a:pt x="16693" y="6026"/>
                  </a:cubicBezTo>
                  <a:cubicBezTo>
                    <a:pt x="17255" y="6753"/>
                    <a:pt x="18015" y="7282"/>
                    <a:pt x="18875" y="7546"/>
                  </a:cubicBezTo>
                  <a:cubicBezTo>
                    <a:pt x="18676" y="7910"/>
                    <a:pt x="18544" y="8307"/>
                    <a:pt x="18511" y="8703"/>
                  </a:cubicBezTo>
                  <a:cubicBezTo>
                    <a:pt x="18213" y="8703"/>
                    <a:pt x="17883" y="8637"/>
                    <a:pt x="17619" y="8538"/>
                  </a:cubicBezTo>
                  <a:cubicBezTo>
                    <a:pt x="17222" y="8373"/>
                    <a:pt x="16891" y="8108"/>
                    <a:pt x="16627" y="7778"/>
                  </a:cubicBezTo>
                  <a:cubicBezTo>
                    <a:pt x="16329" y="7447"/>
                    <a:pt x="16065" y="7050"/>
                    <a:pt x="15767" y="6687"/>
                  </a:cubicBezTo>
                  <a:cubicBezTo>
                    <a:pt x="15503" y="6323"/>
                    <a:pt x="15206" y="5927"/>
                    <a:pt x="14875" y="5563"/>
                  </a:cubicBezTo>
                  <a:lnTo>
                    <a:pt x="14842" y="5530"/>
                  </a:lnTo>
                  <a:cubicBezTo>
                    <a:pt x="14734" y="5422"/>
                    <a:pt x="14614" y="5377"/>
                    <a:pt x="14499" y="5377"/>
                  </a:cubicBezTo>
                  <a:cubicBezTo>
                    <a:pt x="14119" y="5377"/>
                    <a:pt x="13793" y="5869"/>
                    <a:pt x="14148" y="6224"/>
                  </a:cubicBezTo>
                  <a:cubicBezTo>
                    <a:pt x="14478" y="6522"/>
                    <a:pt x="14776" y="6885"/>
                    <a:pt x="15073" y="7249"/>
                  </a:cubicBezTo>
                  <a:cubicBezTo>
                    <a:pt x="15404" y="7612"/>
                    <a:pt x="15701" y="7943"/>
                    <a:pt x="16065" y="8307"/>
                  </a:cubicBezTo>
                  <a:cubicBezTo>
                    <a:pt x="16429" y="8703"/>
                    <a:pt x="16858" y="9001"/>
                    <a:pt x="17354" y="9166"/>
                  </a:cubicBezTo>
                  <a:cubicBezTo>
                    <a:pt x="17655" y="9275"/>
                    <a:pt x="17979" y="9340"/>
                    <a:pt x="18307" y="9340"/>
                  </a:cubicBezTo>
                  <a:cubicBezTo>
                    <a:pt x="18375" y="9340"/>
                    <a:pt x="18443" y="9337"/>
                    <a:pt x="18511" y="9331"/>
                  </a:cubicBezTo>
                  <a:cubicBezTo>
                    <a:pt x="18643" y="10290"/>
                    <a:pt x="19238" y="11116"/>
                    <a:pt x="20131" y="11513"/>
                  </a:cubicBezTo>
                  <a:cubicBezTo>
                    <a:pt x="20296" y="11612"/>
                    <a:pt x="20461" y="11645"/>
                    <a:pt x="20626" y="11711"/>
                  </a:cubicBezTo>
                  <a:lnTo>
                    <a:pt x="20693" y="11711"/>
                  </a:lnTo>
                  <a:cubicBezTo>
                    <a:pt x="20759" y="11744"/>
                    <a:pt x="20825" y="11777"/>
                    <a:pt x="20891" y="11777"/>
                  </a:cubicBezTo>
                  <a:lnTo>
                    <a:pt x="20990" y="11777"/>
                  </a:lnTo>
                  <a:cubicBezTo>
                    <a:pt x="21347" y="11865"/>
                    <a:pt x="21709" y="11907"/>
                    <a:pt x="22068" y="11907"/>
                  </a:cubicBezTo>
                  <a:cubicBezTo>
                    <a:pt x="23340" y="11907"/>
                    <a:pt x="24583" y="11375"/>
                    <a:pt x="25485" y="10422"/>
                  </a:cubicBezTo>
                  <a:cubicBezTo>
                    <a:pt x="26146" y="9695"/>
                    <a:pt x="26609" y="8835"/>
                    <a:pt x="26874" y="7910"/>
                  </a:cubicBezTo>
                  <a:cubicBezTo>
                    <a:pt x="27072" y="7183"/>
                    <a:pt x="27204" y="6455"/>
                    <a:pt x="27237" y="5695"/>
                  </a:cubicBezTo>
                  <a:lnTo>
                    <a:pt x="27303" y="5695"/>
                  </a:lnTo>
                  <a:cubicBezTo>
                    <a:pt x="27360" y="5701"/>
                    <a:pt x="27417" y="5704"/>
                    <a:pt x="27473" y="5704"/>
                  </a:cubicBezTo>
                  <a:cubicBezTo>
                    <a:pt x="27747" y="5704"/>
                    <a:pt x="28021" y="5640"/>
                    <a:pt x="28295" y="5530"/>
                  </a:cubicBezTo>
                  <a:cubicBezTo>
                    <a:pt x="28592" y="5365"/>
                    <a:pt x="28890" y="5166"/>
                    <a:pt x="29121" y="4902"/>
                  </a:cubicBezTo>
                  <a:cubicBezTo>
                    <a:pt x="29584" y="4439"/>
                    <a:pt x="29881" y="3844"/>
                    <a:pt x="30014" y="3216"/>
                  </a:cubicBezTo>
                  <a:cubicBezTo>
                    <a:pt x="30113" y="2522"/>
                    <a:pt x="29948" y="1828"/>
                    <a:pt x="29518" y="1266"/>
                  </a:cubicBezTo>
                  <a:cubicBezTo>
                    <a:pt x="29121" y="704"/>
                    <a:pt x="28559" y="307"/>
                    <a:pt x="27931" y="76"/>
                  </a:cubicBezTo>
                  <a:cubicBezTo>
                    <a:pt x="27746" y="25"/>
                    <a:pt x="27558" y="1"/>
                    <a:pt x="2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91521" y="4063183"/>
              <a:ext cx="943666" cy="929363"/>
            </a:xfrm>
            <a:custGeom>
              <a:avLst/>
              <a:gdLst/>
              <a:ahLst/>
              <a:cxnLst/>
              <a:rect l="l" t="t" r="r" b="b"/>
              <a:pathLst>
                <a:path w="30113" h="29936" extrusionOk="0">
                  <a:moveTo>
                    <a:pt x="5719" y="3549"/>
                  </a:moveTo>
                  <a:cubicBezTo>
                    <a:pt x="6446" y="3549"/>
                    <a:pt x="7174" y="3615"/>
                    <a:pt x="7868" y="3780"/>
                  </a:cubicBezTo>
                  <a:lnTo>
                    <a:pt x="7901" y="3780"/>
                  </a:lnTo>
                  <a:cubicBezTo>
                    <a:pt x="8727" y="3979"/>
                    <a:pt x="9520" y="4375"/>
                    <a:pt x="10214" y="4937"/>
                  </a:cubicBezTo>
                  <a:cubicBezTo>
                    <a:pt x="10380" y="5102"/>
                    <a:pt x="10545" y="5301"/>
                    <a:pt x="10710" y="5499"/>
                  </a:cubicBezTo>
                  <a:cubicBezTo>
                    <a:pt x="10512" y="5367"/>
                    <a:pt x="10347" y="5235"/>
                    <a:pt x="10148" y="5135"/>
                  </a:cubicBezTo>
                  <a:cubicBezTo>
                    <a:pt x="9586" y="4772"/>
                    <a:pt x="8991" y="4540"/>
                    <a:pt x="8363" y="4375"/>
                  </a:cubicBezTo>
                  <a:cubicBezTo>
                    <a:pt x="7884" y="4259"/>
                    <a:pt x="7397" y="4202"/>
                    <a:pt x="6913" y="4202"/>
                  </a:cubicBezTo>
                  <a:cubicBezTo>
                    <a:pt x="6430" y="4202"/>
                    <a:pt x="5951" y="4259"/>
                    <a:pt x="5488" y="4375"/>
                  </a:cubicBezTo>
                  <a:cubicBezTo>
                    <a:pt x="5587" y="4111"/>
                    <a:pt x="5653" y="3813"/>
                    <a:pt x="5719" y="3549"/>
                  </a:cubicBezTo>
                  <a:close/>
                  <a:moveTo>
                    <a:pt x="5237" y="17895"/>
                  </a:moveTo>
                  <a:cubicBezTo>
                    <a:pt x="5679" y="17895"/>
                    <a:pt x="6062" y="18041"/>
                    <a:pt x="6182" y="18258"/>
                  </a:cubicBezTo>
                  <a:cubicBezTo>
                    <a:pt x="6413" y="18555"/>
                    <a:pt x="6479" y="18952"/>
                    <a:pt x="6347" y="19282"/>
                  </a:cubicBezTo>
                  <a:cubicBezTo>
                    <a:pt x="6182" y="19712"/>
                    <a:pt x="5818" y="20043"/>
                    <a:pt x="5356" y="20142"/>
                  </a:cubicBezTo>
                  <a:cubicBezTo>
                    <a:pt x="5160" y="20220"/>
                    <a:pt x="4949" y="20257"/>
                    <a:pt x="4737" y="20257"/>
                  </a:cubicBezTo>
                  <a:cubicBezTo>
                    <a:pt x="4411" y="20257"/>
                    <a:pt x="4082" y="20170"/>
                    <a:pt x="3802" y="20010"/>
                  </a:cubicBezTo>
                  <a:cubicBezTo>
                    <a:pt x="3637" y="19943"/>
                    <a:pt x="3471" y="19811"/>
                    <a:pt x="3339" y="19679"/>
                  </a:cubicBezTo>
                  <a:cubicBezTo>
                    <a:pt x="3438" y="18886"/>
                    <a:pt x="3967" y="18225"/>
                    <a:pt x="4728" y="17960"/>
                  </a:cubicBezTo>
                  <a:cubicBezTo>
                    <a:pt x="4898" y="17915"/>
                    <a:pt x="5072" y="17895"/>
                    <a:pt x="5237" y="17895"/>
                  </a:cubicBezTo>
                  <a:close/>
                  <a:moveTo>
                    <a:pt x="24560" y="19349"/>
                  </a:moveTo>
                  <a:cubicBezTo>
                    <a:pt x="24758" y="19514"/>
                    <a:pt x="24923" y="19679"/>
                    <a:pt x="25089" y="19877"/>
                  </a:cubicBezTo>
                  <a:lnTo>
                    <a:pt x="25122" y="19877"/>
                  </a:lnTo>
                  <a:cubicBezTo>
                    <a:pt x="25684" y="20538"/>
                    <a:pt x="26080" y="21332"/>
                    <a:pt x="26279" y="22158"/>
                  </a:cubicBezTo>
                  <a:cubicBezTo>
                    <a:pt x="26444" y="22885"/>
                    <a:pt x="26510" y="23579"/>
                    <a:pt x="26510" y="24307"/>
                  </a:cubicBezTo>
                  <a:cubicBezTo>
                    <a:pt x="26246" y="24373"/>
                    <a:pt x="25948" y="24472"/>
                    <a:pt x="25684" y="24571"/>
                  </a:cubicBezTo>
                  <a:cubicBezTo>
                    <a:pt x="25915" y="23612"/>
                    <a:pt x="25915" y="22654"/>
                    <a:pt x="25684" y="21695"/>
                  </a:cubicBezTo>
                  <a:cubicBezTo>
                    <a:pt x="25518" y="21067"/>
                    <a:pt x="25254" y="20472"/>
                    <a:pt x="24923" y="19910"/>
                  </a:cubicBezTo>
                  <a:cubicBezTo>
                    <a:pt x="24791" y="19712"/>
                    <a:pt x="24692" y="19547"/>
                    <a:pt x="24560" y="19349"/>
                  </a:cubicBezTo>
                  <a:close/>
                  <a:moveTo>
                    <a:pt x="9091" y="17002"/>
                  </a:moveTo>
                  <a:cubicBezTo>
                    <a:pt x="9289" y="17002"/>
                    <a:pt x="9454" y="17035"/>
                    <a:pt x="9619" y="17101"/>
                  </a:cubicBezTo>
                  <a:cubicBezTo>
                    <a:pt x="9851" y="17200"/>
                    <a:pt x="10082" y="17299"/>
                    <a:pt x="10314" y="17332"/>
                  </a:cubicBezTo>
                  <a:cubicBezTo>
                    <a:pt x="10665" y="17420"/>
                    <a:pt x="11029" y="17462"/>
                    <a:pt x="11397" y="17462"/>
                  </a:cubicBezTo>
                  <a:cubicBezTo>
                    <a:pt x="11861" y="17462"/>
                    <a:pt x="12332" y="17395"/>
                    <a:pt x="12793" y="17266"/>
                  </a:cubicBezTo>
                  <a:lnTo>
                    <a:pt x="12793" y="17266"/>
                  </a:lnTo>
                  <a:cubicBezTo>
                    <a:pt x="12627" y="18092"/>
                    <a:pt x="12693" y="18952"/>
                    <a:pt x="12958" y="19745"/>
                  </a:cubicBezTo>
                  <a:cubicBezTo>
                    <a:pt x="13057" y="19943"/>
                    <a:pt x="13156" y="20175"/>
                    <a:pt x="13288" y="20373"/>
                  </a:cubicBezTo>
                  <a:cubicBezTo>
                    <a:pt x="13388" y="20538"/>
                    <a:pt x="13454" y="20704"/>
                    <a:pt x="13454" y="20869"/>
                  </a:cubicBezTo>
                  <a:cubicBezTo>
                    <a:pt x="13520" y="21266"/>
                    <a:pt x="13421" y="21629"/>
                    <a:pt x="13255" y="21960"/>
                  </a:cubicBezTo>
                  <a:cubicBezTo>
                    <a:pt x="13032" y="22506"/>
                    <a:pt x="12528" y="22829"/>
                    <a:pt x="11997" y="22829"/>
                  </a:cubicBezTo>
                  <a:cubicBezTo>
                    <a:pt x="11821" y="22829"/>
                    <a:pt x="11643" y="22794"/>
                    <a:pt x="11471" y="22720"/>
                  </a:cubicBezTo>
                  <a:cubicBezTo>
                    <a:pt x="11140" y="22588"/>
                    <a:pt x="10876" y="22323"/>
                    <a:pt x="10842" y="21960"/>
                  </a:cubicBezTo>
                  <a:cubicBezTo>
                    <a:pt x="10776" y="21662"/>
                    <a:pt x="10909" y="21332"/>
                    <a:pt x="11173" y="21166"/>
                  </a:cubicBezTo>
                  <a:cubicBezTo>
                    <a:pt x="11239" y="21133"/>
                    <a:pt x="11305" y="21100"/>
                    <a:pt x="11404" y="21067"/>
                  </a:cubicBezTo>
                  <a:lnTo>
                    <a:pt x="11570" y="21067"/>
                  </a:lnTo>
                  <a:cubicBezTo>
                    <a:pt x="11603" y="21067"/>
                    <a:pt x="11636" y="21100"/>
                    <a:pt x="11669" y="21133"/>
                  </a:cubicBezTo>
                  <a:cubicBezTo>
                    <a:pt x="11702" y="21200"/>
                    <a:pt x="11735" y="21266"/>
                    <a:pt x="11768" y="21332"/>
                  </a:cubicBezTo>
                  <a:lnTo>
                    <a:pt x="11768" y="21365"/>
                  </a:lnTo>
                  <a:cubicBezTo>
                    <a:pt x="11806" y="21516"/>
                    <a:pt x="11921" y="21581"/>
                    <a:pt x="12041" y="21581"/>
                  </a:cubicBezTo>
                  <a:cubicBezTo>
                    <a:pt x="12236" y="21581"/>
                    <a:pt x="12445" y="21412"/>
                    <a:pt x="12363" y="21166"/>
                  </a:cubicBezTo>
                  <a:cubicBezTo>
                    <a:pt x="12330" y="21034"/>
                    <a:pt x="12264" y="20869"/>
                    <a:pt x="12165" y="20770"/>
                  </a:cubicBezTo>
                  <a:cubicBezTo>
                    <a:pt x="12065" y="20605"/>
                    <a:pt x="11900" y="20472"/>
                    <a:pt x="11702" y="20439"/>
                  </a:cubicBezTo>
                  <a:cubicBezTo>
                    <a:pt x="11619" y="20423"/>
                    <a:pt x="11545" y="20415"/>
                    <a:pt x="11471" y="20415"/>
                  </a:cubicBezTo>
                  <a:cubicBezTo>
                    <a:pt x="11396" y="20415"/>
                    <a:pt x="11322" y="20423"/>
                    <a:pt x="11239" y="20439"/>
                  </a:cubicBezTo>
                  <a:cubicBezTo>
                    <a:pt x="11107" y="20472"/>
                    <a:pt x="10942" y="20538"/>
                    <a:pt x="10842" y="20605"/>
                  </a:cubicBezTo>
                  <a:cubicBezTo>
                    <a:pt x="10314" y="20935"/>
                    <a:pt x="10049" y="21497"/>
                    <a:pt x="10181" y="22092"/>
                  </a:cubicBezTo>
                  <a:cubicBezTo>
                    <a:pt x="10248" y="22489"/>
                    <a:pt x="10446" y="22819"/>
                    <a:pt x="10776" y="23084"/>
                  </a:cubicBezTo>
                  <a:cubicBezTo>
                    <a:pt x="10677" y="23084"/>
                    <a:pt x="10611" y="23084"/>
                    <a:pt x="10545" y="23117"/>
                  </a:cubicBezTo>
                  <a:cubicBezTo>
                    <a:pt x="9917" y="23348"/>
                    <a:pt x="9454" y="23877"/>
                    <a:pt x="9289" y="24505"/>
                  </a:cubicBezTo>
                  <a:cubicBezTo>
                    <a:pt x="9289" y="24604"/>
                    <a:pt x="9256" y="24670"/>
                    <a:pt x="9256" y="24736"/>
                  </a:cubicBezTo>
                  <a:lnTo>
                    <a:pt x="5289" y="24736"/>
                  </a:lnTo>
                  <a:lnTo>
                    <a:pt x="5289" y="20803"/>
                  </a:lnTo>
                  <a:cubicBezTo>
                    <a:pt x="5356" y="20803"/>
                    <a:pt x="5455" y="20770"/>
                    <a:pt x="5521" y="20770"/>
                  </a:cubicBezTo>
                  <a:cubicBezTo>
                    <a:pt x="6182" y="20572"/>
                    <a:pt x="6678" y="20142"/>
                    <a:pt x="6942" y="19514"/>
                  </a:cubicBezTo>
                  <a:lnTo>
                    <a:pt x="6942" y="19547"/>
                  </a:lnTo>
                  <a:cubicBezTo>
                    <a:pt x="7207" y="20043"/>
                    <a:pt x="7702" y="20340"/>
                    <a:pt x="8264" y="20373"/>
                  </a:cubicBezTo>
                  <a:cubicBezTo>
                    <a:pt x="8292" y="20375"/>
                    <a:pt x="8319" y="20375"/>
                    <a:pt x="8346" y="20375"/>
                  </a:cubicBezTo>
                  <a:cubicBezTo>
                    <a:pt x="8907" y="20375"/>
                    <a:pt x="9400" y="20051"/>
                    <a:pt x="9653" y="19547"/>
                  </a:cubicBezTo>
                  <a:cubicBezTo>
                    <a:pt x="9686" y="19415"/>
                    <a:pt x="9752" y="19282"/>
                    <a:pt x="9785" y="19150"/>
                  </a:cubicBezTo>
                  <a:cubicBezTo>
                    <a:pt x="9785" y="18952"/>
                    <a:pt x="9785" y="18787"/>
                    <a:pt x="9719" y="18621"/>
                  </a:cubicBezTo>
                  <a:cubicBezTo>
                    <a:pt x="9653" y="18456"/>
                    <a:pt x="9553" y="18324"/>
                    <a:pt x="9355" y="18225"/>
                  </a:cubicBezTo>
                  <a:cubicBezTo>
                    <a:pt x="9223" y="18159"/>
                    <a:pt x="9091" y="18092"/>
                    <a:pt x="8925" y="18092"/>
                  </a:cubicBezTo>
                  <a:cubicBezTo>
                    <a:pt x="8896" y="18085"/>
                    <a:pt x="8869" y="18082"/>
                    <a:pt x="8843" y="18082"/>
                  </a:cubicBezTo>
                  <a:cubicBezTo>
                    <a:pt x="8512" y="18082"/>
                    <a:pt x="8428" y="18626"/>
                    <a:pt x="8826" y="18687"/>
                  </a:cubicBezTo>
                  <a:cubicBezTo>
                    <a:pt x="8925" y="18721"/>
                    <a:pt x="8991" y="18721"/>
                    <a:pt x="9058" y="18787"/>
                  </a:cubicBezTo>
                  <a:cubicBezTo>
                    <a:pt x="9091" y="18787"/>
                    <a:pt x="9124" y="18820"/>
                    <a:pt x="9124" y="18853"/>
                  </a:cubicBezTo>
                  <a:cubicBezTo>
                    <a:pt x="9157" y="18919"/>
                    <a:pt x="9157" y="18985"/>
                    <a:pt x="9124" y="19051"/>
                  </a:cubicBezTo>
                  <a:cubicBezTo>
                    <a:pt x="9124" y="19117"/>
                    <a:pt x="9091" y="19183"/>
                    <a:pt x="9058" y="19249"/>
                  </a:cubicBezTo>
                  <a:cubicBezTo>
                    <a:pt x="8925" y="19547"/>
                    <a:pt x="8628" y="19712"/>
                    <a:pt x="8297" y="19712"/>
                  </a:cubicBezTo>
                  <a:cubicBezTo>
                    <a:pt x="7967" y="19679"/>
                    <a:pt x="7669" y="19481"/>
                    <a:pt x="7504" y="19183"/>
                  </a:cubicBezTo>
                  <a:cubicBezTo>
                    <a:pt x="7140" y="18522"/>
                    <a:pt x="7372" y="17729"/>
                    <a:pt x="8033" y="17365"/>
                  </a:cubicBezTo>
                  <a:lnTo>
                    <a:pt x="8033" y="17332"/>
                  </a:lnTo>
                  <a:cubicBezTo>
                    <a:pt x="8363" y="17101"/>
                    <a:pt x="8727" y="17002"/>
                    <a:pt x="9091" y="17002"/>
                  </a:cubicBezTo>
                  <a:close/>
                  <a:moveTo>
                    <a:pt x="11070" y="23634"/>
                  </a:moveTo>
                  <a:cubicBezTo>
                    <a:pt x="11322" y="23634"/>
                    <a:pt x="11570" y="23715"/>
                    <a:pt x="11801" y="23877"/>
                  </a:cubicBezTo>
                  <a:cubicBezTo>
                    <a:pt x="12099" y="24042"/>
                    <a:pt x="12264" y="24703"/>
                    <a:pt x="12065" y="25331"/>
                  </a:cubicBezTo>
                  <a:cubicBezTo>
                    <a:pt x="11834" y="26058"/>
                    <a:pt x="11173" y="26587"/>
                    <a:pt x="10380" y="26686"/>
                  </a:cubicBezTo>
                  <a:cubicBezTo>
                    <a:pt x="9851" y="26158"/>
                    <a:pt x="9686" y="25397"/>
                    <a:pt x="9917" y="24703"/>
                  </a:cubicBezTo>
                  <a:cubicBezTo>
                    <a:pt x="10016" y="24240"/>
                    <a:pt x="10314" y="23877"/>
                    <a:pt x="10743" y="23679"/>
                  </a:cubicBezTo>
                  <a:cubicBezTo>
                    <a:pt x="10852" y="23649"/>
                    <a:pt x="10961" y="23634"/>
                    <a:pt x="11070" y="23634"/>
                  </a:cubicBezTo>
                  <a:close/>
                  <a:moveTo>
                    <a:pt x="3306" y="20439"/>
                  </a:moveTo>
                  <a:cubicBezTo>
                    <a:pt x="3372" y="20505"/>
                    <a:pt x="3438" y="20538"/>
                    <a:pt x="3538" y="20572"/>
                  </a:cubicBezTo>
                  <a:cubicBezTo>
                    <a:pt x="3835" y="20737"/>
                    <a:pt x="4133" y="20836"/>
                    <a:pt x="4496" y="20869"/>
                  </a:cubicBezTo>
                  <a:lnTo>
                    <a:pt x="4496" y="25563"/>
                  </a:lnTo>
                  <a:lnTo>
                    <a:pt x="9190" y="25563"/>
                  </a:lnTo>
                  <a:cubicBezTo>
                    <a:pt x="9223" y="25893"/>
                    <a:pt x="9322" y="26224"/>
                    <a:pt x="9487" y="26521"/>
                  </a:cubicBezTo>
                  <a:cubicBezTo>
                    <a:pt x="9520" y="26620"/>
                    <a:pt x="9553" y="26686"/>
                    <a:pt x="9619" y="26753"/>
                  </a:cubicBezTo>
                  <a:lnTo>
                    <a:pt x="8198" y="26753"/>
                  </a:lnTo>
                  <a:cubicBezTo>
                    <a:pt x="7606" y="26726"/>
                    <a:pt x="7057" y="26705"/>
                    <a:pt x="6535" y="26705"/>
                  </a:cubicBezTo>
                  <a:cubicBezTo>
                    <a:pt x="5094" y="26705"/>
                    <a:pt x="3861" y="26869"/>
                    <a:pt x="2491" y="27556"/>
                  </a:cubicBezTo>
                  <a:lnTo>
                    <a:pt x="2491" y="27556"/>
                  </a:lnTo>
                  <a:cubicBezTo>
                    <a:pt x="3438" y="25682"/>
                    <a:pt x="3405" y="24099"/>
                    <a:pt x="3306" y="21861"/>
                  </a:cubicBezTo>
                  <a:cubicBezTo>
                    <a:pt x="3306" y="21431"/>
                    <a:pt x="3306" y="21034"/>
                    <a:pt x="3306" y="20605"/>
                  </a:cubicBezTo>
                  <a:lnTo>
                    <a:pt x="3306" y="20439"/>
                  </a:lnTo>
                  <a:close/>
                  <a:moveTo>
                    <a:pt x="2868" y="1"/>
                  </a:moveTo>
                  <a:cubicBezTo>
                    <a:pt x="2326" y="1"/>
                    <a:pt x="1792" y="175"/>
                    <a:pt x="1356" y="508"/>
                  </a:cubicBezTo>
                  <a:cubicBezTo>
                    <a:pt x="827" y="905"/>
                    <a:pt x="397" y="1466"/>
                    <a:pt x="199" y="2128"/>
                  </a:cubicBezTo>
                  <a:cubicBezTo>
                    <a:pt x="1" y="2822"/>
                    <a:pt x="199" y="3582"/>
                    <a:pt x="695" y="4111"/>
                  </a:cubicBezTo>
                  <a:cubicBezTo>
                    <a:pt x="926" y="4375"/>
                    <a:pt x="1191" y="4573"/>
                    <a:pt x="1488" y="4739"/>
                  </a:cubicBezTo>
                  <a:cubicBezTo>
                    <a:pt x="1695" y="4842"/>
                    <a:pt x="1914" y="4894"/>
                    <a:pt x="2139" y="4894"/>
                  </a:cubicBezTo>
                  <a:cubicBezTo>
                    <a:pt x="2273" y="4894"/>
                    <a:pt x="2410" y="4875"/>
                    <a:pt x="2546" y="4838"/>
                  </a:cubicBezTo>
                  <a:cubicBezTo>
                    <a:pt x="2910" y="4739"/>
                    <a:pt x="3240" y="4507"/>
                    <a:pt x="3438" y="4177"/>
                  </a:cubicBezTo>
                  <a:cubicBezTo>
                    <a:pt x="3604" y="3846"/>
                    <a:pt x="3604" y="3450"/>
                    <a:pt x="3405" y="3119"/>
                  </a:cubicBezTo>
                  <a:cubicBezTo>
                    <a:pt x="3356" y="3045"/>
                    <a:pt x="3269" y="3008"/>
                    <a:pt x="3187" y="3008"/>
                  </a:cubicBezTo>
                  <a:cubicBezTo>
                    <a:pt x="3160" y="3008"/>
                    <a:pt x="3133" y="3012"/>
                    <a:pt x="3108" y="3020"/>
                  </a:cubicBezTo>
                  <a:cubicBezTo>
                    <a:pt x="2976" y="3053"/>
                    <a:pt x="2910" y="3185"/>
                    <a:pt x="2976" y="3317"/>
                  </a:cubicBezTo>
                  <a:cubicBezTo>
                    <a:pt x="3042" y="3516"/>
                    <a:pt x="3009" y="3714"/>
                    <a:pt x="2910" y="3879"/>
                  </a:cubicBezTo>
                  <a:cubicBezTo>
                    <a:pt x="2777" y="4012"/>
                    <a:pt x="2612" y="4111"/>
                    <a:pt x="2414" y="4144"/>
                  </a:cubicBezTo>
                  <a:cubicBezTo>
                    <a:pt x="2215" y="4144"/>
                    <a:pt x="2017" y="4111"/>
                    <a:pt x="1852" y="4012"/>
                  </a:cubicBezTo>
                  <a:cubicBezTo>
                    <a:pt x="1654" y="3879"/>
                    <a:pt x="1455" y="3747"/>
                    <a:pt x="1323" y="3549"/>
                  </a:cubicBezTo>
                  <a:cubicBezTo>
                    <a:pt x="1059" y="3218"/>
                    <a:pt x="959" y="2789"/>
                    <a:pt x="1092" y="2392"/>
                  </a:cubicBezTo>
                  <a:cubicBezTo>
                    <a:pt x="1257" y="1962"/>
                    <a:pt x="1554" y="1599"/>
                    <a:pt x="1918" y="1334"/>
                  </a:cubicBezTo>
                  <a:cubicBezTo>
                    <a:pt x="2237" y="1102"/>
                    <a:pt x="2606" y="998"/>
                    <a:pt x="3005" y="998"/>
                  </a:cubicBezTo>
                  <a:cubicBezTo>
                    <a:pt x="3061" y="998"/>
                    <a:pt x="3117" y="1000"/>
                    <a:pt x="3174" y="1004"/>
                  </a:cubicBezTo>
                  <a:cubicBezTo>
                    <a:pt x="3637" y="1103"/>
                    <a:pt x="4066" y="1301"/>
                    <a:pt x="4463" y="1599"/>
                  </a:cubicBezTo>
                  <a:cubicBezTo>
                    <a:pt x="4827" y="1863"/>
                    <a:pt x="5058" y="2293"/>
                    <a:pt x="5058" y="2756"/>
                  </a:cubicBezTo>
                  <a:cubicBezTo>
                    <a:pt x="5091" y="3284"/>
                    <a:pt x="4992" y="3780"/>
                    <a:pt x="4827" y="4276"/>
                  </a:cubicBezTo>
                  <a:cubicBezTo>
                    <a:pt x="4761" y="4375"/>
                    <a:pt x="4728" y="4474"/>
                    <a:pt x="4694" y="4573"/>
                  </a:cubicBezTo>
                  <a:lnTo>
                    <a:pt x="4496" y="4640"/>
                  </a:lnTo>
                  <a:cubicBezTo>
                    <a:pt x="3273" y="5069"/>
                    <a:pt x="2149" y="5730"/>
                    <a:pt x="1191" y="6524"/>
                  </a:cubicBezTo>
                  <a:cubicBezTo>
                    <a:pt x="774" y="6888"/>
                    <a:pt x="1116" y="7457"/>
                    <a:pt x="1522" y="7457"/>
                  </a:cubicBezTo>
                  <a:cubicBezTo>
                    <a:pt x="1632" y="7457"/>
                    <a:pt x="1746" y="7415"/>
                    <a:pt x="1852" y="7317"/>
                  </a:cubicBezTo>
                  <a:lnTo>
                    <a:pt x="1885" y="7317"/>
                  </a:lnTo>
                  <a:cubicBezTo>
                    <a:pt x="2546" y="6755"/>
                    <a:pt x="3273" y="6292"/>
                    <a:pt x="4033" y="5896"/>
                  </a:cubicBezTo>
                  <a:lnTo>
                    <a:pt x="4033" y="5896"/>
                  </a:lnTo>
                  <a:cubicBezTo>
                    <a:pt x="3769" y="6325"/>
                    <a:pt x="3471" y="6722"/>
                    <a:pt x="3141" y="7119"/>
                  </a:cubicBezTo>
                  <a:cubicBezTo>
                    <a:pt x="2976" y="7317"/>
                    <a:pt x="2777" y="7515"/>
                    <a:pt x="2612" y="7714"/>
                  </a:cubicBezTo>
                  <a:cubicBezTo>
                    <a:pt x="2381" y="7945"/>
                    <a:pt x="2182" y="8209"/>
                    <a:pt x="2017" y="8507"/>
                  </a:cubicBezTo>
                  <a:cubicBezTo>
                    <a:pt x="1720" y="9135"/>
                    <a:pt x="1654" y="9862"/>
                    <a:pt x="1918" y="10523"/>
                  </a:cubicBezTo>
                  <a:cubicBezTo>
                    <a:pt x="2017" y="10854"/>
                    <a:pt x="2215" y="11151"/>
                    <a:pt x="2447" y="11416"/>
                  </a:cubicBezTo>
                  <a:cubicBezTo>
                    <a:pt x="2711" y="11680"/>
                    <a:pt x="3075" y="11878"/>
                    <a:pt x="3438" y="11944"/>
                  </a:cubicBezTo>
                  <a:cubicBezTo>
                    <a:pt x="3588" y="11977"/>
                    <a:pt x="3738" y="11993"/>
                    <a:pt x="3885" y="11993"/>
                  </a:cubicBezTo>
                  <a:cubicBezTo>
                    <a:pt x="4486" y="11993"/>
                    <a:pt x="5050" y="11728"/>
                    <a:pt x="5422" y="11250"/>
                  </a:cubicBezTo>
                  <a:cubicBezTo>
                    <a:pt x="5653" y="10953"/>
                    <a:pt x="5785" y="10622"/>
                    <a:pt x="5785" y="10226"/>
                  </a:cubicBezTo>
                  <a:cubicBezTo>
                    <a:pt x="5785" y="9829"/>
                    <a:pt x="5620" y="9465"/>
                    <a:pt x="5322" y="9201"/>
                  </a:cubicBezTo>
                  <a:cubicBezTo>
                    <a:pt x="5157" y="9102"/>
                    <a:pt x="4992" y="9003"/>
                    <a:pt x="4827" y="8970"/>
                  </a:cubicBezTo>
                  <a:cubicBezTo>
                    <a:pt x="4728" y="8937"/>
                    <a:pt x="4661" y="8904"/>
                    <a:pt x="4562" y="8904"/>
                  </a:cubicBezTo>
                  <a:cubicBezTo>
                    <a:pt x="4513" y="8887"/>
                    <a:pt x="4455" y="8879"/>
                    <a:pt x="4397" y="8879"/>
                  </a:cubicBezTo>
                  <a:cubicBezTo>
                    <a:pt x="4339" y="8879"/>
                    <a:pt x="4281" y="8887"/>
                    <a:pt x="4232" y="8904"/>
                  </a:cubicBezTo>
                  <a:cubicBezTo>
                    <a:pt x="3901" y="9003"/>
                    <a:pt x="3571" y="9168"/>
                    <a:pt x="3306" y="9432"/>
                  </a:cubicBezTo>
                  <a:cubicBezTo>
                    <a:pt x="3273" y="9465"/>
                    <a:pt x="3207" y="9499"/>
                    <a:pt x="3207" y="9565"/>
                  </a:cubicBezTo>
                  <a:cubicBezTo>
                    <a:pt x="3005" y="9834"/>
                    <a:pt x="3352" y="10104"/>
                    <a:pt x="3637" y="10104"/>
                  </a:cubicBezTo>
                  <a:cubicBezTo>
                    <a:pt x="3771" y="10104"/>
                    <a:pt x="3892" y="10044"/>
                    <a:pt x="3934" y="9895"/>
                  </a:cubicBezTo>
                  <a:cubicBezTo>
                    <a:pt x="4033" y="9730"/>
                    <a:pt x="4166" y="9565"/>
                    <a:pt x="4397" y="9499"/>
                  </a:cubicBezTo>
                  <a:lnTo>
                    <a:pt x="4496" y="9499"/>
                  </a:lnTo>
                  <a:cubicBezTo>
                    <a:pt x="4529" y="9499"/>
                    <a:pt x="4595" y="9532"/>
                    <a:pt x="4628" y="9532"/>
                  </a:cubicBezTo>
                  <a:cubicBezTo>
                    <a:pt x="4728" y="9565"/>
                    <a:pt x="4827" y="9631"/>
                    <a:pt x="4893" y="9697"/>
                  </a:cubicBezTo>
                  <a:cubicBezTo>
                    <a:pt x="5025" y="9829"/>
                    <a:pt x="5091" y="9994"/>
                    <a:pt x="5058" y="10160"/>
                  </a:cubicBezTo>
                  <a:cubicBezTo>
                    <a:pt x="5025" y="10358"/>
                    <a:pt x="4926" y="10556"/>
                    <a:pt x="4794" y="10688"/>
                  </a:cubicBezTo>
                  <a:cubicBezTo>
                    <a:pt x="4559" y="10876"/>
                    <a:pt x="4292" y="10964"/>
                    <a:pt x="4015" y="10964"/>
                  </a:cubicBezTo>
                  <a:cubicBezTo>
                    <a:pt x="3901" y="10964"/>
                    <a:pt x="3785" y="10949"/>
                    <a:pt x="3670" y="10920"/>
                  </a:cubicBezTo>
                  <a:cubicBezTo>
                    <a:pt x="3505" y="10887"/>
                    <a:pt x="3339" y="10788"/>
                    <a:pt x="3207" y="10655"/>
                  </a:cubicBezTo>
                  <a:cubicBezTo>
                    <a:pt x="3075" y="10523"/>
                    <a:pt x="2943" y="10325"/>
                    <a:pt x="2877" y="10127"/>
                  </a:cubicBezTo>
                  <a:cubicBezTo>
                    <a:pt x="2711" y="9697"/>
                    <a:pt x="2678" y="9267"/>
                    <a:pt x="2843" y="8837"/>
                  </a:cubicBezTo>
                  <a:cubicBezTo>
                    <a:pt x="2943" y="8606"/>
                    <a:pt x="3075" y="8408"/>
                    <a:pt x="3240" y="8209"/>
                  </a:cubicBezTo>
                  <a:cubicBezTo>
                    <a:pt x="3405" y="7978"/>
                    <a:pt x="3571" y="7747"/>
                    <a:pt x="3736" y="7515"/>
                  </a:cubicBezTo>
                  <a:cubicBezTo>
                    <a:pt x="4199" y="6854"/>
                    <a:pt x="4628" y="6160"/>
                    <a:pt x="4992" y="5466"/>
                  </a:cubicBezTo>
                  <a:cubicBezTo>
                    <a:pt x="5653" y="5202"/>
                    <a:pt x="6373" y="5069"/>
                    <a:pt x="7093" y="5069"/>
                  </a:cubicBezTo>
                  <a:cubicBezTo>
                    <a:pt x="7453" y="5069"/>
                    <a:pt x="7813" y="5102"/>
                    <a:pt x="8165" y="5168"/>
                  </a:cubicBezTo>
                  <a:cubicBezTo>
                    <a:pt x="8727" y="5301"/>
                    <a:pt x="9256" y="5499"/>
                    <a:pt x="9752" y="5796"/>
                  </a:cubicBezTo>
                  <a:cubicBezTo>
                    <a:pt x="10248" y="6061"/>
                    <a:pt x="10677" y="6425"/>
                    <a:pt x="11041" y="6821"/>
                  </a:cubicBezTo>
                  <a:cubicBezTo>
                    <a:pt x="11305" y="7152"/>
                    <a:pt x="11471" y="7515"/>
                    <a:pt x="11537" y="7912"/>
                  </a:cubicBezTo>
                  <a:cubicBezTo>
                    <a:pt x="11570" y="8507"/>
                    <a:pt x="11404" y="9102"/>
                    <a:pt x="11107" y="9631"/>
                  </a:cubicBezTo>
                  <a:cubicBezTo>
                    <a:pt x="10710" y="10325"/>
                    <a:pt x="9950" y="10755"/>
                    <a:pt x="9157" y="10755"/>
                  </a:cubicBezTo>
                  <a:cubicBezTo>
                    <a:pt x="8363" y="10755"/>
                    <a:pt x="7603" y="10358"/>
                    <a:pt x="7140" y="9697"/>
                  </a:cubicBezTo>
                  <a:cubicBezTo>
                    <a:pt x="6975" y="9366"/>
                    <a:pt x="6909" y="9003"/>
                    <a:pt x="6975" y="8639"/>
                  </a:cubicBezTo>
                  <a:cubicBezTo>
                    <a:pt x="7041" y="8276"/>
                    <a:pt x="7273" y="8011"/>
                    <a:pt x="7603" y="7879"/>
                  </a:cubicBezTo>
                  <a:cubicBezTo>
                    <a:pt x="7698" y="7853"/>
                    <a:pt x="7796" y="7841"/>
                    <a:pt x="7892" y="7841"/>
                  </a:cubicBezTo>
                  <a:cubicBezTo>
                    <a:pt x="8165" y="7841"/>
                    <a:pt x="8433" y="7939"/>
                    <a:pt x="8628" y="8110"/>
                  </a:cubicBezTo>
                  <a:cubicBezTo>
                    <a:pt x="8892" y="8408"/>
                    <a:pt x="9025" y="8804"/>
                    <a:pt x="8991" y="9201"/>
                  </a:cubicBezTo>
                  <a:cubicBezTo>
                    <a:pt x="8991" y="9267"/>
                    <a:pt x="9025" y="9366"/>
                    <a:pt x="9124" y="9399"/>
                  </a:cubicBezTo>
                  <a:cubicBezTo>
                    <a:pt x="9223" y="9399"/>
                    <a:pt x="9322" y="9333"/>
                    <a:pt x="9355" y="9234"/>
                  </a:cubicBezTo>
                  <a:cubicBezTo>
                    <a:pt x="9454" y="8705"/>
                    <a:pt x="9322" y="8143"/>
                    <a:pt x="8991" y="7747"/>
                  </a:cubicBezTo>
                  <a:cubicBezTo>
                    <a:pt x="8684" y="7414"/>
                    <a:pt x="8258" y="7239"/>
                    <a:pt x="7835" y="7239"/>
                  </a:cubicBezTo>
                  <a:cubicBezTo>
                    <a:pt x="7712" y="7239"/>
                    <a:pt x="7590" y="7254"/>
                    <a:pt x="7471" y="7284"/>
                  </a:cubicBezTo>
                  <a:cubicBezTo>
                    <a:pt x="6909" y="7449"/>
                    <a:pt x="6446" y="7879"/>
                    <a:pt x="6314" y="8441"/>
                  </a:cubicBezTo>
                  <a:cubicBezTo>
                    <a:pt x="6149" y="9003"/>
                    <a:pt x="6248" y="9565"/>
                    <a:pt x="6512" y="10060"/>
                  </a:cubicBezTo>
                  <a:cubicBezTo>
                    <a:pt x="6678" y="10325"/>
                    <a:pt x="6876" y="10556"/>
                    <a:pt x="7107" y="10755"/>
                  </a:cubicBezTo>
                  <a:cubicBezTo>
                    <a:pt x="7041" y="11118"/>
                    <a:pt x="6810" y="11978"/>
                    <a:pt x="5719" y="12837"/>
                  </a:cubicBezTo>
                  <a:cubicBezTo>
                    <a:pt x="4133" y="14126"/>
                    <a:pt x="1455" y="16275"/>
                    <a:pt x="1984" y="18390"/>
                  </a:cubicBezTo>
                  <a:cubicBezTo>
                    <a:pt x="2116" y="18919"/>
                    <a:pt x="2348" y="19415"/>
                    <a:pt x="2711" y="19877"/>
                  </a:cubicBezTo>
                  <a:cubicBezTo>
                    <a:pt x="2678" y="20109"/>
                    <a:pt x="2645" y="20373"/>
                    <a:pt x="2678" y="20605"/>
                  </a:cubicBezTo>
                  <a:cubicBezTo>
                    <a:pt x="2678" y="21067"/>
                    <a:pt x="2678" y="21497"/>
                    <a:pt x="2711" y="21894"/>
                  </a:cubicBezTo>
                  <a:cubicBezTo>
                    <a:pt x="2777" y="24538"/>
                    <a:pt x="2810" y="26125"/>
                    <a:pt x="1290" y="28339"/>
                  </a:cubicBezTo>
                  <a:lnTo>
                    <a:pt x="298" y="29760"/>
                  </a:lnTo>
                  <a:lnTo>
                    <a:pt x="298" y="29760"/>
                  </a:lnTo>
                  <a:lnTo>
                    <a:pt x="1720" y="28769"/>
                  </a:lnTo>
                  <a:cubicBezTo>
                    <a:pt x="3518" y="27534"/>
                    <a:pt x="4924" y="27324"/>
                    <a:pt x="6788" y="27324"/>
                  </a:cubicBezTo>
                  <a:cubicBezTo>
                    <a:pt x="7219" y="27324"/>
                    <a:pt x="7674" y="27335"/>
                    <a:pt x="8165" y="27348"/>
                  </a:cubicBezTo>
                  <a:lnTo>
                    <a:pt x="9454" y="27381"/>
                  </a:lnTo>
                  <a:cubicBezTo>
                    <a:pt x="9522" y="27390"/>
                    <a:pt x="9593" y="27394"/>
                    <a:pt x="9664" y="27394"/>
                  </a:cubicBezTo>
                  <a:cubicBezTo>
                    <a:pt x="9838" y="27394"/>
                    <a:pt x="10018" y="27371"/>
                    <a:pt x="10181" y="27348"/>
                  </a:cubicBezTo>
                  <a:cubicBezTo>
                    <a:pt x="10611" y="27678"/>
                    <a:pt x="11107" y="27943"/>
                    <a:pt x="11669" y="28075"/>
                  </a:cubicBezTo>
                  <a:cubicBezTo>
                    <a:pt x="11854" y="28121"/>
                    <a:pt x="12040" y="28143"/>
                    <a:pt x="12224" y="28143"/>
                  </a:cubicBezTo>
                  <a:cubicBezTo>
                    <a:pt x="14149" y="28143"/>
                    <a:pt x="16013" y="25787"/>
                    <a:pt x="17189" y="24340"/>
                  </a:cubicBezTo>
                  <a:cubicBezTo>
                    <a:pt x="18048" y="23249"/>
                    <a:pt x="18908" y="23017"/>
                    <a:pt x="19271" y="22951"/>
                  </a:cubicBezTo>
                  <a:cubicBezTo>
                    <a:pt x="19470" y="23183"/>
                    <a:pt x="19701" y="23381"/>
                    <a:pt x="19965" y="23546"/>
                  </a:cubicBezTo>
                  <a:cubicBezTo>
                    <a:pt x="20296" y="23723"/>
                    <a:pt x="20656" y="23825"/>
                    <a:pt x="21025" y="23825"/>
                  </a:cubicBezTo>
                  <a:cubicBezTo>
                    <a:pt x="21210" y="23825"/>
                    <a:pt x="21398" y="23800"/>
                    <a:pt x="21585" y="23745"/>
                  </a:cubicBezTo>
                  <a:cubicBezTo>
                    <a:pt x="22147" y="23612"/>
                    <a:pt x="22577" y="23150"/>
                    <a:pt x="22742" y="22588"/>
                  </a:cubicBezTo>
                  <a:cubicBezTo>
                    <a:pt x="22874" y="22059"/>
                    <a:pt x="22709" y="21464"/>
                    <a:pt x="22279" y="21067"/>
                  </a:cubicBezTo>
                  <a:cubicBezTo>
                    <a:pt x="21943" y="20809"/>
                    <a:pt x="21546" y="20672"/>
                    <a:pt x="21136" y="20672"/>
                  </a:cubicBezTo>
                  <a:cubicBezTo>
                    <a:pt x="21022" y="20672"/>
                    <a:pt x="20907" y="20682"/>
                    <a:pt x="20792" y="20704"/>
                  </a:cubicBezTo>
                  <a:cubicBezTo>
                    <a:pt x="20693" y="20737"/>
                    <a:pt x="20626" y="20803"/>
                    <a:pt x="20626" y="20902"/>
                  </a:cubicBezTo>
                  <a:cubicBezTo>
                    <a:pt x="20626" y="20988"/>
                    <a:pt x="20701" y="21074"/>
                    <a:pt x="20785" y="21074"/>
                  </a:cubicBezTo>
                  <a:cubicBezTo>
                    <a:pt x="20798" y="21074"/>
                    <a:pt x="20811" y="21072"/>
                    <a:pt x="20825" y="21067"/>
                  </a:cubicBezTo>
                  <a:lnTo>
                    <a:pt x="20858" y="21067"/>
                  </a:lnTo>
                  <a:cubicBezTo>
                    <a:pt x="20898" y="21064"/>
                    <a:pt x="20938" y="21062"/>
                    <a:pt x="20977" y="21062"/>
                  </a:cubicBezTo>
                  <a:cubicBezTo>
                    <a:pt x="21327" y="21062"/>
                    <a:pt x="21648" y="21193"/>
                    <a:pt x="21916" y="21431"/>
                  </a:cubicBezTo>
                  <a:cubicBezTo>
                    <a:pt x="22147" y="21695"/>
                    <a:pt x="22246" y="22092"/>
                    <a:pt x="22147" y="22456"/>
                  </a:cubicBezTo>
                  <a:cubicBezTo>
                    <a:pt x="22048" y="22786"/>
                    <a:pt x="21750" y="23017"/>
                    <a:pt x="21387" y="23084"/>
                  </a:cubicBezTo>
                  <a:cubicBezTo>
                    <a:pt x="21296" y="23100"/>
                    <a:pt x="21205" y="23108"/>
                    <a:pt x="21114" y="23108"/>
                  </a:cubicBezTo>
                  <a:cubicBezTo>
                    <a:pt x="20843" y="23108"/>
                    <a:pt x="20577" y="23034"/>
                    <a:pt x="20329" y="22885"/>
                  </a:cubicBezTo>
                  <a:cubicBezTo>
                    <a:pt x="19668" y="22456"/>
                    <a:pt x="19271" y="21728"/>
                    <a:pt x="19271" y="20935"/>
                  </a:cubicBezTo>
                  <a:cubicBezTo>
                    <a:pt x="19271" y="20109"/>
                    <a:pt x="19668" y="19382"/>
                    <a:pt x="20395" y="18952"/>
                  </a:cubicBezTo>
                  <a:cubicBezTo>
                    <a:pt x="20841" y="18684"/>
                    <a:pt x="21395" y="18550"/>
                    <a:pt x="21935" y="18550"/>
                  </a:cubicBezTo>
                  <a:cubicBezTo>
                    <a:pt x="21994" y="18550"/>
                    <a:pt x="22054" y="18552"/>
                    <a:pt x="22114" y="18555"/>
                  </a:cubicBezTo>
                  <a:cubicBezTo>
                    <a:pt x="22510" y="18621"/>
                    <a:pt x="22874" y="18787"/>
                    <a:pt x="23172" y="19018"/>
                  </a:cubicBezTo>
                  <a:cubicBezTo>
                    <a:pt x="23601" y="19382"/>
                    <a:pt x="23965" y="19844"/>
                    <a:pt x="24229" y="20340"/>
                  </a:cubicBezTo>
                  <a:cubicBezTo>
                    <a:pt x="24494" y="20803"/>
                    <a:pt x="24725" y="21332"/>
                    <a:pt x="24890" y="21894"/>
                  </a:cubicBezTo>
                  <a:cubicBezTo>
                    <a:pt x="25089" y="22951"/>
                    <a:pt x="24990" y="24042"/>
                    <a:pt x="24593" y="25067"/>
                  </a:cubicBezTo>
                  <a:cubicBezTo>
                    <a:pt x="23866" y="25430"/>
                    <a:pt x="23172" y="25860"/>
                    <a:pt x="22510" y="26323"/>
                  </a:cubicBezTo>
                  <a:cubicBezTo>
                    <a:pt x="22279" y="26488"/>
                    <a:pt x="22048" y="26653"/>
                    <a:pt x="21816" y="26819"/>
                  </a:cubicBezTo>
                  <a:cubicBezTo>
                    <a:pt x="21651" y="26984"/>
                    <a:pt x="21420" y="27116"/>
                    <a:pt x="21188" y="27215"/>
                  </a:cubicBezTo>
                  <a:cubicBezTo>
                    <a:pt x="20997" y="27276"/>
                    <a:pt x="20800" y="27305"/>
                    <a:pt x="20603" y="27305"/>
                  </a:cubicBezTo>
                  <a:cubicBezTo>
                    <a:pt x="20156" y="27305"/>
                    <a:pt x="19715" y="27151"/>
                    <a:pt x="19370" y="26852"/>
                  </a:cubicBezTo>
                  <a:cubicBezTo>
                    <a:pt x="19238" y="26720"/>
                    <a:pt x="19139" y="26554"/>
                    <a:pt x="19106" y="26389"/>
                  </a:cubicBezTo>
                  <a:cubicBezTo>
                    <a:pt x="19007" y="25992"/>
                    <a:pt x="19106" y="25563"/>
                    <a:pt x="19370" y="25265"/>
                  </a:cubicBezTo>
                  <a:cubicBezTo>
                    <a:pt x="19503" y="25133"/>
                    <a:pt x="19668" y="25034"/>
                    <a:pt x="19866" y="25001"/>
                  </a:cubicBezTo>
                  <a:cubicBezTo>
                    <a:pt x="19900" y="24995"/>
                    <a:pt x="19933" y="24992"/>
                    <a:pt x="19965" y="24992"/>
                  </a:cubicBezTo>
                  <a:cubicBezTo>
                    <a:pt x="20119" y="24992"/>
                    <a:pt x="20247" y="25056"/>
                    <a:pt x="20329" y="25166"/>
                  </a:cubicBezTo>
                  <a:cubicBezTo>
                    <a:pt x="20395" y="25232"/>
                    <a:pt x="20461" y="25331"/>
                    <a:pt x="20494" y="25430"/>
                  </a:cubicBezTo>
                  <a:cubicBezTo>
                    <a:pt x="20527" y="25463"/>
                    <a:pt x="20527" y="25530"/>
                    <a:pt x="20527" y="25563"/>
                  </a:cubicBezTo>
                  <a:cubicBezTo>
                    <a:pt x="20560" y="25596"/>
                    <a:pt x="20560" y="25629"/>
                    <a:pt x="20527" y="25662"/>
                  </a:cubicBezTo>
                  <a:cubicBezTo>
                    <a:pt x="20461" y="25860"/>
                    <a:pt x="20329" y="26025"/>
                    <a:pt x="20131" y="26125"/>
                  </a:cubicBezTo>
                  <a:cubicBezTo>
                    <a:pt x="20064" y="26158"/>
                    <a:pt x="20031" y="26191"/>
                    <a:pt x="19998" y="26224"/>
                  </a:cubicBezTo>
                  <a:cubicBezTo>
                    <a:pt x="19697" y="26475"/>
                    <a:pt x="20083" y="26898"/>
                    <a:pt x="20387" y="26898"/>
                  </a:cubicBezTo>
                  <a:cubicBezTo>
                    <a:pt x="20483" y="26898"/>
                    <a:pt x="20571" y="26856"/>
                    <a:pt x="20626" y="26753"/>
                  </a:cubicBezTo>
                  <a:cubicBezTo>
                    <a:pt x="20858" y="26488"/>
                    <a:pt x="21056" y="26158"/>
                    <a:pt x="21122" y="25794"/>
                  </a:cubicBezTo>
                  <a:cubicBezTo>
                    <a:pt x="21155" y="25695"/>
                    <a:pt x="21155" y="25596"/>
                    <a:pt x="21122" y="25497"/>
                  </a:cubicBezTo>
                  <a:cubicBezTo>
                    <a:pt x="21122" y="25397"/>
                    <a:pt x="21089" y="25298"/>
                    <a:pt x="21089" y="25232"/>
                  </a:cubicBezTo>
                  <a:cubicBezTo>
                    <a:pt x="21023" y="25034"/>
                    <a:pt x="20957" y="24902"/>
                    <a:pt x="20825" y="24736"/>
                  </a:cubicBezTo>
                  <a:cubicBezTo>
                    <a:pt x="20593" y="24439"/>
                    <a:pt x="20197" y="24240"/>
                    <a:pt x="19800" y="24240"/>
                  </a:cubicBezTo>
                  <a:cubicBezTo>
                    <a:pt x="19436" y="24274"/>
                    <a:pt x="19073" y="24373"/>
                    <a:pt x="18775" y="24604"/>
                  </a:cubicBezTo>
                  <a:cubicBezTo>
                    <a:pt x="18213" y="25100"/>
                    <a:pt x="17949" y="25860"/>
                    <a:pt x="18081" y="26587"/>
                  </a:cubicBezTo>
                  <a:cubicBezTo>
                    <a:pt x="18147" y="26984"/>
                    <a:pt x="18346" y="27348"/>
                    <a:pt x="18643" y="27612"/>
                  </a:cubicBezTo>
                  <a:cubicBezTo>
                    <a:pt x="18908" y="27843"/>
                    <a:pt x="19205" y="28009"/>
                    <a:pt x="19536" y="28141"/>
                  </a:cubicBezTo>
                  <a:cubicBezTo>
                    <a:pt x="19825" y="28242"/>
                    <a:pt x="20127" y="28293"/>
                    <a:pt x="20427" y="28293"/>
                  </a:cubicBezTo>
                  <a:cubicBezTo>
                    <a:pt x="20814" y="28293"/>
                    <a:pt x="21199" y="28209"/>
                    <a:pt x="21552" y="28042"/>
                  </a:cubicBezTo>
                  <a:cubicBezTo>
                    <a:pt x="21849" y="27876"/>
                    <a:pt x="22114" y="27678"/>
                    <a:pt x="22345" y="27447"/>
                  </a:cubicBezTo>
                  <a:cubicBezTo>
                    <a:pt x="22544" y="27281"/>
                    <a:pt x="22742" y="27083"/>
                    <a:pt x="22940" y="26918"/>
                  </a:cubicBezTo>
                  <a:cubicBezTo>
                    <a:pt x="23337" y="26587"/>
                    <a:pt x="23733" y="26290"/>
                    <a:pt x="24163" y="26025"/>
                  </a:cubicBezTo>
                  <a:lnTo>
                    <a:pt x="24163" y="26025"/>
                  </a:lnTo>
                  <a:cubicBezTo>
                    <a:pt x="23767" y="26786"/>
                    <a:pt x="23304" y="27513"/>
                    <a:pt x="22742" y="28174"/>
                  </a:cubicBezTo>
                  <a:lnTo>
                    <a:pt x="22742" y="28207"/>
                  </a:lnTo>
                  <a:cubicBezTo>
                    <a:pt x="22399" y="28598"/>
                    <a:pt x="22763" y="29062"/>
                    <a:pt x="23163" y="29062"/>
                  </a:cubicBezTo>
                  <a:cubicBezTo>
                    <a:pt x="23303" y="29062"/>
                    <a:pt x="23448" y="29005"/>
                    <a:pt x="23568" y="28868"/>
                  </a:cubicBezTo>
                  <a:cubicBezTo>
                    <a:pt x="24361" y="27876"/>
                    <a:pt x="25023" y="26753"/>
                    <a:pt x="25452" y="25563"/>
                  </a:cubicBezTo>
                  <a:cubicBezTo>
                    <a:pt x="25485" y="25497"/>
                    <a:pt x="25485" y="25430"/>
                    <a:pt x="25518" y="25364"/>
                  </a:cubicBezTo>
                  <a:cubicBezTo>
                    <a:pt x="25618" y="25298"/>
                    <a:pt x="25717" y="25265"/>
                    <a:pt x="25816" y="25232"/>
                  </a:cubicBezTo>
                  <a:cubicBezTo>
                    <a:pt x="26220" y="25059"/>
                    <a:pt x="26674" y="24961"/>
                    <a:pt x="27135" y="24961"/>
                  </a:cubicBezTo>
                  <a:cubicBezTo>
                    <a:pt x="27202" y="24961"/>
                    <a:pt x="27269" y="24963"/>
                    <a:pt x="27336" y="24968"/>
                  </a:cubicBezTo>
                  <a:cubicBezTo>
                    <a:pt x="27799" y="25001"/>
                    <a:pt x="28229" y="25199"/>
                    <a:pt x="28493" y="25596"/>
                  </a:cubicBezTo>
                  <a:cubicBezTo>
                    <a:pt x="28758" y="25959"/>
                    <a:pt x="28956" y="26389"/>
                    <a:pt x="29022" y="26852"/>
                  </a:cubicBezTo>
                  <a:cubicBezTo>
                    <a:pt x="29055" y="27314"/>
                    <a:pt x="28956" y="27744"/>
                    <a:pt x="28692" y="28108"/>
                  </a:cubicBezTo>
                  <a:cubicBezTo>
                    <a:pt x="28427" y="28471"/>
                    <a:pt x="28064" y="28769"/>
                    <a:pt x="27634" y="28934"/>
                  </a:cubicBezTo>
                  <a:cubicBezTo>
                    <a:pt x="27515" y="28974"/>
                    <a:pt x="27394" y="28992"/>
                    <a:pt x="27273" y="28992"/>
                  </a:cubicBezTo>
                  <a:cubicBezTo>
                    <a:pt x="26990" y="28992"/>
                    <a:pt x="26709" y="28888"/>
                    <a:pt x="26477" y="28703"/>
                  </a:cubicBezTo>
                  <a:cubicBezTo>
                    <a:pt x="26279" y="28571"/>
                    <a:pt x="26146" y="28405"/>
                    <a:pt x="26014" y="28207"/>
                  </a:cubicBezTo>
                  <a:cubicBezTo>
                    <a:pt x="25915" y="28042"/>
                    <a:pt x="25849" y="27843"/>
                    <a:pt x="25882" y="27645"/>
                  </a:cubicBezTo>
                  <a:cubicBezTo>
                    <a:pt x="25915" y="27447"/>
                    <a:pt x="26014" y="27248"/>
                    <a:pt x="26146" y="27149"/>
                  </a:cubicBezTo>
                  <a:cubicBezTo>
                    <a:pt x="26246" y="27069"/>
                    <a:pt x="26359" y="27025"/>
                    <a:pt x="26476" y="27025"/>
                  </a:cubicBezTo>
                  <a:cubicBezTo>
                    <a:pt x="26552" y="27025"/>
                    <a:pt x="26630" y="27044"/>
                    <a:pt x="26708" y="27083"/>
                  </a:cubicBezTo>
                  <a:cubicBezTo>
                    <a:pt x="26733" y="27091"/>
                    <a:pt x="26758" y="27096"/>
                    <a:pt x="26782" y="27096"/>
                  </a:cubicBezTo>
                  <a:cubicBezTo>
                    <a:pt x="26855" y="27096"/>
                    <a:pt x="26923" y="27058"/>
                    <a:pt x="26973" y="26984"/>
                  </a:cubicBezTo>
                  <a:cubicBezTo>
                    <a:pt x="27039" y="26885"/>
                    <a:pt x="27006" y="26720"/>
                    <a:pt x="26907" y="26653"/>
                  </a:cubicBezTo>
                  <a:cubicBezTo>
                    <a:pt x="26734" y="26550"/>
                    <a:pt x="26543" y="26500"/>
                    <a:pt x="26353" y="26500"/>
                  </a:cubicBezTo>
                  <a:cubicBezTo>
                    <a:pt x="26179" y="26500"/>
                    <a:pt x="26007" y="26541"/>
                    <a:pt x="25849" y="26620"/>
                  </a:cubicBezTo>
                  <a:cubicBezTo>
                    <a:pt x="25518" y="26786"/>
                    <a:pt x="25287" y="27116"/>
                    <a:pt x="25188" y="27480"/>
                  </a:cubicBezTo>
                  <a:cubicBezTo>
                    <a:pt x="25089" y="27843"/>
                    <a:pt x="25155" y="28207"/>
                    <a:pt x="25287" y="28571"/>
                  </a:cubicBezTo>
                  <a:cubicBezTo>
                    <a:pt x="25452" y="28868"/>
                    <a:pt x="25651" y="29132"/>
                    <a:pt x="25915" y="29364"/>
                  </a:cubicBezTo>
                  <a:cubicBezTo>
                    <a:pt x="26307" y="29732"/>
                    <a:pt x="26827" y="29936"/>
                    <a:pt x="27352" y="29936"/>
                  </a:cubicBezTo>
                  <a:cubicBezTo>
                    <a:pt x="27535" y="29936"/>
                    <a:pt x="27719" y="29911"/>
                    <a:pt x="27898" y="29860"/>
                  </a:cubicBezTo>
                  <a:cubicBezTo>
                    <a:pt x="28559" y="29661"/>
                    <a:pt x="29121" y="29265"/>
                    <a:pt x="29518" y="28703"/>
                  </a:cubicBezTo>
                  <a:cubicBezTo>
                    <a:pt x="29948" y="28141"/>
                    <a:pt x="30113" y="27414"/>
                    <a:pt x="30014" y="26720"/>
                  </a:cubicBezTo>
                  <a:cubicBezTo>
                    <a:pt x="29881" y="26092"/>
                    <a:pt x="29584" y="25497"/>
                    <a:pt x="29121" y="25034"/>
                  </a:cubicBezTo>
                  <a:cubicBezTo>
                    <a:pt x="28890" y="24769"/>
                    <a:pt x="28592" y="24571"/>
                    <a:pt x="28295" y="24406"/>
                  </a:cubicBezTo>
                  <a:cubicBezTo>
                    <a:pt x="28021" y="24296"/>
                    <a:pt x="27747" y="24232"/>
                    <a:pt x="27473" y="24232"/>
                  </a:cubicBezTo>
                  <a:cubicBezTo>
                    <a:pt x="27417" y="24232"/>
                    <a:pt x="27360" y="24235"/>
                    <a:pt x="27303" y="24240"/>
                  </a:cubicBezTo>
                  <a:lnTo>
                    <a:pt x="27270" y="24240"/>
                  </a:lnTo>
                  <a:cubicBezTo>
                    <a:pt x="27204" y="23480"/>
                    <a:pt x="27072" y="22753"/>
                    <a:pt x="26874" y="22026"/>
                  </a:cubicBezTo>
                  <a:cubicBezTo>
                    <a:pt x="26609" y="21100"/>
                    <a:pt x="26146" y="20241"/>
                    <a:pt x="25485" y="19514"/>
                  </a:cubicBezTo>
                  <a:cubicBezTo>
                    <a:pt x="24560" y="18544"/>
                    <a:pt x="23296" y="18030"/>
                    <a:pt x="22018" y="18030"/>
                  </a:cubicBezTo>
                  <a:cubicBezTo>
                    <a:pt x="21379" y="18030"/>
                    <a:pt x="20737" y="18159"/>
                    <a:pt x="20131" y="18423"/>
                  </a:cubicBezTo>
                  <a:cubicBezTo>
                    <a:pt x="19238" y="18853"/>
                    <a:pt x="18643" y="19679"/>
                    <a:pt x="18511" y="20638"/>
                  </a:cubicBezTo>
                  <a:cubicBezTo>
                    <a:pt x="18443" y="20632"/>
                    <a:pt x="18376" y="20629"/>
                    <a:pt x="18310" y="20629"/>
                  </a:cubicBezTo>
                  <a:cubicBezTo>
                    <a:pt x="17990" y="20629"/>
                    <a:pt x="17688" y="20693"/>
                    <a:pt x="17387" y="20803"/>
                  </a:cubicBezTo>
                  <a:cubicBezTo>
                    <a:pt x="16891" y="20968"/>
                    <a:pt x="16429" y="21266"/>
                    <a:pt x="16065" y="21629"/>
                  </a:cubicBezTo>
                  <a:cubicBezTo>
                    <a:pt x="15701" y="21993"/>
                    <a:pt x="15404" y="22356"/>
                    <a:pt x="15106" y="22720"/>
                  </a:cubicBezTo>
                  <a:cubicBezTo>
                    <a:pt x="14776" y="23084"/>
                    <a:pt x="14478" y="23447"/>
                    <a:pt x="14181" y="23745"/>
                  </a:cubicBezTo>
                  <a:lnTo>
                    <a:pt x="14148" y="23745"/>
                  </a:lnTo>
                  <a:cubicBezTo>
                    <a:pt x="13755" y="24113"/>
                    <a:pt x="14110" y="24609"/>
                    <a:pt x="14495" y="24609"/>
                  </a:cubicBezTo>
                  <a:cubicBezTo>
                    <a:pt x="14628" y="24609"/>
                    <a:pt x="14765" y="24550"/>
                    <a:pt x="14875" y="24406"/>
                  </a:cubicBezTo>
                  <a:cubicBezTo>
                    <a:pt x="15206" y="24009"/>
                    <a:pt x="15470" y="23612"/>
                    <a:pt x="15767" y="23249"/>
                  </a:cubicBezTo>
                  <a:cubicBezTo>
                    <a:pt x="16065" y="22885"/>
                    <a:pt x="16329" y="22489"/>
                    <a:pt x="16627" y="22158"/>
                  </a:cubicBezTo>
                  <a:cubicBezTo>
                    <a:pt x="16891" y="21828"/>
                    <a:pt x="17222" y="21596"/>
                    <a:pt x="17619" y="21431"/>
                  </a:cubicBezTo>
                  <a:cubicBezTo>
                    <a:pt x="17883" y="21299"/>
                    <a:pt x="18180" y="21233"/>
                    <a:pt x="18511" y="21233"/>
                  </a:cubicBezTo>
                  <a:cubicBezTo>
                    <a:pt x="18544" y="21662"/>
                    <a:pt x="18676" y="22026"/>
                    <a:pt x="18875" y="22389"/>
                  </a:cubicBezTo>
                  <a:cubicBezTo>
                    <a:pt x="18015" y="22654"/>
                    <a:pt x="17222" y="23183"/>
                    <a:pt x="16693" y="23943"/>
                  </a:cubicBezTo>
                  <a:cubicBezTo>
                    <a:pt x="15685" y="25225"/>
                    <a:pt x="13832" y="27495"/>
                    <a:pt x="12226" y="27495"/>
                  </a:cubicBezTo>
                  <a:cubicBezTo>
                    <a:pt x="12094" y="27495"/>
                    <a:pt x="11963" y="27479"/>
                    <a:pt x="11834" y="27447"/>
                  </a:cubicBezTo>
                  <a:cubicBezTo>
                    <a:pt x="11537" y="27381"/>
                    <a:pt x="11272" y="27281"/>
                    <a:pt x="11008" y="27149"/>
                  </a:cubicBezTo>
                  <a:cubicBezTo>
                    <a:pt x="11801" y="26918"/>
                    <a:pt x="12429" y="26290"/>
                    <a:pt x="12660" y="25497"/>
                  </a:cubicBezTo>
                  <a:cubicBezTo>
                    <a:pt x="12925" y="24802"/>
                    <a:pt x="12760" y="24009"/>
                    <a:pt x="12264" y="23447"/>
                  </a:cubicBezTo>
                  <a:cubicBezTo>
                    <a:pt x="12429" y="23414"/>
                    <a:pt x="12594" y="23381"/>
                    <a:pt x="12727" y="23315"/>
                  </a:cubicBezTo>
                  <a:cubicBezTo>
                    <a:pt x="13189" y="23084"/>
                    <a:pt x="13586" y="22720"/>
                    <a:pt x="13784" y="22257"/>
                  </a:cubicBezTo>
                  <a:cubicBezTo>
                    <a:pt x="14016" y="21795"/>
                    <a:pt x="14115" y="21266"/>
                    <a:pt x="14016" y="20770"/>
                  </a:cubicBezTo>
                  <a:cubicBezTo>
                    <a:pt x="13983" y="20505"/>
                    <a:pt x="13883" y="20274"/>
                    <a:pt x="13751" y="20076"/>
                  </a:cubicBezTo>
                  <a:cubicBezTo>
                    <a:pt x="13619" y="19877"/>
                    <a:pt x="13520" y="19712"/>
                    <a:pt x="13454" y="19514"/>
                  </a:cubicBezTo>
                  <a:cubicBezTo>
                    <a:pt x="13123" y="18754"/>
                    <a:pt x="13024" y="17894"/>
                    <a:pt x="13156" y="17035"/>
                  </a:cubicBezTo>
                  <a:cubicBezTo>
                    <a:pt x="13156" y="17035"/>
                    <a:pt x="13156" y="17002"/>
                    <a:pt x="13156" y="16969"/>
                  </a:cubicBezTo>
                  <a:cubicBezTo>
                    <a:pt x="13123" y="16869"/>
                    <a:pt x="13024" y="16836"/>
                    <a:pt x="12925" y="16836"/>
                  </a:cubicBezTo>
                  <a:cubicBezTo>
                    <a:pt x="12512" y="16952"/>
                    <a:pt x="12099" y="17010"/>
                    <a:pt x="11685" y="17010"/>
                  </a:cubicBezTo>
                  <a:cubicBezTo>
                    <a:pt x="11272" y="17010"/>
                    <a:pt x="10859" y="16952"/>
                    <a:pt x="10446" y="16836"/>
                  </a:cubicBezTo>
                  <a:cubicBezTo>
                    <a:pt x="10248" y="16803"/>
                    <a:pt x="10049" y="16704"/>
                    <a:pt x="9884" y="16605"/>
                  </a:cubicBezTo>
                  <a:cubicBezTo>
                    <a:pt x="9653" y="16506"/>
                    <a:pt x="9388" y="16440"/>
                    <a:pt x="9157" y="16407"/>
                  </a:cubicBezTo>
                  <a:cubicBezTo>
                    <a:pt x="8628" y="16407"/>
                    <a:pt x="8132" y="16539"/>
                    <a:pt x="7702" y="16836"/>
                  </a:cubicBezTo>
                  <a:cubicBezTo>
                    <a:pt x="7273" y="17101"/>
                    <a:pt x="6942" y="17531"/>
                    <a:pt x="6777" y="18026"/>
                  </a:cubicBezTo>
                  <a:cubicBezTo>
                    <a:pt x="6777" y="17993"/>
                    <a:pt x="6744" y="17927"/>
                    <a:pt x="6744" y="17894"/>
                  </a:cubicBezTo>
                  <a:cubicBezTo>
                    <a:pt x="6482" y="17489"/>
                    <a:pt x="5911" y="17256"/>
                    <a:pt x="5291" y="17256"/>
                  </a:cubicBezTo>
                  <a:cubicBezTo>
                    <a:pt x="5051" y="17256"/>
                    <a:pt x="4803" y="17291"/>
                    <a:pt x="4562" y="17365"/>
                  </a:cubicBezTo>
                  <a:cubicBezTo>
                    <a:pt x="3769" y="17597"/>
                    <a:pt x="3141" y="18225"/>
                    <a:pt x="2910" y="19018"/>
                  </a:cubicBezTo>
                  <a:cubicBezTo>
                    <a:pt x="2777" y="18754"/>
                    <a:pt x="2678" y="18489"/>
                    <a:pt x="2612" y="18225"/>
                  </a:cubicBezTo>
                  <a:cubicBezTo>
                    <a:pt x="2215" y="16506"/>
                    <a:pt x="4761" y="14457"/>
                    <a:pt x="6116" y="13333"/>
                  </a:cubicBezTo>
                  <a:cubicBezTo>
                    <a:pt x="6876" y="12804"/>
                    <a:pt x="7405" y="12044"/>
                    <a:pt x="7669" y="11151"/>
                  </a:cubicBezTo>
                  <a:cubicBezTo>
                    <a:pt x="8033" y="11350"/>
                    <a:pt x="8430" y="11482"/>
                    <a:pt x="8826" y="11548"/>
                  </a:cubicBezTo>
                  <a:cubicBezTo>
                    <a:pt x="8826" y="11845"/>
                    <a:pt x="8760" y="12143"/>
                    <a:pt x="8628" y="12440"/>
                  </a:cubicBezTo>
                  <a:cubicBezTo>
                    <a:pt x="8463" y="12804"/>
                    <a:pt x="8231" y="13167"/>
                    <a:pt x="7901" y="13432"/>
                  </a:cubicBezTo>
                  <a:cubicBezTo>
                    <a:pt x="7570" y="13696"/>
                    <a:pt x="7174" y="13994"/>
                    <a:pt x="6810" y="14258"/>
                  </a:cubicBezTo>
                  <a:cubicBezTo>
                    <a:pt x="6446" y="14556"/>
                    <a:pt x="6050" y="14820"/>
                    <a:pt x="5653" y="15184"/>
                  </a:cubicBezTo>
                  <a:lnTo>
                    <a:pt x="5620" y="15184"/>
                  </a:lnTo>
                  <a:cubicBezTo>
                    <a:pt x="5257" y="15443"/>
                    <a:pt x="5688" y="16028"/>
                    <a:pt x="6050" y="16028"/>
                  </a:cubicBezTo>
                  <a:cubicBezTo>
                    <a:pt x="6149" y="16028"/>
                    <a:pt x="6243" y="15985"/>
                    <a:pt x="6314" y="15878"/>
                  </a:cubicBezTo>
                  <a:cubicBezTo>
                    <a:pt x="6612" y="15580"/>
                    <a:pt x="6975" y="15283"/>
                    <a:pt x="7339" y="14985"/>
                  </a:cubicBezTo>
                  <a:cubicBezTo>
                    <a:pt x="7702" y="14655"/>
                    <a:pt x="8033" y="14357"/>
                    <a:pt x="8397" y="13994"/>
                  </a:cubicBezTo>
                  <a:cubicBezTo>
                    <a:pt x="8793" y="13630"/>
                    <a:pt x="9091" y="13201"/>
                    <a:pt x="9256" y="12705"/>
                  </a:cubicBezTo>
                  <a:cubicBezTo>
                    <a:pt x="9388" y="12308"/>
                    <a:pt x="9454" y="11944"/>
                    <a:pt x="9421" y="11548"/>
                  </a:cubicBezTo>
                  <a:cubicBezTo>
                    <a:pt x="10380" y="11416"/>
                    <a:pt x="11206" y="10821"/>
                    <a:pt x="11603" y="9928"/>
                  </a:cubicBezTo>
                  <a:cubicBezTo>
                    <a:pt x="11702" y="9763"/>
                    <a:pt x="11735" y="9598"/>
                    <a:pt x="11801" y="9432"/>
                  </a:cubicBezTo>
                  <a:cubicBezTo>
                    <a:pt x="11801" y="9399"/>
                    <a:pt x="11801" y="9399"/>
                    <a:pt x="11801" y="9366"/>
                  </a:cubicBezTo>
                  <a:cubicBezTo>
                    <a:pt x="11834" y="9300"/>
                    <a:pt x="11867" y="9234"/>
                    <a:pt x="11867" y="9135"/>
                  </a:cubicBezTo>
                  <a:lnTo>
                    <a:pt x="11867" y="9069"/>
                  </a:lnTo>
                  <a:cubicBezTo>
                    <a:pt x="12264" y="7449"/>
                    <a:pt x="11735" y="5730"/>
                    <a:pt x="10512" y="4540"/>
                  </a:cubicBezTo>
                  <a:cubicBezTo>
                    <a:pt x="9785" y="3912"/>
                    <a:pt x="8925" y="3450"/>
                    <a:pt x="8000" y="3185"/>
                  </a:cubicBezTo>
                  <a:cubicBezTo>
                    <a:pt x="7273" y="2987"/>
                    <a:pt x="6545" y="2855"/>
                    <a:pt x="5785" y="2789"/>
                  </a:cubicBezTo>
                  <a:lnTo>
                    <a:pt x="5785" y="2756"/>
                  </a:lnTo>
                  <a:cubicBezTo>
                    <a:pt x="5818" y="2061"/>
                    <a:pt x="5554" y="1400"/>
                    <a:pt x="5058" y="938"/>
                  </a:cubicBezTo>
                  <a:cubicBezTo>
                    <a:pt x="4562" y="475"/>
                    <a:pt x="3967" y="144"/>
                    <a:pt x="3339" y="45"/>
                  </a:cubicBezTo>
                  <a:cubicBezTo>
                    <a:pt x="3183" y="15"/>
                    <a:pt x="3025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9" name="Google Shape;539;p25"/>
            <p:cNvGrpSpPr/>
            <p:nvPr/>
          </p:nvGrpSpPr>
          <p:grpSpPr>
            <a:xfrm>
              <a:off x="8817291" y="1181058"/>
              <a:ext cx="46662" cy="2791194"/>
              <a:chOff x="8817291" y="1181058"/>
              <a:chExt cx="46662" cy="2791194"/>
            </a:xfrm>
          </p:grpSpPr>
          <p:sp>
            <p:nvSpPr>
              <p:cNvPr id="540" name="Google Shape;540;p25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5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" name="Google Shape;544;p25"/>
            <p:cNvSpPr/>
            <p:nvPr/>
          </p:nvSpPr>
          <p:spPr>
            <a:xfrm>
              <a:off x="8106745" y="150519"/>
              <a:ext cx="944700" cy="929767"/>
            </a:xfrm>
            <a:custGeom>
              <a:avLst/>
              <a:gdLst/>
              <a:ahLst/>
              <a:cxnLst/>
              <a:rect l="l" t="t" r="r" b="b"/>
              <a:pathLst>
                <a:path w="30146" h="29949" extrusionOk="0">
                  <a:moveTo>
                    <a:pt x="19766" y="3282"/>
                  </a:moveTo>
                  <a:cubicBezTo>
                    <a:pt x="19898" y="3415"/>
                    <a:pt x="20031" y="3580"/>
                    <a:pt x="20097" y="3745"/>
                  </a:cubicBezTo>
                  <a:cubicBezTo>
                    <a:pt x="20361" y="4208"/>
                    <a:pt x="20394" y="4737"/>
                    <a:pt x="20229" y="5266"/>
                  </a:cubicBezTo>
                  <a:cubicBezTo>
                    <a:pt x="20130" y="5695"/>
                    <a:pt x="19832" y="6059"/>
                    <a:pt x="19403" y="6257"/>
                  </a:cubicBezTo>
                  <a:cubicBezTo>
                    <a:pt x="19290" y="6288"/>
                    <a:pt x="19178" y="6303"/>
                    <a:pt x="19067" y="6303"/>
                  </a:cubicBezTo>
                  <a:cubicBezTo>
                    <a:pt x="18820" y="6303"/>
                    <a:pt x="18583" y="6229"/>
                    <a:pt x="18378" y="6092"/>
                  </a:cubicBezTo>
                  <a:cubicBezTo>
                    <a:pt x="18080" y="5894"/>
                    <a:pt x="17882" y="5266"/>
                    <a:pt x="18080" y="4638"/>
                  </a:cubicBezTo>
                  <a:cubicBezTo>
                    <a:pt x="18345" y="3910"/>
                    <a:pt x="19006" y="3381"/>
                    <a:pt x="19766" y="3282"/>
                  </a:cubicBezTo>
                  <a:close/>
                  <a:moveTo>
                    <a:pt x="27666" y="2357"/>
                  </a:moveTo>
                  <a:lnTo>
                    <a:pt x="27666" y="2357"/>
                  </a:lnTo>
                  <a:cubicBezTo>
                    <a:pt x="26708" y="4241"/>
                    <a:pt x="26741" y="5861"/>
                    <a:pt x="26807" y="8075"/>
                  </a:cubicBezTo>
                  <a:cubicBezTo>
                    <a:pt x="26807" y="8505"/>
                    <a:pt x="26807" y="8901"/>
                    <a:pt x="26840" y="9364"/>
                  </a:cubicBezTo>
                  <a:lnTo>
                    <a:pt x="26840" y="9529"/>
                  </a:lnTo>
                  <a:cubicBezTo>
                    <a:pt x="26774" y="9463"/>
                    <a:pt x="26708" y="9430"/>
                    <a:pt x="26608" y="9364"/>
                  </a:cubicBezTo>
                  <a:cubicBezTo>
                    <a:pt x="26311" y="9199"/>
                    <a:pt x="25980" y="9100"/>
                    <a:pt x="25617" y="9067"/>
                  </a:cubicBezTo>
                  <a:lnTo>
                    <a:pt x="25617" y="4373"/>
                  </a:lnTo>
                  <a:lnTo>
                    <a:pt x="20956" y="4373"/>
                  </a:lnTo>
                  <a:cubicBezTo>
                    <a:pt x="20923" y="4043"/>
                    <a:pt x="20824" y="3712"/>
                    <a:pt x="20659" y="3415"/>
                  </a:cubicBezTo>
                  <a:cubicBezTo>
                    <a:pt x="20626" y="3348"/>
                    <a:pt x="20560" y="3282"/>
                    <a:pt x="20526" y="3183"/>
                  </a:cubicBezTo>
                  <a:lnTo>
                    <a:pt x="20692" y="3183"/>
                  </a:lnTo>
                  <a:lnTo>
                    <a:pt x="21948" y="3216"/>
                  </a:lnTo>
                  <a:cubicBezTo>
                    <a:pt x="22466" y="3231"/>
                    <a:pt x="22948" y="3245"/>
                    <a:pt x="23408" y="3245"/>
                  </a:cubicBezTo>
                  <a:cubicBezTo>
                    <a:pt x="24942" y="3245"/>
                    <a:pt x="26216" y="3095"/>
                    <a:pt x="27666" y="2357"/>
                  </a:cubicBezTo>
                  <a:close/>
                  <a:moveTo>
                    <a:pt x="4462" y="5398"/>
                  </a:moveTo>
                  <a:lnTo>
                    <a:pt x="4462" y="5398"/>
                  </a:lnTo>
                  <a:cubicBezTo>
                    <a:pt x="4264" y="6323"/>
                    <a:pt x="4264" y="7315"/>
                    <a:pt x="4462" y="8273"/>
                  </a:cubicBezTo>
                  <a:cubicBezTo>
                    <a:pt x="4628" y="8901"/>
                    <a:pt x="4892" y="9496"/>
                    <a:pt x="5223" y="10058"/>
                  </a:cubicBezTo>
                  <a:cubicBezTo>
                    <a:pt x="5355" y="10224"/>
                    <a:pt x="5487" y="10422"/>
                    <a:pt x="5619" y="10587"/>
                  </a:cubicBezTo>
                  <a:cubicBezTo>
                    <a:pt x="5388" y="10455"/>
                    <a:pt x="5223" y="10290"/>
                    <a:pt x="5057" y="10091"/>
                  </a:cubicBezTo>
                  <a:cubicBezTo>
                    <a:pt x="4495" y="9430"/>
                    <a:pt x="4066" y="8637"/>
                    <a:pt x="3867" y="7778"/>
                  </a:cubicBezTo>
                  <a:cubicBezTo>
                    <a:pt x="3702" y="7084"/>
                    <a:pt x="3636" y="6356"/>
                    <a:pt x="3636" y="5629"/>
                  </a:cubicBezTo>
                  <a:cubicBezTo>
                    <a:pt x="3933" y="5563"/>
                    <a:pt x="4198" y="5497"/>
                    <a:pt x="4462" y="5398"/>
                  </a:cubicBezTo>
                  <a:close/>
                  <a:moveTo>
                    <a:pt x="25411" y="9693"/>
                  </a:moveTo>
                  <a:cubicBezTo>
                    <a:pt x="25723" y="9693"/>
                    <a:pt x="26035" y="9768"/>
                    <a:pt x="26311" y="9926"/>
                  </a:cubicBezTo>
                  <a:cubicBezTo>
                    <a:pt x="26476" y="10025"/>
                    <a:pt x="26641" y="10124"/>
                    <a:pt x="26774" y="10290"/>
                  </a:cubicBezTo>
                  <a:cubicBezTo>
                    <a:pt x="26674" y="11050"/>
                    <a:pt x="26146" y="11711"/>
                    <a:pt x="25418" y="11975"/>
                  </a:cubicBezTo>
                  <a:cubicBezTo>
                    <a:pt x="25240" y="12032"/>
                    <a:pt x="25060" y="12056"/>
                    <a:pt x="24888" y="12056"/>
                  </a:cubicBezTo>
                  <a:cubicBezTo>
                    <a:pt x="24455" y="12056"/>
                    <a:pt x="24082" y="11901"/>
                    <a:pt x="23964" y="11711"/>
                  </a:cubicBezTo>
                  <a:cubicBezTo>
                    <a:pt x="23733" y="11381"/>
                    <a:pt x="23667" y="11017"/>
                    <a:pt x="23799" y="10653"/>
                  </a:cubicBezTo>
                  <a:cubicBezTo>
                    <a:pt x="23964" y="10224"/>
                    <a:pt x="24361" y="9926"/>
                    <a:pt x="24790" y="9794"/>
                  </a:cubicBezTo>
                  <a:cubicBezTo>
                    <a:pt x="24990" y="9727"/>
                    <a:pt x="25201" y="9693"/>
                    <a:pt x="25411" y="9693"/>
                  </a:cubicBezTo>
                  <a:close/>
                  <a:moveTo>
                    <a:pt x="24857" y="5199"/>
                  </a:moveTo>
                  <a:lnTo>
                    <a:pt x="24857" y="9166"/>
                  </a:lnTo>
                  <a:cubicBezTo>
                    <a:pt x="24790" y="9166"/>
                    <a:pt x="24724" y="9166"/>
                    <a:pt x="24658" y="9199"/>
                  </a:cubicBezTo>
                  <a:cubicBezTo>
                    <a:pt x="24030" y="9364"/>
                    <a:pt x="23501" y="9827"/>
                    <a:pt x="23237" y="10455"/>
                  </a:cubicBezTo>
                  <a:cubicBezTo>
                    <a:pt x="23237" y="10521"/>
                    <a:pt x="23204" y="10587"/>
                    <a:pt x="23204" y="10686"/>
                  </a:cubicBezTo>
                  <a:cubicBezTo>
                    <a:pt x="22972" y="10356"/>
                    <a:pt x="22609" y="10158"/>
                    <a:pt x="22212" y="10091"/>
                  </a:cubicBezTo>
                  <a:cubicBezTo>
                    <a:pt x="22127" y="10076"/>
                    <a:pt x="22042" y="10069"/>
                    <a:pt x="21956" y="10069"/>
                  </a:cubicBezTo>
                  <a:cubicBezTo>
                    <a:pt x="21477" y="10069"/>
                    <a:pt x="21010" y="10304"/>
                    <a:pt x="20758" y="10752"/>
                  </a:cubicBezTo>
                  <a:cubicBezTo>
                    <a:pt x="20659" y="10852"/>
                    <a:pt x="20626" y="10984"/>
                    <a:pt x="20593" y="11149"/>
                  </a:cubicBezTo>
                  <a:cubicBezTo>
                    <a:pt x="20526" y="11281"/>
                    <a:pt x="20526" y="11480"/>
                    <a:pt x="20560" y="11645"/>
                  </a:cubicBezTo>
                  <a:cubicBezTo>
                    <a:pt x="20593" y="11810"/>
                    <a:pt x="20692" y="11975"/>
                    <a:pt x="20857" y="12108"/>
                  </a:cubicBezTo>
                  <a:cubicBezTo>
                    <a:pt x="20989" y="12174"/>
                    <a:pt x="21121" y="12240"/>
                    <a:pt x="21287" y="12306"/>
                  </a:cubicBezTo>
                  <a:cubicBezTo>
                    <a:pt x="21308" y="12310"/>
                    <a:pt x="21329" y="12312"/>
                    <a:pt x="21350" y="12312"/>
                  </a:cubicBezTo>
                  <a:cubicBezTo>
                    <a:pt x="21492" y="12312"/>
                    <a:pt x="21622" y="12219"/>
                    <a:pt x="21650" y="12075"/>
                  </a:cubicBezTo>
                  <a:cubicBezTo>
                    <a:pt x="21716" y="11909"/>
                    <a:pt x="21617" y="11744"/>
                    <a:pt x="21452" y="11678"/>
                  </a:cubicBezTo>
                  <a:cubicBezTo>
                    <a:pt x="21353" y="11678"/>
                    <a:pt x="21287" y="11645"/>
                    <a:pt x="21254" y="11612"/>
                  </a:cubicBezTo>
                  <a:cubicBezTo>
                    <a:pt x="21188" y="11579"/>
                    <a:pt x="21188" y="11546"/>
                    <a:pt x="21188" y="11513"/>
                  </a:cubicBezTo>
                  <a:cubicBezTo>
                    <a:pt x="21154" y="11447"/>
                    <a:pt x="21154" y="11381"/>
                    <a:pt x="21188" y="11314"/>
                  </a:cubicBezTo>
                  <a:cubicBezTo>
                    <a:pt x="21188" y="11248"/>
                    <a:pt x="21221" y="11182"/>
                    <a:pt x="21287" y="11116"/>
                  </a:cubicBezTo>
                  <a:cubicBezTo>
                    <a:pt x="21435" y="10878"/>
                    <a:pt x="21691" y="10747"/>
                    <a:pt x="21981" y="10747"/>
                  </a:cubicBezTo>
                  <a:cubicBezTo>
                    <a:pt x="22014" y="10747"/>
                    <a:pt x="22047" y="10749"/>
                    <a:pt x="22080" y="10752"/>
                  </a:cubicBezTo>
                  <a:cubicBezTo>
                    <a:pt x="22377" y="10819"/>
                    <a:pt x="22675" y="11050"/>
                    <a:pt x="22807" y="11347"/>
                  </a:cubicBezTo>
                  <a:cubicBezTo>
                    <a:pt x="23105" y="12042"/>
                    <a:pt x="22741" y="12835"/>
                    <a:pt x="22047" y="13132"/>
                  </a:cubicBezTo>
                  <a:cubicBezTo>
                    <a:pt x="21787" y="13262"/>
                    <a:pt x="21486" y="13351"/>
                    <a:pt x="21193" y="13351"/>
                  </a:cubicBezTo>
                  <a:cubicBezTo>
                    <a:pt x="21113" y="13351"/>
                    <a:pt x="21034" y="13345"/>
                    <a:pt x="20956" y="13331"/>
                  </a:cubicBezTo>
                  <a:cubicBezTo>
                    <a:pt x="20791" y="13331"/>
                    <a:pt x="20593" y="13265"/>
                    <a:pt x="20460" y="13165"/>
                  </a:cubicBezTo>
                  <a:cubicBezTo>
                    <a:pt x="20262" y="13033"/>
                    <a:pt x="20031" y="12934"/>
                    <a:pt x="19799" y="12835"/>
                  </a:cubicBezTo>
                  <a:cubicBezTo>
                    <a:pt x="19297" y="12667"/>
                    <a:pt x="18768" y="12579"/>
                    <a:pt x="18238" y="12579"/>
                  </a:cubicBezTo>
                  <a:cubicBezTo>
                    <a:pt x="17931" y="12579"/>
                    <a:pt x="17623" y="12609"/>
                    <a:pt x="17320" y="12670"/>
                  </a:cubicBezTo>
                  <a:cubicBezTo>
                    <a:pt x="17585" y="11843"/>
                    <a:pt x="17618" y="10984"/>
                    <a:pt x="17419" y="10191"/>
                  </a:cubicBezTo>
                  <a:cubicBezTo>
                    <a:pt x="17353" y="9959"/>
                    <a:pt x="17287" y="9728"/>
                    <a:pt x="17188" y="9496"/>
                  </a:cubicBezTo>
                  <a:cubicBezTo>
                    <a:pt x="17122" y="9331"/>
                    <a:pt x="17089" y="9166"/>
                    <a:pt x="17089" y="8968"/>
                  </a:cubicBezTo>
                  <a:cubicBezTo>
                    <a:pt x="17089" y="8604"/>
                    <a:pt x="17188" y="8240"/>
                    <a:pt x="17419" y="7910"/>
                  </a:cubicBezTo>
                  <a:cubicBezTo>
                    <a:pt x="17662" y="7469"/>
                    <a:pt x="18125" y="7219"/>
                    <a:pt x="18602" y="7219"/>
                  </a:cubicBezTo>
                  <a:cubicBezTo>
                    <a:pt x="18841" y="7219"/>
                    <a:pt x="19083" y="7282"/>
                    <a:pt x="19303" y="7414"/>
                  </a:cubicBezTo>
                  <a:cubicBezTo>
                    <a:pt x="19601" y="7579"/>
                    <a:pt x="19799" y="7877"/>
                    <a:pt x="19832" y="8207"/>
                  </a:cubicBezTo>
                  <a:cubicBezTo>
                    <a:pt x="19832" y="8538"/>
                    <a:pt x="19667" y="8835"/>
                    <a:pt x="19370" y="8968"/>
                  </a:cubicBezTo>
                  <a:cubicBezTo>
                    <a:pt x="19303" y="9001"/>
                    <a:pt x="19237" y="9034"/>
                    <a:pt x="19171" y="9034"/>
                  </a:cubicBezTo>
                  <a:lnTo>
                    <a:pt x="18973" y="9034"/>
                  </a:lnTo>
                  <a:cubicBezTo>
                    <a:pt x="18940" y="9034"/>
                    <a:pt x="18907" y="9001"/>
                    <a:pt x="18907" y="8968"/>
                  </a:cubicBezTo>
                  <a:cubicBezTo>
                    <a:pt x="18874" y="8901"/>
                    <a:pt x="18841" y="8835"/>
                    <a:pt x="18841" y="8736"/>
                  </a:cubicBezTo>
                  <a:cubicBezTo>
                    <a:pt x="18783" y="8563"/>
                    <a:pt x="18650" y="8466"/>
                    <a:pt x="18507" y="8466"/>
                  </a:cubicBezTo>
                  <a:cubicBezTo>
                    <a:pt x="18486" y="8466"/>
                    <a:pt x="18465" y="8468"/>
                    <a:pt x="18444" y="8472"/>
                  </a:cubicBezTo>
                  <a:cubicBezTo>
                    <a:pt x="18279" y="8505"/>
                    <a:pt x="18180" y="8670"/>
                    <a:pt x="18213" y="8835"/>
                  </a:cubicBezTo>
                  <a:cubicBezTo>
                    <a:pt x="18213" y="9001"/>
                    <a:pt x="18279" y="9133"/>
                    <a:pt x="18345" y="9298"/>
                  </a:cubicBezTo>
                  <a:cubicBezTo>
                    <a:pt x="18444" y="9463"/>
                    <a:pt x="18576" y="9563"/>
                    <a:pt x="18775" y="9629"/>
                  </a:cubicBezTo>
                  <a:cubicBezTo>
                    <a:pt x="18907" y="9695"/>
                    <a:pt x="19105" y="9695"/>
                    <a:pt x="19270" y="9695"/>
                  </a:cubicBezTo>
                  <a:cubicBezTo>
                    <a:pt x="19403" y="9662"/>
                    <a:pt x="19535" y="9596"/>
                    <a:pt x="19667" y="9563"/>
                  </a:cubicBezTo>
                  <a:cubicBezTo>
                    <a:pt x="20196" y="9298"/>
                    <a:pt x="20526" y="8769"/>
                    <a:pt x="20493" y="8174"/>
                  </a:cubicBezTo>
                  <a:cubicBezTo>
                    <a:pt x="20460" y="7612"/>
                    <a:pt x="20163" y="7117"/>
                    <a:pt x="19667" y="6852"/>
                  </a:cubicBezTo>
                  <a:lnTo>
                    <a:pt x="19634" y="6852"/>
                  </a:lnTo>
                  <a:cubicBezTo>
                    <a:pt x="20262" y="6588"/>
                    <a:pt x="20725" y="6092"/>
                    <a:pt x="20890" y="5431"/>
                  </a:cubicBezTo>
                  <a:cubicBezTo>
                    <a:pt x="20923" y="5365"/>
                    <a:pt x="20923" y="5266"/>
                    <a:pt x="20956" y="5199"/>
                  </a:cubicBezTo>
                  <a:close/>
                  <a:moveTo>
                    <a:pt x="19436" y="24437"/>
                  </a:moveTo>
                  <a:cubicBezTo>
                    <a:pt x="19634" y="24569"/>
                    <a:pt x="19799" y="24701"/>
                    <a:pt x="19998" y="24833"/>
                  </a:cubicBezTo>
                  <a:cubicBezTo>
                    <a:pt x="20560" y="25164"/>
                    <a:pt x="21154" y="25428"/>
                    <a:pt x="21783" y="25594"/>
                  </a:cubicBezTo>
                  <a:cubicBezTo>
                    <a:pt x="22262" y="25693"/>
                    <a:pt x="22749" y="25742"/>
                    <a:pt x="23237" y="25742"/>
                  </a:cubicBezTo>
                  <a:cubicBezTo>
                    <a:pt x="23724" y="25742"/>
                    <a:pt x="24212" y="25693"/>
                    <a:pt x="24691" y="25594"/>
                  </a:cubicBezTo>
                  <a:lnTo>
                    <a:pt x="24691" y="25594"/>
                  </a:lnTo>
                  <a:cubicBezTo>
                    <a:pt x="24559" y="25858"/>
                    <a:pt x="24493" y="26122"/>
                    <a:pt x="24427" y="26420"/>
                  </a:cubicBezTo>
                  <a:cubicBezTo>
                    <a:pt x="23700" y="26420"/>
                    <a:pt x="22972" y="26321"/>
                    <a:pt x="22278" y="26189"/>
                  </a:cubicBezTo>
                  <a:cubicBezTo>
                    <a:pt x="21419" y="25957"/>
                    <a:pt x="20626" y="25561"/>
                    <a:pt x="19965" y="24999"/>
                  </a:cubicBezTo>
                  <a:cubicBezTo>
                    <a:pt x="19766" y="24833"/>
                    <a:pt x="19601" y="24635"/>
                    <a:pt x="19436" y="24437"/>
                  </a:cubicBezTo>
                  <a:close/>
                  <a:moveTo>
                    <a:pt x="2755" y="1"/>
                  </a:moveTo>
                  <a:cubicBezTo>
                    <a:pt x="2574" y="1"/>
                    <a:pt x="2392" y="25"/>
                    <a:pt x="2215" y="76"/>
                  </a:cubicBezTo>
                  <a:cubicBezTo>
                    <a:pt x="1554" y="307"/>
                    <a:pt x="992" y="704"/>
                    <a:pt x="595" y="1266"/>
                  </a:cubicBezTo>
                  <a:cubicBezTo>
                    <a:pt x="198" y="1828"/>
                    <a:pt x="0" y="2555"/>
                    <a:pt x="132" y="3249"/>
                  </a:cubicBezTo>
                  <a:cubicBezTo>
                    <a:pt x="264" y="3877"/>
                    <a:pt x="562" y="4472"/>
                    <a:pt x="1025" y="4935"/>
                  </a:cubicBezTo>
                  <a:cubicBezTo>
                    <a:pt x="1256" y="5199"/>
                    <a:pt x="1521" y="5398"/>
                    <a:pt x="1851" y="5563"/>
                  </a:cubicBezTo>
                  <a:cubicBezTo>
                    <a:pt x="2149" y="5662"/>
                    <a:pt x="2479" y="5728"/>
                    <a:pt x="2810" y="5728"/>
                  </a:cubicBezTo>
                  <a:lnTo>
                    <a:pt x="2876" y="5728"/>
                  </a:lnTo>
                  <a:cubicBezTo>
                    <a:pt x="2942" y="6489"/>
                    <a:pt x="3074" y="7216"/>
                    <a:pt x="3272" y="7943"/>
                  </a:cubicBezTo>
                  <a:cubicBezTo>
                    <a:pt x="3504" y="8868"/>
                    <a:pt x="4000" y="9728"/>
                    <a:pt x="4628" y="10455"/>
                  </a:cubicBezTo>
                  <a:cubicBezTo>
                    <a:pt x="5530" y="11408"/>
                    <a:pt x="6773" y="11940"/>
                    <a:pt x="8061" y="11940"/>
                  </a:cubicBezTo>
                  <a:cubicBezTo>
                    <a:pt x="8424" y="11940"/>
                    <a:pt x="8792" y="11898"/>
                    <a:pt x="9156" y="11810"/>
                  </a:cubicBezTo>
                  <a:lnTo>
                    <a:pt x="9222" y="11810"/>
                  </a:lnTo>
                  <a:cubicBezTo>
                    <a:pt x="9321" y="11810"/>
                    <a:pt x="9387" y="11777"/>
                    <a:pt x="9453" y="11744"/>
                  </a:cubicBezTo>
                  <a:lnTo>
                    <a:pt x="9520" y="11744"/>
                  </a:lnTo>
                  <a:cubicBezTo>
                    <a:pt x="9685" y="11678"/>
                    <a:pt x="9850" y="11612"/>
                    <a:pt x="10015" y="11546"/>
                  </a:cubicBezTo>
                  <a:cubicBezTo>
                    <a:pt x="10908" y="11149"/>
                    <a:pt x="11503" y="10290"/>
                    <a:pt x="11635" y="9331"/>
                  </a:cubicBezTo>
                  <a:cubicBezTo>
                    <a:pt x="11703" y="9337"/>
                    <a:pt x="11771" y="9340"/>
                    <a:pt x="11839" y="9340"/>
                  </a:cubicBezTo>
                  <a:cubicBezTo>
                    <a:pt x="12167" y="9340"/>
                    <a:pt x="12491" y="9275"/>
                    <a:pt x="12792" y="9166"/>
                  </a:cubicBezTo>
                  <a:cubicBezTo>
                    <a:pt x="13288" y="9001"/>
                    <a:pt x="13717" y="8703"/>
                    <a:pt x="14081" y="8307"/>
                  </a:cubicBezTo>
                  <a:cubicBezTo>
                    <a:pt x="14445" y="7943"/>
                    <a:pt x="14742" y="7612"/>
                    <a:pt x="15073" y="7249"/>
                  </a:cubicBezTo>
                  <a:cubicBezTo>
                    <a:pt x="15370" y="6885"/>
                    <a:pt x="15668" y="6522"/>
                    <a:pt x="15998" y="6224"/>
                  </a:cubicBezTo>
                  <a:cubicBezTo>
                    <a:pt x="16353" y="5869"/>
                    <a:pt x="16027" y="5377"/>
                    <a:pt x="15647" y="5377"/>
                  </a:cubicBezTo>
                  <a:cubicBezTo>
                    <a:pt x="15532" y="5377"/>
                    <a:pt x="15412" y="5422"/>
                    <a:pt x="15304" y="5530"/>
                  </a:cubicBezTo>
                  <a:lnTo>
                    <a:pt x="15271" y="5563"/>
                  </a:lnTo>
                  <a:cubicBezTo>
                    <a:pt x="14907" y="5927"/>
                    <a:pt x="14643" y="6323"/>
                    <a:pt x="14378" y="6687"/>
                  </a:cubicBezTo>
                  <a:cubicBezTo>
                    <a:pt x="14081" y="7084"/>
                    <a:pt x="13817" y="7447"/>
                    <a:pt x="13519" y="7778"/>
                  </a:cubicBezTo>
                  <a:cubicBezTo>
                    <a:pt x="13255" y="8108"/>
                    <a:pt x="12924" y="8373"/>
                    <a:pt x="12527" y="8538"/>
                  </a:cubicBezTo>
                  <a:cubicBezTo>
                    <a:pt x="12230" y="8637"/>
                    <a:pt x="11932" y="8703"/>
                    <a:pt x="11635" y="8703"/>
                  </a:cubicBezTo>
                  <a:cubicBezTo>
                    <a:pt x="11569" y="8307"/>
                    <a:pt x="11437" y="7910"/>
                    <a:pt x="11238" y="7546"/>
                  </a:cubicBezTo>
                  <a:cubicBezTo>
                    <a:pt x="12098" y="7282"/>
                    <a:pt x="12858" y="6753"/>
                    <a:pt x="13420" y="6026"/>
                  </a:cubicBezTo>
                  <a:cubicBezTo>
                    <a:pt x="14428" y="4742"/>
                    <a:pt x="16256" y="2441"/>
                    <a:pt x="17885" y="2441"/>
                  </a:cubicBezTo>
                  <a:cubicBezTo>
                    <a:pt x="18018" y="2441"/>
                    <a:pt x="18149" y="2457"/>
                    <a:pt x="18279" y="2489"/>
                  </a:cubicBezTo>
                  <a:cubicBezTo>
                    <a:pt x="18576" y="2555"/>
                    <a:pt x="18841" y="2654"/>
                    <a:pt x="19072" y="2787"/>
                  </a:cubicBezTo>
                  <a:cubicBezTo>
                    <a:pt x="18312" y="3051"/>
                    <a:pt x="17684" y="3646"/>
                    <a:pt x="17419" y="4439"/>
                  </a:cubicBezTo>
                  <a:cubicBezTo>
                    <a:pt x="17155" y="5299"/>
                    <a:pt x="17419" y="6257"/>
                    <a:pt x="17981" y="6621"/>
                  </a:cubicBezTo>
                  <a:cubicBezTo>
                    <a:pt x="18014" y="6621"/>
                    <a:pt x="18047" y="6654"/>
                    <a:pt x="18080" y="6654"/>
                  </a:cubicBezTo>
                  <a:cubicBezTo>
                    <a:pt x="17585" y="6819"/>
                    <a:pt x="17188" y="7150"/>
                    <a:pt x="16891" y="7579"/>
                  </a:cubicBezTo>
                  <a:cubicBezTo>
                    <a:pt x="16626" y="8009"/>
                    <a:pt x="16461" y="8505"/>
                    <a:pt x="16494" y="9034"/>
                  </a:cubicBezTo>
                  <a:cubicBezTo>
                    <a:pt x="16494" y="9265"/>
                    <a:pt x="16560" y="9529"/>
                    <a:pt x="16692" y="9761"/>
                  </a:cubicBezTo>
                  <a:cubicBezTo>
                    <a:pt x="16791" y="9926"/>
                    <a:pt x="16858" y="10124"/>
                    <a:pt x="16924" y="10323"/>
                  </a:cubicBezTo>
                  <a:cubicBezTo>
                    <a:pt x="17122" y="11149"/>
                    <a:pt x="17122" y="12009"/>
                    <a:pt x="16924" y="12802"/>
                  </a:cubicBezTo>
                  <a:cubicBezTo>
                    <a:pt x="16891" y="12934"/>
                    <a:pt x="16990" y="13033"/>
                    <a:pt x="17089" y="13033"/>
                  </a:cubicBezTo>
                  <a:cubicBezTo>
                    <a:pt x="17334" y="12995"/>
                    <a:pt x="17580" y="12977"/>
                    <a:pt x="17823" y="12977"/>
                  </a:cubicBezTo>
                  <a:cubicBezTo>
                    <a:pt x="18431" y="12977"/>
                    <a:pt x="19025" y="13095"/>
                    <a:pt x="19568" y="13331"/>
                  </a:cubicBezTo>
                  <a:cubicBezTo>
                    <a:pt x="19766" y="13397"/>
                    <a:pt x="19965" y="13496"/>
                    <a:pt x="20130" y="13628"/>
                  </a:cubicBezTo>
                  <a:cubicBezTo>
                    <a:pt x="20328" y="13760"/>
                    <a:pt x="20593" y="13860"/>
                    <a:pt x="20824" y="13926"/>
                  </a:cubicBezTo>
                  <a:cubicBezTo>
                    <a:pt x="20952" y="13942"/>
                    <a:pt x="21079" y="13950"/>
                    <a:pt x="21203" y="13950"/>
                  </a:cubicBezTo>
                  <a:cubicBezTo>
                    <a:pt x="21591" y="13950"/>
                    <a:pt x="21961" y="13870"/>
                    <a:pt x="22311" y="13694"/>
                  </a:cubicBezTo>
                  <a:cubicBezTo>
                    <a:pt x="22774" y="13463"/>
                    <a:pt x="23171" y="13066"/>
                    <a:pt x="23402" y="12603"/>
                  </a:cubicBezTo>
                  <a:cubicBezTo>
                    <a:pt x="23468" y="12438"/>
                    <a:pt x="23501" y="12306"/>
                    <a:pt x="23534" y="12141"/>
                  </a:cubicBezTo>
                  <a:cubicBezTo>
                    <a:pt x="23917" y="12478"/>
                    <a:pt x="24406" y="12662"/>
                    <a:pt x="24899" y="12662"/>
                  </a:cubicBezTo>
                  <a:cubicBezTo>
                    <a:pt x="25130" y="12662"/>
                    <a:pt x="25362" y="12622"/>
                    <a:pt x="25584" y="12537"/>
                  </a:cubicBezTo>
                  <a:cubicBezTo>
                    <a:pt x="26377" y="12306"/>
                    <a:pt x="27005" y="11678"/>
                    <a:pt x="27236" y="10885"/>
                  </a:cubicBezTo>
                  <a:cubicBezTo>
                    <a:pt x="27369" y="11149"/>
                    <a:pt x="27468" y="11414"/>
                    <a:pt x="27534" y="11711"/>
                  </a:cubicBezTo>
                  <a:cubicBezTo>
                    <a:pt x="27964" y="13430"/>
                    <a:pt x="25418" y="15479"/>
                    <a:pt x="24030" y="16570"/>
                  </a:cubicBezTo>
                  <a:cubicBezTo>
                    <a:pt x="23270" y="17132"/>
                    <a:pt x="22741" y="17892"/>
                    <a:pt x="22477" y="18785"/>
                  </a:cubicBezTo>
                  <a:cubicBezTo>
                    <a:pt x="22113" y="18586"/>
                    <a:pt x="21749" y="18454"/>
                    <a:pt x="21353" y="18421"/>
                  </a:cubicBezTo>
                  <a:cubicBezTo>
                    <a:pt x="21320" y="18123"/>
                    <a:pt x="21386" y="17793"/>
                    <a:pt x="21518" y="17529"/>
                  </a:cubicBezTo>
                  <a:cubicBezTo>
                    <a:pt x="21683" y="17132"/>
                    <a:pt x="21948" y="16801"/>
                    <a:pt x="22245" y="16537"/>
                  </a:cubicBezTo>
                  <a:cubicBezTo>
                    <a:pt x="22576" y="16239"/>
                    <a:pt x="22972" y="15975"/>
                    <a:pt x="23336" y="15677"/>
                  </a:cubicBezTo>
                  <a:cubicBezTo>
                    <a:pt x="23700" y="15413"/>
                    <a:pt x="24096" y="15116"/>
                    <a:pt x="24493" y="14785"/>
                  </a:cubicBezTo>
                  <a:cubicBezTo>
                    <a:pt x="24880" y="14450"/>
                    <a:pt x="24562" y="13913"/>
                    <a:pt x="24169" y="13913"/>
                  </a:cubicBezTo>
                  <a:cubicBezTo>
                    <a:pt x="24058" y="13913"/>
                    <a:pt x="23941" y="13956"/>
                    <a:pt x="23832" y="14058"/>
                  </a:cubicBezTo>
                  <a:lnTo>
                    <a:pt x="23799" y="14058"/>
                  </a:lnTo>
                  <a:cubicBezTo>
                    <a:pt x="23501" y="14388"/>
                    <a:pt x="23138" y="14686"/>
                    <a:pt x="22774" y="14983"/>
                  </a:cubicBezTo>
                  <a:cubicBezTo>
                    <a:pt x="22444" y="15314"/>
                    <a:pt x="22080" y="15611"/>
                    <a:pt x="21716" y="15975"/>
                  </a:cubicBezTo>
                  <a:cubicBezTo>
                    <a:pt x="21353" y="16339"/>
                    <a:pt x="21055" y="16768"/>
                    <a:pt x="20857" y="17264"/>
                  </a:cubicBezTo>
                  <a:cubicBezTo>
                    <a:pt x="20725" y="17628"/>
                    <a:pt x="20692" y="18024"/>
                    <a:pt x="20692" y="18421"/>
                  </a:cubicBezTo>
                  <a:cubicBezTo>
                    <a:pt x="19733" y="18553"/>
                    <a:pt x="18907" y="19148"/>
                    <a:pt x="18510" y="20041"/>
                  </a:cubicBezTo>
                  <a:cubicBezTo>
                    <a:pt x="17684" y="21859"/>
                    <a:pt x="18114" y="24007"/>
                    <a:pt x="19568" y="25395"/>
                  </a:cubicBezTo>
                  <a:cubicBezTo>
                    <a:pt x="20295" y="26023"/>
                    <a:pt x="21154" y="26519"/>
                    <a:pt x="22080" y="26784"/>
                  </a:cubicBezTo>
                  <a:cubicBezTo>
                    <a:pt x="22807" y="26982"/>
                    <a:pt x="23567" y="27114"/>
                    <a:pt x="24295" y="27147"/>
                  </a:cubicBezTo>
                  <a:lnTo>
                    <a:pt x="24295" y="27213"/>
                  </a:lnTo>
                  <a:cubicBezTo>
                    <a:pt x="24295" y="27544"/>
                    <a:pt x="24361" y="27874"/>
                    <a:pt x="24493" y="28172"/>
                  </a:cubicBezTo>
                  <a:cubicBezTo>
                    <a:pt x="24625" y="28502"/>
                    <a:pt x="24857" y="28767"/>
                    <a:pt x="25088" y="28998"/>
                  </a:cubicBezTo>
                  <a:cubicBezTo>
                    <a:pt x="25584" y="29461"/>
                    <a:pt x="26179" y="29791"/>
                    <a:pt x="26807" y="29924"/>
                  </a:cubicBezTo>
                  <a:cubicBezTo>
                    <a:pt x="26926" y="29941"/>
                    <a:pt x="27046" y="29949"/>
                    <a:pt x="27166" y="29949"/>
                  </a:cubicBezTo>
                  <a:cubicBezTo>
                    <a:pt x="27745" y="29949"/>
                    <a:pt x="28324" y="29756"/>
                    <a:pt x="28790" y="29428"/>
                  </a:cubicBezTo>
                  <a:cubicBezTo>
                    <a:pt x="29352" y="29031"/>
                    <a:pt x="29748" y="28469"/>
                    <a:pt x="29947" y="27808"/>
                  </a:cubicBezTo>
                  <a:cubicBezTo>
                    <a:pt x="30145" y="27114"/>
                    <a:pt x="29947" y="26354"/>
                    <a:pt x="29451" y="25825"/>
                  </a:cubicBezTo>
                  <a:cubicBezTo>
                    <a:pt x="29220" y="25561"/>
                    <a:pt x="28955" y="25362"/>
                    <a:pt x="28658" y="25197"/>
                  </a:cubicBezTo>
                  <a:cubicBezTo>
                    <a:pt x="28437" y="25109"/>
                    <a:pt x="28188" y="25050"/>
                    <a:pt x="27938" y="25050"/>
                  </a:cubicBezTo>
                  <a:cubicBezTo>
                    <a:pt x="27813" y="25050"/>
                    <a:pt x="27688" y="25065"/>
                    <a:pt x="27567" y="25098"/>
                  </a:cubicBezTo>
                  <a:cubicBezTo>
                    <a:pt x="27203" y="25197"/>
                    <a:pt x="26906" y="25428"/>
                    <a:pt x="26708" y="25759"/>
                  </a:cubicBezTo>
                  <a:cubicBezTo>
                    <a:pt x="26542" y="26089"/>
                    <a:pt x="26542" y="26486"/>
                    <a:pt x="26741" y="26817"/>
                  </a:cubicBezTo>
                  <a:cubicBezTo>
                    <a:pt x="26783" y="26881"/>
                    <a:pt x="26867" y="26917"/>
                    <a:pt x="26948" y="26917"/>
                  </a:cubicBezTo>
                  <a:cubicBezTo>
                    <a:pt x="26993" y="26917"/>
                    <a:pt x="27036" y="26906"/>
                    <a:pt x="27071" y="26883"/>
                  </a:cubicBezTo>
                  <a:cubicBezTo>
                    <a:pt x="27170" y="26850"/>
                    <a:pt x="27203" y="26717"/>
                    <a:pt x="27170" y="26618"/>
                  </a:cubicBezTo>
                  <a:cubicBezTo>
                    <a:pt x="27104" y="26420"/>
                    <a:pt x="27137" y="26222"/>
                    <a:pt x="27236" y="26056"/>
                  </a:cubicBezTo>
                  <a:cubicBezTo>
                    <a:pt x="27369" y="25924"/>
                    <a:pt x="27534" y="25825"/>
                    <a:pt x="27732" y="25792"/>
                  </a:cubicBezTo>
                  <a:cubicBezTo>
                    <a:pt x="27931" y="25792"/>
                    <a:pt x="28129" y="25825"/>
                    <a:pt x="28294" y="25924"/>
                  </a:cubicBezTo>
                  <a:cubicBezTo>
                    <a:pt x="28492" y="26056"/>
                    <a:pt x="28658" y="26189"/>
                    <a:pt x="28790" y="26387"/>
                  </a:cubicBezTo>
                  <a:cubicBezTo>
                    <a:pt x="29054" y="26717"/>
                    <a:pt x="29154" y="27147"/>
                    <a:pt x="29021" y="27544"/>
                  </a:cubicBezTo>
                  <a:cubicBezTo>
                    <a:pt x="28856" y="27973"/>
                    <a:pt x="28592" y="28337"/>
                    <a:pt x="28195" y="28602"/>
                  </a:cubicBezTo>
                  <a:cubicBezTo>
                    <a:pt x="27876" y="28833"/>
                    <a:pt x="27506" y="28938"/>
                    <a:pt x="27131" y="28938"/>
                  </a:cubicBezTo>
                  <a:cubicBezTo>
                    <a:pt x="27078" y="28938"/>
                    <a:pt x="27025" y="28936"/>
                    <a:pt x="26972" y="28932"/>
                  </a:cubicBezTo>
                  <a:cubicBezTo>
                    <a:pt x="26476" y="28833"/>
                    <a:pt x="26046" y="28635"/>
                    <a:pt x="25683" y="28337"/>
                  </a:cubicBezTo>
                  <a:cubicBezTo>
                    <a:pt x="25286" y="28073"/>
                    <a:pt x="25088" y="27643"/>
                    <a:pt x="25055" y="27180"/>
                  </a:cubicBezTo>
                  <a:cubicBezTo>
                    <a:pt x="25022" y="26651"/>
                    <a:pt x="25121" y="26156"/>
                    <a:pt x="25319" y="25660"/>
                  </a:cubicBezTo>
                  <a:cubicBezTo>
                    <a:pt x="25352" y="25561"/>
                    <a:pt x="25385" y="25461"/>
                    <a:pt x="25451" y="25362"/>
                  </a:cubicBezTo>
                  <a:lnTo>
                    <a:pt x="25650" y="25296"/>
                  </a:lnTo>
                  <a:cubicBezTo>
                    <a:pt x="26840" y="24866"/>
                    <a:pt x="27964" y="24238"/>
                    <a:pt x="28955" y="23412"/>
                  </a:cubicBezTo>
                  <a:cubicBezTo>
                    <a:pt x="29380" y="23067"/>
                    <a:pt x="29037" y="22465"/>
                    <a:pt x="28611" y="22465"/>
                  </a:cubicBezTo>
                  <a:cubicBezTo>
                    <a:pt x="28507" y="22465"/>
                    <a:pt x="28398" y="22501"/>
                    <a:pt x="28294" y="22586"/>
                  </a:cubicBezTo>
                  <a:lnTo>
                    <a:pt x="28261" y="22619"/>
                  </a:lnTo>
                  <a:cubicBezTo>
                    <a:pt x="27600" y="23181"/>
                    <a:pt x="26873" y="23643"/>
                    <a:pt x="26113" y="24040"/>
                  </a:cubicBezTo>
                  <a:cubicBezTo>
                    <a:pt x="26377" y="23610"/>
                    <a:pt x="26674" y="23214"/>
                    <a:pt x="27005" y="22817"/>
                  </a:cubicBezTo>
                  <a:cubicBezTo>
                    <a:pt x="27170" y="22619"/>
                    <a:pt x="27369" y="22420"/>
                    <a:pt x="27534" y="22222"/>
                  </a:cubicBezTo>
                  <a:cubicBezTo>
                    <a:pt x="27765" y="21991"/>
                    <a:pt x="27964" y="21726"/>
                    <a:pt x="28129" y="21429"/>
                  </a:cubicBezTo>
                  <a:cubicBezTo>
                    <a:pt x="28426" y="20801"/>
                    <a:pt x="28492" y="20074"/>
                    <a:pt x="28228" y="19413"/>
                  </a:cubicBezTo>
                  <a:cubicBezTo>
                    <a:pt x="28096" y="19082"/>
                    <a:pt x="27931" y="18785"/>
                    <a:pt x="27699" y="18520"/>
                  </a:cubicBezTo>
                  <a:cubicBezTo>
                    <a:pt x="27435" y="18223"/>
                    <a:pt x="27071" y="18057"/>
                    <a:pt x="26674" y="17991"/>
                  </a:cubicBezTo>
                  <a:cubicBezTo>
                    <a:pt x="26530" y="17958"/>
                    <a:pt x="26385" y="17943"/>
                    <a:pt x="26240" y="17943"/>
                  </a:cubicBezTo>
                  <a:cubicBezTo>
                    <a:pt x="25656" y="17943"/>
                    <a:pt x="25089" y="18202"/>
                    <a:pt x="24691" y="18652"/>
                  </a:cubicBezTo>
                  <a:cubicBezTo>
                    <a:pt x="24493" y="18950"/>
                    <a:pt x="24361" y="19313"/>
                    <a:pt x="24361" y="19677"/>
                  </a:cubicBezTo>
                  <a:cubicBezTo>
                    <a:pt x="24328" y="20107"/>
                    <a:pt x="24526" y="20503"/>
                    <a:pt x="24857" y="20768"/>
                  </a:cubicBezTo>
                  <a:cubicBezTo>
                    <a:pt x="25022" y="20867"/>
                    <a:pt x="25154" y="20933"/>
                    <a:pt x="25352" y="20999"/>
                  </a:cubicBezTo>
                  <a:cubicBezTo>
                    <a:pt x="25418" y="21032"/>
                    <a:pt x="25518" y="21032"/>
                    <a:pt x="25617" y="21065"/>
                  </a:cubicBezTo>
                  <a:lnTo>
                    <a:pt x="25914" y="21065"/>
                  </a:lnTo>
                  <a:cubicBezTo>
                    <a:pt x="26278" y="20966"/>
                    <a:pt x="26608" y="20768"/>
                    <a:pt x="26873" y="20536"/>
                  </a:cubicBezTo>
                  <a:cubicBezTo>
                    <a:pt x="27090" y="20237"/>
                    <a:pt x="26861" y="19849"/>
                    <a:pt x="26552" y="19849"/>
                  </a:cubicBezTo>
                  <a:cubicBezTo>
                    <a:pt x="26485" y="19849"/>
                    <a:pt x="26414" y="19867"/>
                    <a:pt x="26344" y="19908"/>
                  </a:cubicBezTo>
                  <a:cubicBezTo>
                    <a:pt x="26311" y="19941"/>
                    <a:pt x="26278" y="19974"/>
                    <a:pt x="26245" y="20041"/>
                  </a:cubicBezTo>
                  <a:cubicBezTo>
                    <a:pt x="26146" y="20239"/>
                    <a:pt x="25980" y="20371"/>
                    <a:pt x="25782" y="20470"/>
                  </a:cubicBezTo>
                  <a:lnTo>
                    <a:pt x="25683" y="20470"/>
                  </a:lnTo>
                  <a:lnTo>
                    <a:pt x="25518" y="20404"/>
                  </a:lnTo>
                  <a:cubicBezTo>
                    <a:pt x="25451" y="20371"/>
                    <a:pt x="25352" y="20338"/>
                    <a:pt x="25286" y="20272"/>
                  </a:cubicBezTo>
                  <a:cubicBezTo>
                    <a:pt x="25154" y="20140"/>
                    <a:pt x="25088" y="19974"/>
                    <a:pt x="25121" y="19776"/>
                  </a:cubicBezTo>
                  <a:cubicBezTo>
                    <a:pt x="25154" y="19611"/>
                    <a:pt x="25253" y="19413"/>
                    <a:pt x="25385" y="19280"/>
                  </a:cubicBezTo>
                  <a:cubicBezTo>
                    <a:pt x="25594" y="19095"/>
                    <a:pt x="25868" y="18991"/>
                    <a:pt x="26150" y="18991"/>
                  </a:cubicBezTo>
                  <a:cubicBezTo>
                    <a:pt x="26270" y="18991"/>
                    <a:pt x="26391" y="19010"/>
                    <a:pt x="26509" y="19049"/>
                  </a:cubicBezTo>
                  <a:cubicBezTo>
                    <a:pt x="26674" y="19082"/>
                    <a:pt x="26840" y="19148"/>
                    <a:pt x="26939" y="19280"/>
                  </a:cubicBezTo>
                  <a:cubicBezTo>
                    <a:pt x="27402" y="19776"/>
                    <a:pt x="27534" y="20470"/>
                    <a:pt x="27336" y="21098"/>
                  </a:cubicBezTo>
                  <a:cubicBezTo>
                    <a:pt x="27203" y="21330"/>
                    <a:pt x="27071" y="21528"/>
                    <a:pt x="26939" y="21693"/>
                  </a:cubicBezTo>
                  <a:cubicBezTo>
                    <a:pt x="26741" y="21925"/>
                    <a:pt x="26575" y="22156"/>
                    <a:pt x="26410" y="22387"/>
                  </a:cubicBezTo>
                  <a:cubicBezTo>
                    <a:pt x="25947" y="23048"/>
                    <a:pt x="25551" y="23743"/>
                    <a:pt x="25187" y="24470"/>
                  </a:cubicBezTo>
                  <a:cubicBezTo>
                    <a:pt x="24528" y="24725"/>
                    <a:pt x="23841" y="24857"/>
                    <a:pt x="23144" y="24857"/>
                  </a:cubicBezTo>
                  <a:cubicBezTo>
                    <a:pt x="22758" y="24857"/>
                    <a:pt x="22370" y="24817"/>
                    <a:pt x="21981" y="24734"/>
                  </a:cubicBezTo>
                  <a:cubicBezTo>
                    <a:pt x="21419" y="24602"/>
                    <a:pt x="20890" y="24404"/>
                    <a:pt x="20394" y="24106"/>
                  </a:cubicBezTo>
                  <a:cubicBezTo>
                    <a:pt x="19898" y="23842"/>
                    <a:pt x="19469" y="23511"/>
                    <a:pt x="19105" y="23082"/>
                  </a:cubicBezTo>
                  <a:cubicBezTo>
                    <a:pt x="18874" y="22751"/>
                    <a:pt x="18709" y="22387"/>
                    <a:pt x="18642" y="22024"/>
                  </a:cubicBezTo>
                  <a:cubicBezTo>
                    <a:pt x="18609" y="21396"/>
                    <a:pt x="18742" y="20801"/>
                    <a:pt x="19039" y="20305"/>
                  </a:cubicBezTo>
                  <a:cubicBezTo>
                    <a:pt x="19436" y="19578"/>
                    <a:pt x="20196" y="19148"/>
                    <a:pt x="21022" y="19148"/>
                  </a:cubicBezTo>
                  <a:cubicBezTo>
                    <a:pt x="21816" y="19181"/>
                    <a:pt x="22543" y="19578"/>
                    <a:pt x="22972" y="20239"/>
                  </a:cubicBezTo>
                  <a:cubicBezTo>
                    <a:pt x="23171" y="20569"/>
                    <a:pt x="23237" y="20933"/>
                    <a:pt x="23171" y="21297"/>
                  </a:cubicBezTo>
                  <a:cubicBezTo>
                    <a:pt x="23105" y="21660"/>
                    <a:pt x="22840" y="21925"/>
                    <a:pt x="22510" y="22057"/>
                  </a:cubicBezTo>
                  <a:cubicBezTo>
                    <a:pt x="22423" y="22083"/>
                    <a:pt x="22332" y="22095"/>
                    <a:pt x="22240" y="22095"/>
                  </a:cubicBezTo>
                  <a:cubicBezTo>
                    <a:pt x="21981" y="22095"/>
                    <a:pt x="21713" y="21996"/>
                    <a:pt x="21518" y="21825"/>
                  </a:cubicBezTo>
                  <a:cubicBezTo>
                    <a:pt x="21254" y="21528"/>
                    <a:pt x="21121" y="21131"/>
                    <a:pt x="21154" y="20768"/>
                  </a:cubicBezTo>
                  <a:lnTo>
                    <a:pt x="21154" y="20735"/>
                  </a:lnTo>
                  <a:cubicBezTo>
                    <a:pt x="21154" y="20611"/>
                    <a:pt x="21060" y="20544"/>
                    <a:pt x="20967" y="20544"/>
                  </a:cubicBezTo>
                  <a:cubicBezTo>
                    <a:pt x="20886" y="20544"/>
                    <a:pt x="20806" y="20594"/>
                    <a:pt x="20791" y="20702"/>
                  </a:cubicBezTo>
                  <a:cubicBezTo>
                    <a:pt x="20659" y="21231"/>
                    <a:pt x="20791" y="21759"/>
                    <a:pt x="21154" y="22189"/>
                  </a:cubicBezTo>
                  <a:cubicBezTo>
                    <a:pt x="21464" y="22536"/>
                    <a:pt x="21876" y="22697"/>
                    <a:pt x="22285" y="22697"/>
                  </a:cubicBezTo>
                  <a:cubicBezTo>
                    <a:pt x="22968" y="22697"/>
                    <a:pt x="23646" y="22247"/>
                    <a:pt x="23832" y="21462"/>
                  </a:cubicBezTo>
                  <a:cubicBezTo>
                    <a:pt x="23964" y="20933"/>
                    <a:pt x="23898" y="20371"/>
                    <a:pt x="23634" y="19875"/>
                  </a:cubicBezTo>
                  <a:cubicBezTo>
                    <a:pt x="23468" y="19611"/>
                    <a:pt x="23270" y="19380"/>
                    <a:pt x="23039" y="19181"/>
                  </a:cubicBezTo>
                  <a:cubicBezTo>
                    <a:pt x="23105" y="18818"/>
                    <a:pt x="23336" y="17958"/>
                    <a:pt x="24427" y="17066"/>
                  </a:cubicBezTo>
                  <a:cubicBezTo>
                    <a:pt x="26013" y="15810"/>
                    <a:pt x="28691" y="13661"/>
                    <a:pt x="28162" y="11546"/>
                  </a:cubicBezTo>
                  <a:cubicBezTo>
                    <a:pt x="28030" y="11017"/>
                    <a:pt x="27765" y="10488"/>
                    <a:pt x="27435" y="10058"/>
                  </a:cubicBezTo>
                  <a:cubicBezTo>
                    <a:pt x="27468" y="9827"/>
                    <a:pt x="27468" y="9563"/>
                    <a:pt x="27468" y="9331"/>
                  </a:cubicBezTo>
                  <a:cubicBezTo>
                    <a:pt x="27468" y="8868"/>
                    <a:pt x="27468" y="8439"/>
                    <a:pt x="27435" y="8042"/>
                  </a:cubicBezTo>
                  <a:cubicBezTo>
                    <a:pt x="27369" y="5398"/>
                    <a:pt x="27336" y="3811"/>
                    <a:pt x="28856" y="1597"/>
                  </a:cubicBezTo>
                  <a:lnTo>
                    <a:pt x="29848" y="208"/>
                  </a:lnTo>
                  <a:lnTo>
                    <a:pt x="28426" y="1167"/>
                  </a:lnTo>
                  <a:cubicBezTo>
                    <a:pt x="26689" y="2386"/>
                    <a:pt x="25338" y="2628"/>
                    <a:pt x="23560" y="2628"/>
                  </a:cubicBezTo>
                  <a:cubicBezTo>
                    <a:pt x="23072" y="2628"/>
                    <a:pt x="22551" y="2610"/>
                    <a:pt x="21981" y="2588"/>
                  </a:cubicBezTo>
                  <a:lnTo>
                    <a:pt x="20692" y="2555"/>
                  </a:lnTo>
                  <a:cubicBezTo>
                    <a:pt x="20460" y="2555"/>
                    <a:pt x="20196" y="2588"/>
                    <a:pt x="19965" y="2588"/>
                  </a:cubicBezTo>
                  <a:cubicBezTo>
                    <a:pt x="19502" y="2258"/>
                    <a:pt x="19006" y="2026"/>
                    <a:pt x="18444" y="1894"/>
                  </a:cubicBezTo>
                  <a:cubicBezTo>
                    <a:pt x="18262" y="1848"/>
                    <a:pt x="18079" y="1826"/>
                    <a:pt x="17896" y="1826"/>
                  </a:cubicBezTo>
                  <a:cubicBezTo>
                    <a:pt x="15992" y="1826"/>
                    <a:pt x="14100" y="4182"/>
                    <a:pt x="12924" y="5629"/>
                  </a:cubicBezTo>
                  <a:cubicBezTo>
                    <a:pt x="12065" y="6720"/>
                    <a:pt x="11205" y="6951"/>
                    <a:pt x="10842" y="7017"/>
                  </a:cubicBezTo>
                  <a:cubicBezTo>
                    <a:pt x="10643" y="6786"/>
                    <a:pt x="10412" y="6588"/>
                    <a:pt x="10148" y="6422"/>
                  </a:cubicBezTo>
                  <a:cubicBezTo>
                    <a:pt x="9829" y="6231"/>
                    <a:pt x="9483" y="6136"/>
                    <a:pt x="9127" y="6136"/>
                  </a:cubicBezTo>
                  <a:cubicBezTo>
                    <a:pt x="8929" y="6136"/>
                    <a:pt x="8729" y="6165"/>
                    <a:pt x="8528" y="6224"/>
                  </a:cubicBezTo>
                  <a:cubicBezTo>
                    <a:pt x="7966" y="6356"/>
                    <a:pt x="7536" y="6786"/>
                    <a:pt x="7371" y="7348"/>
                  </a:cubicBezTo>
                  <a:cubicBezTo>
                    <a:pt x="7239" y="7910"/>
                    <a:pt x="7437" y="8505"/>
                    <a:pt x="7834" y="8868"/>
                  </a:cubicBezTo>
                  <a:cubicBezTo>
                    <a:pt x="8154" y="9140"/>
                    <a:pt x="8530" y="9282"/>
                    <a:pt x="8920" y="9282"/>
                  </a:cubicBezTo>
                  <a:cubicBezTo>
                    <a:pt x="9053" y="9282"/>
                    <a:pt x="9187" y="9266"/>
                    <a:pt x="9321" y="9232"/>
                  </a:cubicBezTo>
                  <a:cubicBezTo>
                    <a:pt x="9420" y="9232"/>
                    <a:pt x="9487" y="9133"/>
                    <a:pt x="9487" y="9034"/>
                  </a:cubicBezTo>
                  <a:cubicBezTo>
                    <a:pt x="9453" y="8935"/>
                    <a:pt x="9387" y="8868"/>
                    <a:pt x="9288" y="8868"/>
                  </a:cubicBezTo>
                  <a:cubicBezTo>
                    <a:pt x="9248" y="8872"/>
                    <a:pt x="9208" y="8873"/>
                    <a:pt x="9168" y="8873"/>
                  </a:cubicBezTo>
                  <a:cubicBezTo>
                    <a:pt x="8812" y="8873"/>
                    <a:pt x="8465" y="8743"/>
                    <a:pt x="8197" y="8505"/>
                  </a:cubicBezTo>
                  <a:cubicBezTo>
                    <a:pt x="7966" y="8240"/>
                    <a:pt x="7900" y="7844"/>
                    <a:pt x="7966" y="7513"/>
                  </a:cubicBezTo>
                  <a:cubicBezTo>
                    <a:pt x="8098" y="7183"/>
                    <a:pt x="8396" y="6918"/>
                    <a:pt x="8726" y="6852"/>
                  </a:cubicBezTo>
                  <a:cubicBezTo>
                    <a:pt x="8817" y="6836"/>
                    <a:pt x="8910" y="6827"/>
                    <a:pt x="9003" y="6827"/>
                  </a:cubicBezTo>
                  <a:cubicBezTo>
                    <a:pt x="9282" y="6827"/>
                    <a:pt x="9561" y="6902"/>
                    <a:pt x="9784" y="7050"/>
                  </a:cubicBezTo>
                  <a:cubicBezTo>
                    <a:pt x="10445" y="7480"/>
                    <a:pt x="10875" y="8207"/>
                    <a:pt x="10875" y="9001"/>
                  </a:cubicBezTo>
                  <a:cubicBezTo>
                    <a:pt x="10875" y="9827"/>
                    <a:pt x="10445" y="10554"/>
                    <a:pt x="9751" y="10984"/>
                  </a:cubicBezTo>
                  <a:cubicBezTo>
                    <a:pt x="9275" y="11252"/>
                    <a:pt x="8745" y="11385"/>
                    <a:pt x="8211" y="11385"/>
                  </a:cubicBezTo>
                  <a:cubicBezTo>
                    <a:pt x="8151" y="11385"/>
                    <a:pt x="8092" y="11384"/>
                    <a:pt x="8032" y="11381"/>
                  </a:cubicBezTo>
                  <a:cubicBezTo>
                    <a:pt x="7635" y="11347"/>
                    <a:pt x="7272" y="11182"/>
                    <a:pt x="6941" y="10951"/>
                  </a:cubicBezTo>
                  <a:cubicBezTo>
                    <a:pt x="6512" y="10587"/>
                    <a:pt x="6148" y="10158"/>
                    <a:pt x="5884" y="9662"/>
                  </a:cubicBezTo>
                  <a:cubicBezTo>
                    <a:pt x="5619" y="9166"/>
                    <a:pt x="5388" y="8604"/>
                    <a:pt x="5289" y="8042"/>
                  </a:cubicBezTo>
                  <a:cubicBezTo>
                    <a:pt x="5057" y="6984"/>
                    <a:pt x="5156" y="5894"/>
                    <a:pt x="5553" y="4869"/>
                  </a:cubicBezTo>
                  <a:cubicBezTo>
                    <a:pt x="6280" y="4505"/>
                    <a:pt x="6974" y="4076"/>
                    <a:pt x="7635" y="3646"/>
                  </a:cubicBezTo>
                  <a:cubicBezTo>
                    <a:pt x="7867" y="3481"/>
                    <a:pt x="8098" y="3282"/>
                    <a:pt x="8330" y="3117"/>
                  </a:cubicBezTo>
                  <a:cubicBezTo>
                    <a:pt x="8528" y="2952"/>
                    <a:pt x="8726" y="2820"/>
                    <a:pt x="8958" y="2720"/>
                  </a:cubicBezTo>
                  <a:cubicBezTo>
                    <a:pt x="9146" y="2661"/>
                    <a:pt x="9340" y="2631"/>
                    <a:pt x="9534" y="2631"/>
                  </a:cubicBezTo>
                  <a:cubicBezTo>
                    <a:pt x="9984" y="2631"/>
                    <a:pt x="10429" y="2793"/>
                    <a:pt x="10776" y="3117"/>
                  </a:cubicBezTo>
                  <a:cubicBezTo>
                    <a:pt x="10908" y="3216"/>
                    <a:pt x="11007" y="3381"/>
                    <a:pt x="11040" y="3547"/>
                  </a:cubicBezTo>
                  <a:cubicBezTo>
                    <a:pt x="11139" y="3943"/>
                    <a:pt x="11073" y="4373"/>
                    <a:pt x="10809" y="4671"/>
                  </a:cubicBezTo>
                  <a:cubicBezTo>
                    <a:pt x="10676" y="4803"/>
                    <a:pt x="10478" y="4902"/>
                    <a:pt x="10313" y="4935"/>
                  </a:cubicBezTo>
                  <a:cubicBezTo>
                    <a:pt x="10279" y="4941"/>
                    <a:pt x="10246" y="4943"/>
                    <a:pt x="10214" y="4943"/>
                  </a:cubicBezTo>
                  <a:cubicBezTo>
                    <a:pt x="10059" y="4943"/>
                    <a:pt x="9927" y="4879"/>
                    <a:pt x="9817" y="4770"/>
                  </a:cubicBezTo>
                  <a:cubicBezTo>
                    <a:pt x="9751" y="4704"/>
                    <a:pt x="9718" y="4604"/>
                    <a:pt x="9685" y="4505"/>
                  </a:cubicBezTo>
                  <a:cubicBezTo>
                    <a:pt x="9652" y="4472"/>
                    <a:pt x="9652" y="4406"/>
                    <a:pt x="9619" y="4373"/>
                  </a:cubicBezTo>
                  <a:cubicBezTo>
                    <a:pt x="9619" y="4340"/>
                    <a:pt x="9619" y="4307"/>
                    <a:pt x="9619" y="4274"/>
                  </a:cubicBezTo>
                  <a:cubicBezTo>
                    <a:pt x="9685" y="4076"/>
                    <a:pt x="9850" y="3910"/>
                    <a:pt x="10048" y="3811"/>
                  </a:cubicBezTo>
                  <a:cubicBezTo>
                    <a:pt x="10446" y="3698"/>
                    <a:pt x="10185" y="3024"/>
                    <a:pt x="9852" y="3024"/>
                  </a:cubicBezTo>
                  <a:cubicBezTo>
                    <a:pt x="9798" y="3024"/>
                    <a:pt x="9741" y="3042"/>
                    <a:pt x="9685" y="3084"/>
                  </a:cubicBezTo>
                  <a:cubicBezTo>
                    <a:pt x="9652" y="3084"/>
                    <a:pt x="9586" y="3150"/>
                    <a:pt x="9553" y="3183"/>
                  </a:cubicBezTo>
                  <a:cubicBezTo>
                    <a:pt x="9321" y="3448"/>
                    <a:pt x="9123" y="3778"/>
                    <a:pt x="9024" y="4109"/>
                  </a:cubicBezTo>
                  <a:cubicBezTo>
                    <a:pt x="9024" y="4241"/>
                    <a:pt x="9024" y="4340"/>
                    <a:pt x="9024" y="4439"/>
                  </a:cubicBezTo>
                  <a:cubicBezTo>
                    <a:pt x="9024" y="4538"/>
                    <a:pt x="9057" y="4604"/>
                    <a:pt x="9090" y="4704"/>
                  </a:cubicBezTo>
                  <a:cubicBezTo>
                    <a:pt x="9123" y="4869"/>
                    <a:pt x="9222" y="5034"/>
                    <a:pt x="9321" y="5199"/>
                  </a:cubicBezTo>
                  <a:cubicBezTo>
                    <a:pt x="9586" y="5497"/>
                    <a:pt x="9949" y="5662"/>
                    <a:pt x="10346" y="5662"/>
                  </a:cubicBezTo>
                  <a:cubicBezTo>
                    <a:pt x="10743" y="5662"/>
                    <a:pt x="11106" y="5530"/>
                    <a:pt x="11404" y="5299"/>
                  </a:cubicBezTo>
                  <a:cubicBezTo>
                    <a:pt x="11966" y="4836"/>
                    <a:pt x="12230" y="4076"/>
                    <a:pt x="12065" y="3315"/>
                  </a:cubicBezTo>
                  <a:cubicBezTo>
                    <a:pt x="11999" y="2952"/>
                    <a:pt x="11800" y="2588"/>
                    <a:pt x="11536" y="2324"/>
                  </a:cubicBezTo>
                  <a:cubicBezTo>
                    <a:pt x="11271" y="2092"/>
                    <a:pt x="10974" y="1894"/>
                    <a:pt x="10643" y="1795"/>
                  </a:cubicBezTo>
                  <a:cubicBezTo>
                    <a:pt x="10361" y="1682"/>
                    <a:pt x="10066" y="1629"/>
                    <a:pt x="9772" y="1629"/>
                  </a:cubicBezTo>
                  <a:cubicBezTo>
                    <a:pt x="9379" y="1629"/>
                    <a:pt x="8987" y="1724"/>
                    <a:pt x="8627" y="1894"/>
                  </a:cubicBezTo>
                  <a:cubicBezTo>
                    <a:pt x="8330" y="2059"/>
                    <a:pt x="8065" y="2258"/>
                    <a:pt x="7834" y="2489"/>
                  </a:cubicBezTo>
                  <a:cubicBezTo>
                    <a:pt x="7635" y="2654"/>
                    <a:pt x="7437" y="2853"/>
                    <a:pt x="7239" y="3018"/>
                  </a:cubicBezTo>
                  <a:cubicBezTo>
                    <a:pt x="6842" y="3348"/>
                    <a:pt x="6413" y="3646"/>
                    <a:pt x="5983" y="3910"/>
                  </a:cubicBezTo>
                  <a:cubicBezTo>
                    <a:pt x="6346" y="3150"/>
                    <a:pt x="6842" y="2423"/>
                    <a:pt x="7404" y="1795"/>
                  </a:cubicBezTo>
                  <a:lnTo>
                    <a:pt x="7404" y="1762"/>
                  </a:lnTo>
                  <a:cubicBezTo>
                    <a:pt x="7750" y="1366"/>
                    <a:pt x="7394" y="879"/>
                    <a:pt x="6999" y="879"/>
                  </a:cubicBezTo>
                  <a:cubicBezTo>
                    <a:pt x="6865" y="879"/>
                    <a:pt x="6728" y="934"/>
                    <a:pt x="6611" y="1068"/>
                  </a:cubicBezTo>
                  <a:cubicBezTo>
                    <a:pt x="5784" y="2059"/>
                    <a:pt x="5156" y="3183"/>
                    <a:pt x="4727" y="4406"/>
                  </a:cubicBezTo>
                  <a:cubicBezTo>
                    <a:pt x="4694" y="4472"/>
                    <a:pt x="4694" y="4538"/>
                    <a:pt x="4661" y="4604"/>
                  </a:cubicBezTo>
                  <a:cubicBezTo>
                    <a:pt x="4561" y="4638"/>
                    <a:pt x="4462" y="4704"/>
                    <a:pt x="4363" y="4737"/>
                  </a:cubicBezTo>
                  <a:cubicBezTo>
                    <a:pt x="3867" y="4902"/>
                    <a:pt x="3372" y="5001"/>
                    <a:pt x="2843" y="5001"/>
                  </a:cubicBezTo>
                  <a:cubicBezTo>
                    <a:pt x="2380" y="4968"/>
                    <a:pt x="1950" y="4737"/>
                    <a:pt x="1686" y="4373"/>
                  </a:cubicBezTo>
                  <a:cubicBezTo>
                    <a:pt x="1388" y="4010"/>
                    <a:pt x="1190" y="3547"/>
                    <a:pt x="1124" y="3084"/>
                  </a:cubicBezTo>
                  <a:cubicBezTo>
                    <a:pt x="1058" y="2654"/>
                    <a:pt x="1190" y="2225"/>
                    <a:pt x="1421" y="1861"/>
                  </a:cubicBezTo>
                  <a:cubicBezTo>
                    <a:pt x="1686" y="1497"/>
                    <a:pt x="2049" y="1200"/>
                    <a:pt x="2479" y="1035"/>
                  </a:cubicBezTo>
                  <a:cubicBezTo>
                    <a:pt x="2597" y="995"/>
                    <a:pt x="2722" y="976"/>
                    <a:pt x="2846" y="976"/>
                  </a:cubicBezTo>
                  <a:cubicBezTo>
                    <a:pt x="3137" y="976"/>
                    <a:pt x="3427" y="1081"/>
                    <a:pt x="3636" y="1266"/>
                  </a:cubicBezTo>
                  <a:cubicBezTo>
                    <a:pt x="3834" y="1398"/>
                    <a:pt x="4000" y="1564"/>
                    <a:pt x="4099" y="1762"/>
                  </a:cubicBezTo>
                  <a:cubicBezTo>
                    <a:pt x="4198" y="1927"/>
                    <a:pt x="4264" y="2125"/>
                    <a:pt x="4231" y="2324"/>
                  </a:cubicBezTo>
                  <a:cubicBezTo>
                    <a:pt x="4198" y="2522"/>
                    <a:pt x="4132" y="2687"/>
                    <a:pt x="3967" y="2820"/>
                  </a:cubicBezTo>
                  <a:cubicBezTo>
                    <a:pt x="3870" y="2897"/>
                    <a:pt x="3762" y="2929"/>
                    <a:pt x="3649" y="2929"/>
                  </a:cubicBezTo>
                  <a:cubicBezTo>
                    <a:pt x="3569" y="2929"/>
                    <a:pt x="3487" y="2913"/>
                    <a:pt x="3405" y="2886"/>
                  </a:cubicBezTo>
                  <a:cubicBezTo>
                    <a:pt x="3387" y="2880"/>
                    <a:pt x="3367" y="2877"/>
                    <a:pt x="3347" y="2877"/>
                  </a:cubicBezTo>
                  <a:cubicBezTo>
                    <a:pt x="3251" y="2877"/>
                    <a:pt x="3134" y="2936"/>
                    <a:pt x="3107" y="3018"/>
                  </a:cubicBezTo>
                  <a:cubicBezTo>
                    <a:pt x="3074" y="3150"/>
                    <a:pt x="3107" y="3249"/>
                    <a:pt x="3206" y="3315"/>
                  </a:cubicBezTo>
                  <a:cubicBezTo>
                    <a:pt x="3379" y="3419"/>
                    <a:pt x="3570" y="3469"/>
                    <a:pt x="3765" y="3469"/>
                  </a:cubicBezTo>
                  <a:cubicBezTo>
                    <a:pt x="3943" y="3469"/>
                    <a:pt x="4124" y="3427"/>
                    <a:pt x="4297" y="3348"/>
                  </a:cubicBezTo>
                  <a:cubicBezTo>
                    <a:pt x="4595" y="3150"/>
                    <a:pt x="4859" y="2853"/>
                    <a:pt x="4925" y="2489"/>
                  </a:cubicBezTo>
                  <a:cubicBezTo>
                    <a:pt x="5024" y="2125"/>
                    <a:pt x="4991" y="1729"/>
                    <a:pt x="4826" y="1398"/>
                  </a:cubicBezTo>
                  <a:cubicBezTo>
                    <a:pt x="4661" y="1101"/>
                    <a:pt x="4462" y="803"/>
                    <a:pt x="4198" y="605"/>
                  </a:cubicBezTo>
                  <a:cubicBezTo>
                    <a:pt x="3804" y="211"/>
                    <a:pt x="3282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25"/>
            <p:cNvGrpSpPr/>
            <p:nvPr/>
          </p:nvGrpSpPr>
          <p:grpSpPr>
            <a:xfrm>
              <a:off x="1132521" y="4782868"/>
              <a:ext cx="6883094" cy="46226"/>
              <a:chOff x="1132521" y="4782868"/>
              <a:chExt cx="6883094" cy="46226"/>
            </a:xfrm>
          </p:grpSpPr>
          <p:sp>
            <p:nvSpPr>
              <p:cNvPr id="546" name="Google Shape;546;p25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5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25"/>
            <p:cNvSpPr/>
            <p:nvPr/>
          </p:nvSpPr>
          <p:spPr>
            <a:xfrm>
              <a:off x="8107779" y="4064735"/>
              <a:ext cx="944700" cy="928246"/>
            </a:xfrm>
            <a:custGeom>
              <a:avLst/>
              <a:gdLst/>
              <a:ahLst/>
              <a:cxnLst/>
              <a:rect l="l" t="t" r="r" b="b"/>
              <a:pathLst>
                <a:path w="30146" h="29900" extrusionOk="0">
                  <a:moveTo>
                    <a:pt x="24361" y="3499"/>
                  </a:moveTo>
                  <a:cubicBezTo>
                    <a:pt x="24427" y="3796"/>
                    <a:pt x="24526" y="4061"/>
                    <a:pt x="24625" y="4325"/>
                  </a:cubicBezTo>
                  <a:cubicBezTo>
                    <a:pt x="24146" y="4209"/>
                    <a:pt x="23658" y="4152"/>
                    <a:pt x="23171" y="4152"/>
                  </a:cubicBezTo>
                  <a:cubicBezTo>
                    <a:pt x="22683" y="4152"/>
                    <a:pt x="22196" y="4209"/>
                    <a:pt x="21716" y="4325"/>
                  </a:cubicBezTo>
                  <a:cubicBezTo>
                    <a:pt x="21088" y="4490"/>
                    <a:pt x="20493" y="4755"/>
                    <a:pt x="19932" y="5085"/>
                  </a:cubicBezTo>
                  <a:cubicBezTo>
                    <a:pt x="19766" y="5218"/>
                    <a:pt x="19568" y="5350"/>
                    <a:pt x="19403" y="5482"/>
                  </a:cubicBezTo>
                  <a:cubicBezTo>
                    <a:pt x="19535" y="5251"/>
                    <a:pt x="19733" y="5052"/>
                    <a:pt x="19932" y="4887"/>
                  </a:cubicBezTo>
                  <a:lnTo>
                    <a:pt x="19932" y="4920"/>
                  </a:lnTo>
                  <a:cubicBezTo>
                    <a:pt x="20593" y="4358"/>
                    <a:pt x="21386" y="3929"/>
                    <a:pt x="22245" y="3730"/>
                  </a:cubicBezTo>
                  <a:cubicBezTo>
                    <a:pt x="22939" y="3565"/>
                    <a:pt x="23667" y="3499"/>
                    <a:pt x="24361" y="3499"/>
                  </a:cubicBezTo>
                  <a:close/>
                  <a:moveTo>
                    <a:pt x="9454" y="18175"/>
                  </a:moveTo>
                  <a:lnTo>
                    <a:pt x="9487" y="18208"/>
                  </a:lnTo>
                  <a:cubicBezTo>
                    <a:pt x="9487" y="18208"/>
                    <a:pt x="9487" y="18175"/>
                    <a:pt x="9454" y="18175"/>
                  </a:cubicBezTo>
                  <a:close/>
                  <a:moveTo>
                    <a:pt x="24861" y="17863"/>
                  </a:moveTo>
                  <a:cubicBezTo>
                    <a:pt x="25029" y="17863"/>
                    <a:pt x="25207" y="17887"/>
                    <a:pt x="25385" y="17943"/>
                  </a:cubicBezTo>
                  <a:cubicBezTo>
                    <a:pt x="26113" y="18208"/>
                    <a:pt x="26641" y="18869"/>
                    <a:pt x="26741" y="19629"/>
                  </a:cubicBezTo>
                  <a:cubicBezTo>
                    <a:pt x="26608" y="19761"/>
                    <a:pt x="26443" y="19893"/>
                    <a:pt x="26278" y="19993"/>
                  </a:cubicBezTo>
                  <a:cubicBezTo>
                    <a:pt x="26002" y="20150"/>
                    <a:pt x="25690" y="20226"/>
                    <a:pt x="25378" y="20226"/>
                  </a:cubicBezTo>
                  <a:cubicBezTo>
                    <a:pt x="25168" y="20226"/>
                    <a:pt x="24957" y="20191"/>
                    <a:pt x="24757" y="20125"/>
                  </a:cubicBezTo>
                  <a:cubicBezTo>
                    <a:pt x="24328" y="19993"/>
                    <a:pt x="23931" y="19695"/>
                    <a:pt x="23766" y="19265"/>
                  </a:cubicBezTo>
                  <a:cubicBezTo>
                    <a:pt x="23634" y="18902"/>
                    <a:pt x="23700" y="18505"/>
                    <a:pt x="23931" y="18208"/>
                  </a:cubicBezTo>
                  <a:cubicBezTo>
                    <a:pt x="24073" y="18018"/>
                    <a:pt x="24436" y="17863"/>
                    <a:pt x="24861" y="17863"/>
                  </a:cubicBezTo>
                  <a:close/>
                  <a:moveTo>
                    <a:pt x="5553" y="19299"/>
                  </a:moveTo>
                  <a:lnTo>
                    <a:pt x="5553" y="19299"/>
                  </a:lnTo>
                  <a:cubicBezTo>
                    <a:pt x="5421" y="19497"/>
                    <a:pt x="5289" y="19662"/>
                    <a:pt x="5157" y="19860"/>
                  </a:cubicBezTo>
                  <a:cubicBezTo>
                    <a:pt x="4826" y="20422"/>
                    <a:pt x="4562" y="21017"/>
                    <a:pt x="4396" y="21645"/>
                  </a:cubicBezTo>
                  <a:cubicBezTo>
                    <a:pt x="4198" y="22571"/>
                    <a:pt x="4198" y="23562"/>
                    <a:pt x="4396" y="24521"/>
                  </a:cubicBezTo>
                  <a:cubicBezTo>
                    <a:pt x="4132" y="24422"/>
                    <a:pt x="3867" y="24323"/>
                    <a:pt x="3570" y="24257"/>
                  </a:cubicBezTo>
                  <a:cubicBezTo>
                    <a:pt x="3570" y="23529"/>
                    <a:pt x="3669" y="22835"/>
                    <a:pt x="3834" y="22108"/>
                  </a:cubicBezTo>
                  <a:lnTo>
                    <a:pt x="3801" y="22108"/>
                  </a:lnTo>
                  <a:cubicBezTo>
                    <a:pt x="4000" y="21249"/>
                    <a:pt x="4429" y="20488"/>
                    <a:pt x="4991" y="19794"/>
                  </a:cubicBezTo>
                  <a:cubicBezTo>
                    <a:pt x="5157" y="19629"/>
                    <a:pt x="5322" y="19464"/>
                    <a:pt x="5553" y="19299"/>
                  </a:cubicBezTo>
                  <a:close/>
                  <a:moveTo>
                    <a:pt x="21201" y="16530"/>
                  </a:moveTo>
                  <a:cubicBezTo>
                    <a:pt x="21481" y="16530"/>
                    <a:pt x="21766" y="16605"/>
                    <a:pt x="22014" y="16753"/>
                  </a:cubicBezTo>
                  <a:cubicBezTo>
                    <a:pt x="22708" y="17051"/>
                    <a:pt x="23072" y="17844"/>
                    <a:pt x="22774" y="18538"/>
                  </a:cubicBezTo>
                  <a:cubicBezTo>
                    <a:pt x="22642" y="18869"/>
                    <a:pt x="22378" y="19100"/>
                    <a:pt x="22014" y="19166"/>
                  </a:cubicBezTo>
                  <a:cubicBezTo>
                    <a:pt x="21984" y="19170"/>
                    <a:pt x="21954" y="19171"/>
                    <a:pt x="21923" y="19171"/>
                  </a:cubicBezTo>
                  <a:cubicBezTo>
                    <a:pt x="21651" y="19171"/>
                    <a:pt x="21369" y="19040"/>
                    <a:pt x="21221" y="18803"/>
                  </a:cubicBezTo>
                  <a:cubicBezTo>
                    <a:pt x="21188" y="18737"/>
                    <a:pt x="21155" y="18671"/>
                    <a:pt x="21121" y="18604"/>
                  </a:cubicBezTo>
                  <a:cubicBezTo>
                    <a:pt x="21121" y="18538"/>
                    <a:pt x="21121" y="18472"/>
                    <a:pt x="21121" y="18406"/>
                  </a:cubicBezTo>
                  <a:cubicBezTo>
                    <a:pt x="21121" y="18373"/>
                    <a:pt x="21155" y="18340"/>
                    <a:pt x="21188" y="18307"/>
                  </a:cubicBezTo>
                  <a:cubicBezTo>
                    <a:pt x="21254" y="18274"/>
                    <a:pt x="21320" y="18241"/>
                    <a:pt x="21386" y="18241"/>
                  </a:cubicBezTo>
                  <a:lnTo>
                    <a:pt x="21419" y="18241"/>
                  </a:lnTo>
                  <a:cubicBezTo>
                    <a:pt x="21584" y="18175"/>
                    <a:pt x="21650" y="18009"/>
                    <a:pt x="21617" y="17844"/>
                  </a:cubicBezTo>
                  <a:cubicBezTo>
                    <a:pt x="21589" y="17700"/>
                    <a:pt x="21434" y="17606"/>
                    <a:pt x="21286" y="17606"/>
                  </a:cubicBezTo>
                  <a:cubicBezTo>
                    <a:pt x="21264" y="17606"/>
                    <a:pt x="21242" y="17609"/>
                    <a:pt x="21221" y="17613"/>
                  </a:cubicBezTo>
                  <a:cubicBezTo>
                    <a:pt x="21088" y="17679"/>
                    <a:pt x="20956" y="17745"/>
                    <a:pt x="20824" y="17811"/>
                  </a:cubicBezTo>
                  <a:cubicBezTo>
                    <a:pt x="20659" y="17943"/>
                    <a:pt x="20560" y="18109"/>
                    <a:pt x="20493" y="18274"/>
                  </a:cubicBezTo>
                  <a:cubicBezTo>
                    <a:pt x="20460" y="18439"/>
                    <a:pt x="20493" y="18637"/>
                    <a:pt x="20527" y="18803"/>
                  </a:cubicBezTo>
                  <a:cubicBezTo>
                    <a:pt x="20560" y="18935"/>
                    <a:pt x="20626" y="19067"/>
                    <a:pt x="20692" y="19199"/>
                  </a:cubicBezTo>
                  <a:cubicBezTo>
                    <a:pt x="20976" y="19626"/>
                    <a:pt x="21432" y="19881"/>
                    <a:pt x="21932" y="19881"/>
                  </a:cubicBezTo>
                  <a:cubicBezTo>
                    <a:pt x="22013" y="19881"/>
                    <a:pt x="22096" y="19874"/>
                    <a:pt x="22179" y="19860"/>
                  </a:cubicBezTo>
                  <a:cubicBezTo>
                    <a:pt x="21881" y="19477"/>
                    <a:pt x="22393" y="19135"/>
                    <a:pt x="22795" y="19135"/>
                  </a:cubicBezTo>
                  <a:cubicBezTo>
                    <a:pt x="23016" y="19135"/>
                    <a:pt x="23204" y="19238"/>
                    <a:pt x="23204" y="19497"/>
                  </a:cubicBezTo>
                  <a:cubicBezTo>
                    <a:pt x="23435" y="20092"/>
                    <a:pt x="23964" y="20555"/>
                    <a:pt x="24592" y="20753"/>
                  </a:cubicBezTo>
                  <a:cubicBezTo>
                    <a:pt x="24658" y="20753"/>
                    <a:pt x="24757" y="20753"/>
                    <a:pt x="24824" y="20786"/>
                  </a:cubicBezTo>
                  <a:lnTo>
                    <a:pt x="24824" y="24752"/>
                  </a:lnTo>
                  <a:lnTo>
                    <a:pt x="20890" y="24752"/>
                  </a:lnTo>
                  <a:cubicBezTo>
                    <a:pt x="20890" y="24653"/>
                    <a:pt x="20857" y="24587"/>
                    <a:pt x="20824" y="24488"/>
                  </a:cubicBezTo>
                  <a:cubicBezTo>
                    <a:pt x="20659" y="23860"/>
                    <a:pt x="20196" y="23364"/>
                    <a:pt x="19601" y="23100"/>
                  </a:cubicBezTo>
                  <a:lnTo>
                    <a:pt x="19634" y="23100"/>
                  </a:lnTo>
                  <a:cubicBezTo>
                    <a:pt x="20130" y="22835"/>
                    <a:pt x="20427" y="22339"/>
                    <a:pt x="20460" y="21778"/>
                  </a:cubicBezTo>
                  <a:cubicBezTo>
                    <a:pt x="20493" y="21183"/>
                    <a:pt x="20163" y="20654"/>
                    <a:pt x="19634" y="20389"/>
                  </a:cubicBezTo>
                  <a:cubicBezTo>
                    <a:pt x="19502" y="20323"/>
                    <a:pt x="19370" y="20290"/>
                    <a:pt x="19204" y="20257"/>
                  </a:cubicBezTo>
                  <a:cubicBezTo>
                    <a:pt x="19156" y="20247"/>
                    <a:pt x="19108" y="20243"/>
                    <a:pt x="19059" y="20243"/>
                  </a:cubicBezTo>
                  <a:cubicBezTo>
                    <a:pt x="18942" y="20243"/>
                    <a:pt x="18825" y="20267"/>
                    <a:pt x="18709" y="20290"/>
                  </a:cubicBezTo>
                  <a:cubicBezTo>
                    <a:pt x="18543" y="20356"/>
                    <a:pt x="18378" y="20488"/>
                    <a:pt x="18312" y="20654"/>
                  </a:cubicBezTo>
                  <a:cubicBezTo>
                    <a:pt x="18213" y="20786"/>
                    <a:pt x="18180" y="20951"/>
                    <a:pt x="18147" y="21116"/>
                  </a:cubicBezTo>
                  <a:cubicBezTo>
                    <a:pt x="18109" y="21342"/>
                    <a:pt x="18296" y="21482"/>
                    <a:pt x="18476" y="21482"/>
                  </a:cubicBezTo>
                  <a:cubicBezTo>
                    <a:pt x="18613" y="21482"/>
                    <a:pt x="18746" y="21401"/>
                    <a:pt x="18775" y="21216"/>
                  </a:cubicBezTo>
                  <a:lnTo>
                    <a:pt x="18775" y="21183"/>
                  </a:lnTo>
                  <a:cubicBezTo>
                    <a:pt x="18775" y="21116"/>
                    <a:pt x="18808" y="21050"/>
                    <a:pt x="18841" y="20984"/>
                  </a:cubicBezTo>
                  <a:cubicBezTo>
                    <a:pt x="18874" y="20951"/>
                    <a:pt x="18907" y="20918"/>
                    <a:pt x="18940" y="20918"/>
                  </a:cubicBezTo>
                  <a:cubicBezTo>
                    <a:pt x="18973" y="20902"/>
                    <a:pt x="18998" y="20893"/>
                    <a:pt x="19023" y="20893"/>
                  </a:cubicBezTo>
                  <a:cubicBezTo>
                    <a:pt x="19047" y="20893"/>
                    <a:pt x="19072" y="20902"/>
                    <a:pt x="19105" y="20918"/>
                  </a:cubicBezTo>
                  <a:cubicBezTo>
                    <a:pt x="19204" y="20918"/>
                    <a:pt x="19270" y="20951"/>
                    <a:pt x="19337" y="20984"/>
                  </a:cubicBezTo>
                  <a:cubicBezTo>
                    <a:pt x="19634" y="21116"/>
                    <a:pt x="19799" y="21414"/>
                    <a:pt x="19766" y="21745"/>
                  </a:cubicBezTo>
                  <a:cubicBezTo>
                    <a:pt x="19766" y="22075"/>
                    <a:pt x="19568" y="22373"/>
                    <a:pt x="19270" y="22538"/>
                  </a:cubicBezTo>
                  <a:cubicBezTo>
                    <a:pt x="19058" y="22649"/>
                    <a:pt x="18832" y="22702"/>
                    <a:pt x="18611" y="22702"/>
                  </a:cubicBezTo>
                  <a:cubicBezTo>
                    <a:pt x="18113" y="22702"/>
                    <a:pt x="17638" y="22434"/>
                    <a:pt x="17386" y="21976"/>
                  </a:cubicBezTo>
                  <a:cubicBezTo>
                    <a:pt x="17155" y="21645"/>
                    <a:pt x="17056" y="21282"/>
                    <a:pt x="17056" y="20918"/>
                  </a:cubicBezTo>
                  <a:cubicBezTo>
                    <a:pt x="17056" y="20720"/>
                    <a:pt x="17089" y="20555"/>
                    <a:pt x="17155" y="20389"/>
                  </a:cubicBezTo>
                  <a:cubicBezTo>
                    <a:pt x="17254" y="20158"/>
                    <a:pt x="17353" y="19927"/>
                    <a:pt x="17386" y="19695"/>
                  </a:cubicBezTo>
                  <a:cubicBezTo>
                    <a:pt x="17585" y="18869"/>
                    <a:pt x="17552" y="18042"/>
                    <a:pt x="17287" y="17216"/>
                  </a:cubicBezTo>
                  <a:lnTo>
                    <a:pt x="17287" y="17216"/>
                  </a:lnTo>
                  <a:cubicBezTo>
                    <a:pt x="17590" y="17277"/>
                    <a:pt x="17898" y="17306"/>
                    <a:pt x="18205" y="17306"/>
                  </a:cubicBezTo>
                  <a:cubicBezTo>
                    <a:pt x="18735" y="17306"/>
                    <a:pt x="19264" y="17218"/>
                    <a:pt x="19766" y="17051"/>
                  </a:cubicBezTo>
                  <a:cubicBezTo>
                    <a:pt x="19998" y="16952"/>
                    <a:pt x="20229" y="16853"/>
                    <a:pt x="20427" y="16720"/>
                  </a:cubicBezTo>
                  <a:cubicBezTo>
                    <a:pt x="20560" y="16621"/>
                    <a:pt x="20758" y="16555"/>
                    <a:pt x="20923" y="16555"/>
                  </a:cubicBezTo>
                  <a:cubicBezTo>
                    <a:pt x="21014" y="16539"/>
                    <a:pt x="21107" y="16530"/>
                    <a:pt x="21201" y="16530"/>
                  </a:cubicBezTo>
                  <a:close/>
                  <a:moveTo>
                    <a:pt x="18964" y="23594"/>
                  </a:moveTo>
                  <a:cubicBezTo>
                    <a:pt x="19087" y="23594"/>
                    <a:pt x="19212" y="23616"/>
                    <a:pt x="19337" y="23662"/>
                  </a:cubicBezTo>
                  <a:cubicBezTo>
                    <a:pt x="19766" y="23827"/>
                    <a:pt x="20064" y="24190"/>
                    <a:pt x="20163" y="24653"/>
                  </a:cubicBezTo>
                  <a:cubicBezTo>
                    <a:pt x="20328" y="25149"/>
                    <a:pt x="20295" y="25711"/>
                    <a:pt x="20031" y="26174"/>
                  </a:cubicBezTo>
                  <a:cubicBezTo>
                    <a:pt x="19822" y="26648"/>
                    <a:pt x="19436" y="26847"/>
                    <a:pt x="19047" y="26847"/>
                  </a:cubicBezTo>
                  <a:cubicBezTo>
                    <a:pt x="18325" y="26847"/>
                    <a:pt x="17595" y="26162"/>
                    <a:pt x="17981" y="25281"/>
                  </a:cubicBezTo>
                  <a:lnTo>
                    <a:pt x="18014" y="25281"/>
                  </a:lnTo>
                  <a:cubicBezTo>
                    <a:pt x="17816" y="24653"/>
                    <a:pt x="18014" y="23992"/>
                    <a:pt x="18279" y="23827"/>
                  </a:cubicBezTo>
                  <a:cubicBezTo>
                    <a:pt x="18496" y="23675"/>
                    <a:pt x="18727" y="23594"/>
                    <a:pt x="18964" y="23594"/>
                  </a:cubicBezTo>
                  <a:close/>
                  <a:moveTo>
                    <a:pt x="26807" y="20389"/>
                  </a:moveTo>
                  <a:lnTo>
                    <a:pt x="26807" y="20555"/>
                  </a:lnTo>
                  <a:cubicBezTo>
                    <a:pt x="26807" y="20984"/>
                    <a:pt x="26807" y="21414"/>
                    <a:pt x="26774" y="21811"/>
                  </a:cubicBezTo>
                  <a:cubicBezTo>
                    <a:pt x="26708" y="24058"/>
                    <a:pt x="26675" y="25678"/>
                    <a:pt x="27633" y="27529"/>
                  </a:cubicBezTo>
                  <a:lnTo>
                    <a:pt x="27633" y="27562"/>
                  </a:lnTo>
                  <a:cubicBezTo>
                    <a:pt x="26209" y="26824"/>
                    <a:pt x="24921" y="26674"/>
                    <a:pt x="23379" y="26674"/>
                  </a:cubicBezTo>
                  <a:cubicBezTo>
                    <a:pt x="22917" y="26674"/>
                    <a:pt x="22433" y="26687"/>
                    <a:pt x="21915" y="26703"/>
                  </a:cubicBezTo>
                  <a:cubicBezTo>
                    <a:pt x="21518" y="26703"/>
                    <a:pt x="21088" y="26736"/>
                    <a:pt x="20659" y="26736"/>
                  </a:cubicBezTo>
                  <a:lnTo>
                    <a:pt x="20493" y="26736"/>
                  </a:lnTo>
                  <a:cubicBezTo>
                    <a:pt x="20527" y="26636"/>
                    <a:pt x="20593" y="26570"/>
                    <a:pt x="20626" y="26504"/>
                  </a:cubicBezTo>
                  <a:cubicBezTo>
                    <a:pt x="20791" y="26207"/>
                    <a:pt x="20890" y="25876"/>
                    <a:pt x="20923" y="25546"/>
                  </a:cubicBezTo>
                  <a:lnTo>
                    <a:pt x="25584" y="25546"/>
                  </a:lnTo>
                  <a:lnTo>
                    <a:pt x="25584" y="20819"/>
                  </a:lnTo>
                  <a:cubicBezTo>
                    <a:pt x="25947" y="20786"/>
                    <a:pt x="26278" y="20687"/>
                    <a:pt x="26575" y="20522"/>
                  </a:cubicBezTo>
                  <a:cubicBezTo>
                    <a:pt x="26641" y="20488"/>
                    <a:pt x="26741" y="20422"/>
                    <a:pt x="26807" y="20389"/>
                  </a:cubicBezTo>
                  <a:close/>
                  <a:moveTo>
                    <a:pt x="27204" y="0"/>
                  </a:moveTo>
                  <a:cubicBezTo>
                    <a:pt x="27071" y="0"/>
                    <a:pt x="26938" y="9"/>
                    <a:pt x="26807" y="28"/>
                  </a:cubicBezTo>
                  <a:cubicBezTo>
                    <a:pt x="26179" y="160"/>
                    <a:pt x="25584" y="458"/>
                    <a:pt x="25121" y="921"/>
                  </a:cubicBezTo>
                  <a:cubicBezTo>
                    <a:pt x="24592" y="1383"/>
                    <a:pt x="24295" y="2044"/>
                    <a:pt x="24328" y="2739"/>
                  </a:cubicBezTo>
                  <a:lnTo>
                    <a:pt x="24328" y="2772"/>
                  </a:lnTo>
                  <a:cubicBezTo>
                    <a:pt x="23567" y="2838"/>
                    <a:pt x="22807" y="2970"/>
                    <a:pt x="22113" y="3168"/>
                  </a:cubicBezTo>
                  <a:cubicBezTo>
                    <a:pt x="21155" y="3433"/>
                    <a:pt x="20295" y="3895"/>
                    <a:pt x="19601" y="4523"/>
                  </a:cubicBezTo>
                  <a:cubicBezTo>
                    <a:pt x="18114" y="5912"/>
                    <a:pt x="17684" y="8060"/>
                    <a:pt x="18510" y="9911"/>
                  </a:cubicBezTo>
                  <a:cubicBezTo>
                    <a:pt x="18940" y="10771"/>
                    <a:pt x="19766" y="11399"/>
                    <a:pt x="20725" y="11531"/>
                  </a:cubicBezTo>
                  <a:cubicBezTo>
                    <a:pt x="20692" y="11894"/>
                    <a:pt x="20725" y="12291"/>
                    <a:pt x="20857" y="12655"/>
                  </a:cubicBezTo>
                  <a:cubicBezTo>
                    <a:pt x="21055" y="13151"/>
                    <a:pt x="21353" y="13613"/>
                    <a:pt x="21716" y="13977"/>
                  </a:cubicBezTo>
                  <a:cubicBezTo>
                    <a:pt x="22080" y="14340"/>
                    <a:pt x="22444" y="14605"/>
                    <a:pt x="22807" y="14935"/>
                  </a:cubicBezTo>
                  <a:cubicBezTo>
                    <a:pt x="23171" y="15266"/>
                    <a:pt x="23501" y="15563"/>
                    <a:pt x="23799" y="15861"/>
                  </a:cubicBezTo>
                  <a:lnTo>
                    <a:pt x="23832" y="15894"/>
                  </a:lnTo>
                  <a:cubicBezTo>
                    <a:pt x="23938" y="15986"/>
                    <a:pt x="24051" y="16025"/>
                    <a:pt x="24160" y="16025"/>
                  </a:cubicBezTo>
                  <a:cubicBezTo>
                    <a:pt x="24557" y="16025"/>
                    <a:pt x="24883" y="15498"/>
                    <a:pt x="24493" y="15134"/>
                  </a:cubicBezTo>
                  <a:cubicBezTo>
                    <a:pt x="24096" y="14803"/>
                    <a:pt x="23733" y="14539"/>
                    <a:pt x="23336" y="14241"/>
                  </a:cubicBezTo>
                  <a:cubicBezTo>
                    <a:pt x="22973" y="13977"/>
                    <a:pt x="22576" y="13679"/>
                    <a:pt x="22245" y="13382"/>
                  </a:cubicBezTo>
                  <a:cubicBezTo>
                    <a:pt x="21948" y="13117"/>
                    <a:pt x="21683" y="12787"/>
                    <a:pt x="21518" y="12390"/>
                  </a:cubicBezTo>
                  <a:cubicBezTo>
                    <a:pt x="21386" y="12126"/>
                    <a:pt x="21320" y="11828"/>
                    <a:pt x="21353" y="11498"/>
                  </a:cubicBezTo>
                  <a:cubicBezTo>
                    <a:pt x="21750" y="11465"/>
                    <a:pt x="22146" y="11333"/>
                    <a:pt x="22477" y="11134"/>
                  </a:cubicBezTo>
                  <a:cubicBezTo>
                    <a:pt x="22741" y="11994"/>
                    <a:pt x="23303" y="12754"/>
                    <a:pt x="24030" y="13316"/>
                  </a:cubicBezTo>
                  <a:cubicBezTo>
                    <a:pt x="25418" y="14407"/>
                    <a:pt x="27964" y="16456"/>
                    <a:pt x="27534" y="18208"/>
                  </a:cubicBezTo>
                  <a:cubicBezTo>
                    <a:pt x="27468" y="18472"/>
                    <a:pt x="27369" y="18737"/>
                    <a:pt x="27269" y="19001"/>
                  </a:cubicBezTo>
                  <a:cubicBezTo>
                    <a:pt x="27005" y="18208"/>
                    <a:pt x="26377" y="17580"/>
                    <a:pt x="25617" y="17348"/>
                  </a:cubicBezTo>
                  <a:cubicBezTo>
                    <a:pt x="25384" y="17264"/>
                    <a:pt x="25145" y="17223"/>
                    <a:pt x="24909" y="17223"/>
                  </a:cubicBezTo>
                  <a:cubicBezTo>
                    <a:pt x="24406" y="17223"/>
                    <a:pt x="23917" y="17408"/>
                    <a:pt x="23534" y="17745"/>
                  </a:cubicBezTo>
                  <a:cubicBezTo>
                    <a:pt x="23501" y="17580"/>
                    <a:pt x="23468" y="17414"/>
                    <a:pt x="23402" y="17282"/>
                  </a:cubicBezTo>
                  <a:cubicBezTo>
                    <a:pt x="23171" y="16819"/>
                    <a:pt x="22807" y="16423"/>
                    <a:pt x="22344" y="16225"/>
                  </a:cubicBezTo>
                  <a:cubicBezTo>
                    <a:pt x="22003" y="16054"/>
                    <a:pt x="21643" y="15955"/>
                    <a:pt x="21278" y="15955"/>
                  </a:cubicBezTo>
                  <a:cubicBezTo>
                    <a:pt x="21149" y="15955"/>
                    <a:pt x="21020" y="15967"/>
                    <a:pt x="20890" y="15993"/>
                  </a:cubicBezTo>
                  <a:cubicBezTo>
                    <a:pt x="20626" y="16026"/>
                    <a:pt x="20361" y="16125"/>
                    <a:pt x="20163" y="16291"/>
                  </a:cubicBezTo>
                  <a:cubicBezTo>
                    <a:pt x="19998" y="16390"/>
                    <a:pt x="19799" y="16489"/>
                    <a:pt x="19634" y="16555"/>
                  </a:cubicBezTo>
                  <a:cubicBezTo>
                    <a:pt x="19035" y="16805"/>
                    <a:pt x="18399" y="16922"/>
                    <a:pt x="17767" y="16922"/>
                  </a:cubicBezTo>
                  <a:cubicBezTo>
                    <a:pt x="17562" y="16922"/>
                    <a:pt x="17357" y="16910"/>
                    <a:pt x="17155" y="16886"/>
                  </a:cubicBezTo>
                  <a:cubicBezTo>
                    <a:pt x="17139" y="16869"/>
                    <a:pt x="17122" y="16861"/>
                    <a:pt x="17110" y="16861"/>
                  </a:cubicBezTo>
                  <a:cubicBezTo>
                    <a:pt x="17097" y="16861"/>
                    <a:pt x="17089" y="16869"/>
                    <a:pt x="17089" y="16886"/>
                  </a:cubicBezTo>
                  <a:cubicBezTo>
                    <a:pt x="16990" y="16886"/>
                    <a:pt x="16924" y="16985"/>
                    <a:pt x="16957" y="17084"/>
                  </a:cubicBezTo>
                  <a:cubicBezTo>
                    <a:pt x="17155" y="17910"/>
                    <a:pt x="17155" y="18737"/>
                    <a:pt x="16957" y="19563"/>
                  </a:cubicBezTo>
                  <a:cubicBezTo>
                    <a:pt x="16891" y="19761"/>
                    <a:pt x="16825" y="19960"/>
                    <a:pt x="16725" y="20125"/>
                  </a:cubicBezTo>
                  <a:cubicBezTo>
                    <a:pt x="16593" y="20356"/>
                    <a:pt x="16527" y="20621"/>
                    <a:pt x="16527" y="20885"/>
                  </a:cubicBezTo>
                  <a:cubicBezTo>
                    <a:pt x="16494" y="21381"/>
                    <a:pt x="16659" y="21877"/>
                    <a:pt x="16924" y="22306"/>
                  </a:cubicBezTo>
                  <a:cubicBezTo>
                    <a:pt x="17221" y="22736"/>
                    <a:pt x="17618" y="23067"/>
                    <a:pt x="18114" y="23232"/>
                  </a:cubicBezTo>
                  <a:cubicBezTo>
                    <a:pt x="18081" y="23232"/>
                    <a:pt x="18047" y="23265"/>
                    <a:pt x="18014" y="23298"/>
                  </a:cubicBezTo>
                  <a:cubicBezTo>
                    <a:pt x="17453" y="23629"/>
                    <a:pt x="17221" y="24587"/>
                    <a:pt x="17486" y="25447"/>
                  </a:cubicBezTo>
                  <a:cubicBezTo>
                    <a:pt x="17717" y="26240"/>
                    <a:pt x="18345" y="26835"/>
                    <a:pt x="19138" y="27099"/>
                  </a:cubicBezTo>
                  <a:cubicBezTo>
                    <a:pt x="18874" y="27231"/>
                    <a:pt x="18609" y="27331"/>
                    <a:pt x="18312" y="27397"/>
                  </a:cubicBezTo>
                  <a:cubicBezTo>
                    <a:pt x="18190" y="27425"/>
                    <a:pt x="18066" y="27438"/>
                    <a:pt x="17942" y="27438"/>
                  </a:cubicBezTo>
                  <a:cubicBezTo>
                    <a:pt x="16307" y="27438"/>
                    <a:pt x="14466" y="25152"/>
                    <a:pt x="13453" y="23893"/>
                  </a:cubicBezTo>
                  <a:cubicBezTo>
                    <a:pt x="12891" y="23133"/>
                    <a:pt x="12131" y="22604"/>
                    <a:pt x="11271" y="22339"/>
                  </a:cubicBezTo>
                  <a:cubicBezTo>
                    <a:pt x="11437" y="21976"/>
                    <a:pt x="11569" y="21612"/>
                    <a:pt x="11602" y="21216"/>
                  </a:cubicBezTo>
                  <a:cubicBezTo>
                    <a:pt x="11899" y="21216"/>
                    <a:pt x="12230" y="21282"/>
                    <a:pt x="12494" y="21381"/>
                  </a:cubicBezTo>
                  <a:cubicBezTo>
                    <a:pt x="12891" y="21546"/>
                    <a:pt x="13222" y="21811"/>
                    <a:pt x="13486" y="22141"/>
                  </a:cubicBezTo>
                  <a:cubicBezTo>
                    <a:pt x="13784" y="22472"/>
                    <a:pt x="14048" y="22868"/>
                    <a:pt x="14345" y="23232"/>
                  </a:cubicBezTo>
                  <a:cubicBezTo>
                    <a:pt x="14610" y="23596"/>
                    <a:pt x="14907" y="23992"/>
                    <a:pt x="15238" y="24356"/>
                  </a:cubicBezTo>
                  <a:lnTo>
                    <a:pt x="15271" y="24389"/>
                  </a:lnTo>
                  <a:cubicBezTo>
                    <a:pt x="15370" y="24488"/>
                    <a:pt x="15494" y="24538"/>
                    <a:pt x="15618" y="24538"/>
                  </a:cubicBezTo>
                  <a:cubicBezTo>
                    <a:pt x="15742" y="24538"/>
                    <a:pt x="15866" y="24488"/>
                    <a:pt x="15965" y="24389"/>
                  </a:cubicBezTo>
                  <a:cubicBezTo>
                    <a:pt x="16163" y="24190"/>
                    <a:pt x="16163" y="23893"/>
                    <a:pt x="15965" y="23695"/>
                  </a:cubicBezTo>
                  <a:cubicBezTo>
                    <a:pt x="15668" y="23397"/>
                    <a:pt x="15370" y="23034"/>
                    <a:pt x="15040" y="22670"/>
                  </a:cubicBezTo>
                  <a:cubicBezTo>
                    <a:pt x="14742" y="22339"/>
                    <a:pt x="14445" y="21976"/>
                    <a:pt x="14081" y="21612"/>
                  </a:cubicBezTo>
                  <a:cubicBezTo>
                    <a:pt x="13717" y="21216"/>
                    <a:pt x="13255" y="20951"/>
                    <a:pt x="12759" y="20753"/>
                  </a:cubicBezTo>
                  <a:cubicBezTo>
                    <a:pt x="12458" y="20643"/>
                    <a:pt x="12134" y="20579"/>
                    <a:pt x="11825" y="20579"/>
                  </a:cubicBezTo>
                  <a:cubicBezTo>
                    <a:pt x="11761" y="20579"/>
                    <a:pt x="11697" y="20582"/>
                    <a:pt x="11635" y="20588"/>
                  </a:cubicBezTo>
                  <a:cubicBezTo>
                    <a:pt x="11503" y="19629"/>
                    <a:pt x="10875" y="18803"/>
                    <a:pt x="10015" y="18406"/>
                  </a:cubicBezTo>
                  <a:cubicBezTo>
                    <a:pt x="9850" y="18340"/>
                    <a:pt x="9685" y="18274"/>
                    <a:pt x="9487" y="18208"/>
                  </a:cubicBezTo>
                  <a:lnTo>
                    <a:pt x="9454" y="18208"/>
                  </a:lnTo>
                  <a:cubicBezTo>
                    <a:pt x="9387" y="18142"/>
                    <a:pt x="9288" y="18142"/>
                    <a:pt x="9222" y="18109"/>
                  </a:cubicBezTo>
                  <a:lnTo>
                    <a:pt x="9123" y="18109"/>
                  </a:lnTo>
                  <a:cubicBezTo>
                    <a:pt x="8775" y="18030"/>
                    <a:pt x="8422" y="17992"/>
                    <a:pt x="8071" y="17992"/>
                  </a:cubicBezTo>
                  <a:cubicBezTo>
                    <a:pt x="6790" y="17992"/>
                    <a:pt x="5536" y="18504"/>
                    <a:pt x="4628" y="19464"/>
                  </a:cubicBezTo>
                  <a:cubicBezTo>
                    <a:pt x="3967" y="20191"/>
                    <a:pt x="3504" y="21050"/>
                    <a:pt x="3239" y="21976"/>
                  </a:cubicBezTo>
                  <a:cubicBezTo>
                    <a:pt x="3041" y="22703"/>
                    <a:pt x="2909" y="23463"/>
                    <a:pt x="2876" y="24190"/>
                  </a:cubicBezTo>
                  <a:lnTo>
                    <a:pt x="2810" y="24190"/>
                  </a:lnTo>
                  <a:cubicBezTo>
                    <a:pt x="2446" y="24190"/>
                    <a:pt x="2116" y="24257"/>
                    <a:pt x="1818" y="24389"/>
                  </a:cubicBezTo>
                  <a:cubicBezTo>
                    <a:pt x="1488" y="24521"/>
                    <a:pt x="1223" y="24719"/>
                    <a:pt x="992" y="24984"/>
                  </a:cubicBezTo>
                  <a:cubicBezTo>
                    <a:pt x="529" y="25447"/>
                    <a:pt x="231" y="26042"/>
                    <a:pt x="99" y="26703"/>
                  </a:cubicBezTo>
                  <a:cubicBezTo>
                    <a:pt x="0" y="27397"/>
                    <a:pt x="165" y="28091"/>
                    <a:pt x="562" y="28653"/>
                  </a:cubicBezTo>
                  <a:cubicBezTo>
                    <a:pt x="959" y="29215"/>
                    <a:pt x="1521" y="29611"/>
                    <a:pt x="2182" y="29843"/>
                  </a:cubicBezTo>
                  <a:cubicBezTo>
                    <a:pt x="2343" y="29881"/>
                    <a:pt x="2508" y="29900"/>
                    <a:pt x="2672" y="29900"/>
                  </a:cubicBezTo>
                  <a:cubicBezTo>
                    <a:pt x="3216" y="29900"/>
                    <a:pt x="3759" y="29695"/>
                    <a:pt x="4165" y="29314"/>
                  </a:cubicBezTo>
                  <a:cubicBezTo>
                    <a:pt x="4429" y="29082"/>
                    <a:pt x="4628" y="28818"/>
                    <a:pt x="4793" y="28521"/>
                  </a:cubicBezTo>
                  <a:cubicBezTo>
                    <a:pt x="4925" y="28157"/>
                    <a:pt x="4991" y="27793"/>
                    <a:pt x="4892" y="27430"/>
                  </a:cubicBezTo>
                  <a:cubicBezTo>
                    <a:pt x="4793" y="27066"/>
                    <a:pt x="4562" y="26769"/>
                    <a:pt x="4231" y="26570"/>
                  </a:cubicBezTo>
                  <a:cubicBezTo>
                    <a:pt x="4073" y="26491"/>
                    <a:pt x="3900" y="26450"/>
                    <a:pt x="3727" y="26450"/>
                  </a:cubicBezTo>
                  <a:cubicBezTo>
                    <a:pt x="3537" y="26450"/>
                    <a:pt x="3346" y="26500"/>
                    <a:pt x="3173" y="26603"/>
                  </a:cubicBezTo>
                  <a:cubicBezTo>
                    <a:pt x="3074" y="26670"/>
                    <a:pt x="3041" y="26769"/>
                    <a:pt x="3074" y="26868"/>
                  </a:cubicBezTo>
                  <a:cubicBezTo>
                    <a:pt x="3102" y="26977"/>
                    <a:pt x="3197" y="27042"/>
                    <a:pt x="3304" y="27042"/>
                  </a:cubicBezTo>
                  <a:cubicBezTo>
                    <a:pt x="3326" y="27042"/>
                    <a:pt x="3349" y="27039"/>
                    <a:pt x="3372" y="27033"/>
                  </a:cubicBezTo>
                  <a:cubicBezTo>
                    <a:pt x="3454" y="27006"/>
                    <a:pt x="3536" y="26990"/>
                    <a:pt x="3616" y="26990"/>
                  </a:cubicBezTo>
                  <a:cubicBezTo>
                    <a:pt x="3729" y="26990"/>
                    <a:pt x="3837" y="27022"/>
                    <a:pt x="3934" y="27099"/>
                  </a:cubicBezTo>
                  <a:cubicBezTo>
                    <a:pt x="4066" y="27198"/>
                    <a:pt x="4165" y="27397"/>
                    <a:pt x="4198" y="27595"/>
                  </a:cubicBezTo>
                  <a:cubicBezTo>
                    <a:pt x="4198" y="27793"/>
                    <a:pt x="4165" y="27992"/>
                    <a:pt x="4066" y="28157"/>
                  </a:cubicBezTo>
                  <a:cubicBezTo>
                    <a:pt x="3934" y="28355"/>
                    <a:pt x="3801" y="28521"/>
                    <a:pt x="3603" y="28653"/>
                  </a:cubicBezTo>
                  <a:cubicBezTo>
                    <a:pt x="3371" y="28838"/>
                    <a:pt x="3090" y="28942"/>
                    <a:pt x="2807" y="28942"/>
                  </a:cubicBezTo>
                  <a:cubicBezTo>
                    <a:pt x="2686" y="28942"/>
                    <a:pt x="2564" y="28924"/>
                    <a:pt x="2446" y="28884"/>
                  </a:cubicBezTo>
                  <a:cubicBezTo>
                    <a:pt x="2016" y="28719"/>
                    <a:pt x="1653" y="28421"/>
                    <a:pt x="1388" y="28058"/>
                  </a:cubicBezTo>
                  <a:cubicBezTo>
                    <a:pt x="1124" y="27694"/>
                    <a:pt x="1025" y="27264"/>
                    <a:pt x="1058" y="26802"/>
                  </a:cubicBezTo>
                  <a:cubicBezTo>
                    <a:pt x="1157" y="26339"/>
                    <a:pt x="1355" y="25909"/>
                    <a:pt x="1653" y="25513"/>
                  </a:cubicBezTo>
                  <a:cubicBezTo>
                    <a:pt x="1917" y="25149"/>
                    <a:pt x="2347" y="24918"/>
                    <a:pt x="2810" y="24918"/>
                  </a:cubicBezTo>
                  <a:cubicBezTo>
                    <a:pt x="2877" y="24913"/>
                    <a:pt x="2944" y="24911"/>
                    <a:pt x="3010" y="24911"/>
                  </a:cubicBezTo>
                  <a:cubicBezTo>
                    <a:pt x="3465" y="24911"/>
                    <a:pt x="3897" y="25009"/>
                    <a:pt x="4330" y="25182"/>
                  </a:cubicBezTo>
                  <a:cubicBezTo>
                    <a:pt x="4429" y="25215"/>
                    <a:pt x="4528" y="25248"/>
                    <a:pt x="4628" y="25281"/>
                  </a:cubicBezTo>
                  <a:cubicBezTo>
                    <a:pt x="4661" y="25347"/>
                    <a:pt x="4661" y="25413"/>
                    <a:pt x="4694" y="25480"/>
                  </a:cubicBezTo>
                  <a:cubicBezTo>
                    <a:pt x="5123" y="26703"/>
                    <a:pt x="5751" y="27826"/>
                    <a:pt x="6578" y="28785"/>
                  </a:cubicBezTo>
                  <a:cubicBezTo>
                    <a:pt x="6701" y="28943"/>
                    <a:pt x="6849" y="29008"/>
                    <a:pt x="6992" y="29008"/>
                  </a:cubicBezTo>
                  <a:cubicBezTo>
                    <a:pt x="7386" y="29008"/>
                    <a:pt x="7735" y="28512"/>
                    <a:pt x="7371" y="28124"/>
                  </a:cubicBezTo>
                  <a:lnTo>
                    <a:pt x="7371" y="28091"/>
                  </a:lnTo>
                  <a:cubicBezTo>
                    <a:pt x="6809" y="27430"/>
                    <a:pt x="6313" y="26736"/>
                    <a:pt x="5950" y="25942"/>
                  </a:cubicBezTo>
                  <a:lnTo>
                    <a:pt x="5950" y="25942"/>
                  </a:lnTo>
                  <a:cubicBezTo>
                    <a:pt x="6346" y="26207"/>
                    <a:pt x="6776" y="26504"/>
                    <a:pt x="7140" y="26835"/>
                  </a:cubicBezTo>
                  <a:cubicBezTo>
                    <a:pt x="7371" y="27000"/>
                    <a:pt x="7569" y="27198"/>
                    <a:pt x="7768" y="27397"/>
                  </a:cubicBezTo>
                  <a:cubicBezTo>
                    <a:pt x="7999" y="27595"/>
                    <a:pt x="8264" y="27793"/>
                    <a:pt x="8528" y="27959"/>
                  </a:cubicBezTo>
                  <a:cubicBezTo>
                    <a:pt x="8877" y="28142"/>
                    <a:pt x="9256" y="28234"/>
                    <a:pt x="9638" y="28234"/>
                  </a:cubicBezTo>
                  <a:cubicBezTo>
                    <a:pt x="9944" y="28234"/>
                    <a:pt x="10250" y="28175"/>
                    <a:pt x="10544" y="28058"/>
                  </a:cubicBezTo>
                  <a:cubicBezTo>
                    <a:pt x="10875" y="27959"/>
                    <a:pt x="11172" y="27760"/>
                    <a:pt x="11437" y="27529"/>
                  </a:cubicBezTo>
                  <a:cubicBezTo>
                    <a:pt x="11734" y="27264"/>
                    <a:pt x="11933" y="26901"/>
                    <a:pt x="11999" y="26537"/>
                  </a:cubicBezTo>
                  <a:cubicBezTo>
                    <a:pt x="12164" y="25777"/>
                    <a:pt x="11899" y="25017"/>
                    <a:pt x="11305" y="24554"/>
                  </a:cubicBezTo>
                  <a:cubicBezTo>
                    <a:pt x="11007" y="24323"/>
                    <a:pt x="10643" y="24190"/>
                    <a:pt x="10280" y="24190"/>
                  </a:cubicBezTo>
                  <a:cubicBezTo>
                    <a:pt x="9883" y="24190"/>
                    <a:pt x="9487" y="24356"/>
                    <a:pt x="9255" y="24653"/>
                  </a:cubicBezTo>
                  <a:cubicBezTo>
                    <a:pt x="9156" y="24819"/>
                    <a:pt x="9057" y="24984"/>
                    <a:pt x="8991" y="25149"/>
                  </a:cubicBezTo>
                  <a:cubicBezTo>
                    <a:pt x="8991" y="25248"/>
                    <a:pt x="8958" y="25314"/>
                    <a:pt x="8958" y="25413"/>
                  </a:cubicBezTo>
                  <a:cubicBezTo>
                    <a:pt x="8925" y="25513"/>
                    <a:pt x="8925" y="25645"/>
                    <a:pt x="8958" y="25744"/>
                  </a:cubicBezTo>
                  <a:cubicBezTo>
                    <a:pt x="9057" y="26075"/>
                    <a:pt x="9222" y="26405"/>
                    <a:pt x="9487" y="26670"/>
                  </a:cubicBezTo>
                  <a:cubicBezTo>
                    <a:pt x="9520" y="26703"/>
                    <a:pt x="9553" y="26769"/>
                    <a:pt x="9619" y="26769"/>
                  </a:cubicBezTo>
                  <a:cubicBezTo>
                    <a:pt x="9672" y="26795"/>
                    <a:pt x="9727" y="26808"/>
                    <a:pt x="9782" y="26808"/>
                  </a:cubicBezTo>
                  <a:cubicBezTo>
                    <a:pt x="9932" y="26808"/>
                    <a:pt x="10075" y="26716"/>
                    <a:pt x="10148" y="26570"/>
                  </a:cubicBezTo>
                  <a:cubicBezTo>
                    <a:pt x="10247" y="26372"/>
                    <a:pt x="10148" y="26141"/>
                    <a:pt x="9949" y="26042"/>
                  </a:cubicBezTo>
                  <a:cubicBezTo>
                    <a:pt x="9784" y="25942"/>
                    <a:pt x="9619" y="25777"/>
                    <a:pt x="9553" y="25579"/>
                  </a:cubicBezTo>
                  <a:cubicBezTo>
                    <a:pt x="9553" y="25546"/>
                    <a:pt x="9553" y="25513"/>
                    <a:pt x="9553" y="25480"/>
                  </a:cubicBezTo>
                  <a:cubicBezTo>
                    <a:pt x="9553" y="25447"/>
                    <a:pt x="9586" y="25380"/>
                    <a:pt x="9586" y="25347"/>
                  </a:cubicBezTo>
                  <a:cubicBezTo>
                    <a:pt x="9619" y="25248"/>
                    <a:pt x="9685" y="25149"/>
                    <a:pt x="9751" y="25083"/>
                  </a:cubicBezTo>
                  <a:cubicBezTo>
                    <a:pt x="9861" y="24973"/>
                    <a:pt x="9993" y="24909"/>
                    <a:pt x="10129" y="24909"/>
                  </a:cubicBezTo>
                  <a:cubicBezTo>
                    <a:pt x="10157" y="24909"/>
                    <a:pt x="10185" y="24912"/>
                    <a:pt x="10214" y="24918"/>
                  </a:cubicBezTo>
                  <a:cubicBezTo>
                    <a:pt x="10412" y="24951"/>
                    <a:pt x="10577" y="25050"/>
                    <a:pt x="10743" y="25182"/>
                  </a:cubicBezTo>
                  <a:cubicBezTo>
                    <a:pt x="11007" y="25480"/>
                    <a:pt x="11073" y="25909"/>
                    <a:pt x="10974" y="26306"/>
                  </a:cubicBezTo>
                  <a:cubicBezTo>
                    <a:pt x="10941" y="26471"/>
                    <a:pt x="10842" y="26636"/>
                    <a:pt x="10710" y="26736"/>
                  </a:cubicBezTo>
                  <a:cubicBezTo>
                    <a:pt x="10544" y="26901"/>
                    <a:pt x="10379" y="27000"/>
                    <a:pt x="10181" y="27099"/>
                  </a:cubicBezTo>
                  <a:cubicBezTo>
                    <a:pt x="9954" y="27186"/>
                    <a:pt x="9727" y="27228"/>
                    <a:pt x="9500" y="27228"/>
                  </a:cubicBezTo>
                  <a:cubicBezTo>
                    <a:pt x="9297" y="27228"/>
                    <a:pt x="9094" y="27195"/>
                    <a:pt x="8892" y="27132"/>
                  </a:cubicBezTo>
                  <a:cubicBezTo>
                    <a:pt x="8660" y="27033"/>
                    <a:pt x="8462" y="26901"/>
                    <a:pt x="8264" y="26736"/>
                  </a:cubicBezTo>
                  <a:cubicBezTo>
                    <a:pt x="8032" y="26570"/>
                    <a:pt x="7801" y="26405"/>
                    <a:pt x="7569" y="26240"/>
                  </a:cubicBezTo>
                  <a:cubicBezTo>
                    <a:pt x="6908" y="25777"/>
                    <a:pt x="6214" y="25347"/>
                    <a:pt x="5487" y="24984"/>
                  </a:cubicBezTo>
                  <a:cubicBezTo>
                    <a:pt x="5123" y="23959"/>
                    <a:pt x="4991" y="22868"/>
                    <a:pt x="5223" y="21811"/>
                  </a:cubicBezTo>
                  <a:cubicBezTo>
                    <a:pt x="5355" y="21249"/>
                    <a:pt x="5553" y="20720"/>
                    <a:pt x="5851" y="20224"/>
                  </a:cubicBezTo>
                  <a:cubicBezTo>
                    <a:pt x="6115" y="19728"/>
                    <a:pt x="6446" y="19299"/>
                    <a:pt x="6875" y="18935"/>
                  </a:cubicBezTo>
                  <a:cubicBezTo>
                    <a:pt x="7206" y="18671"/>
                    <a:pt x="7569" y="18505"/>
                    <a:pt x="7933" y="18439"/>
                  </a:cubicBezTo>
                  <a:cubicBezTo>
                    <a:pt x="7986" y="18436"/>
                    <a:pt x="8039" y="18435"/>
                    <a:pt x="8092" y="18435"/>
                  </a:cubicBezTo>
                  <a:cubicBezTo>
                    <a:pt x="8661" y="18435"/>
                    <a:pt x="9201" y="18596"/>
                    <a:pt x="9685" y="18869"/>
                  </a:cubicBezTo>
                  <a:cubicBezTo>
                    <a:pt x="10379" y="19265"/>
                    <a:pt x="10809" y="20026"/>
                    <a:pt x="10809" y="20819"/>
                  </a:cubicBezTo>
                  <a:cubicBezTo>
                    <a:pt x="10776" y="21612"/>
                    <a:pt x="10379" y="22339"/>
                    <a:pt x="9718" y="22802"/>
                  </a:cubicBezTo>
                  <a:cubicBezTo>
                    <a:pt x="9490" y="22939"/>
                    <a:pt x="9246" y="23013"/>
                    <a:pt x="8997" y="23013"/>
                  </a:cubicBezTo>
                  <a:cubicBezTo>
                    <a:pt x="8885" y="23013"/>
                    <a:pt x="8773" y="22998"/>
                    <a:pt x="8660" y="22967"/>
                  </a:cubicBezTo>
                  <a:cubicBezTo>
                    <a:pt x="8297" y="22901"/>
                    <a:pt x="8032" y="22670"/>
                    <a:pt x="7900" y="22339"/>
                  </a:cubicBezTo>
                  <a:cubicBezTo>
                    <a:pt x="7801" y="21976"/>
                    <a:pt x="7900" y="21612"/>
                    <a:pt x="8131" y="21315"/>
                  </a:cubicBezTo>
                  <a:cubicBezTo>
                    <a:pt x="8399" y="21077"/>
                    <a:pt x="8746" y="20946"/>
                    <a:pt x="9102" y="20946"/>
                  </a:cubicBezTo>
                  <a:cubicBezTo>
                    <a:pt x="9142" y="20946"/>
                    <a:pt x="9182" y="20948"/>
                    <a:pt x="9222" y="20951"/>
                  </a:cubicBezTo>
                  <a:cubicBezTo>
                    <a:pt x="9234" y="20957"/>
                    <a:pt x="9247" y="20960"/>
                    <a:pt x="9260" y="20960"/>
                  </a:cubicBezTo>
                  <a:cubicBezTo>
                    <a:pt x="9320" y="20960"/>
                    <a:pt x="9387" y="20901"/>
                    <a:pt x="9387" y="20819"/>
                  </a:cubicBezTo>
                  <a:cubicBezTo>
                    <a:pt x="9420" y="20720"/>
                    <a:pt x="9354" y="20621"/>
                    <a:pt x="9255" y="20588"/>
                  </a:cubicBezTo>
                  <a:cubicBezTo>
                    <a:pt x="9140" y="20566"/>
                    <a:pt x="9023" y="20555"/>
                    <a:pt x="8907" y="20555"/>
                  </a:cubicBezTo>
                  <a:cubicBezTo>
                    <a:pt x="8490" y="20555"/>
                    <a:pt x="8078" y="20693"/>
                    <a:pt x="7768" y="20951"/>
                  </a:cubicBezTo>
                  <a:cubicBezTo>
                    <a:pt x="7338" y="21348"/>
                    <a:pt x="7173" y="21943"/>
                    <a:pt x="7305" y="22505"/>
                  </a:cubicBezTo>
                  <a:cubicBezTo>
                    <a:pt x="7437" y="23100"/>
                    <a:pt x="7900" y="23529"/>
                    <a:pt x="8495" y="23695"/>
                  </a:cubicBezTo>
                  <a:cubicBezTo>
                    <a:pt x="8682" y="23739"/>
                    <a:pt x="8870" y="23761"/>
                    <a:pt x="9054" y="23761"/>
                  </a:cubicBezTo>
                  <a:cubicBezTo>
                    <a:pt x="9424" y="23761"/>
                    <a:pt x="9784" y="23673"/>
                    <a:pt x="10115" y="23496"/>
                  </a:cubicBezTo>
                  <a:cubicBezTo>
                    <a:pt x="10379" y="23331"/>
                    <a:pt x="10610" y="23133"/>
                    <a:pt x="10809" y="22901"/>
                  </a:cubicBezTo>
                  <a:cubicBezTo>
                    <a:pt x="11172" y="22967"/>
                    <a:pt x="12032" y="23199"/>
                    <a:pt x="12891" y="24290"/>
                  </a:cubicBezTo>
                  <a:cubicBezTo>
                    <a:pt x="14061" y="25730"/>
                    <a:pt x="15939" y="28068"/>
                    <a:pt x="17833" y="28068"/>
                  </a:cubicBezTo>
                  <a:cubicBezTo>
                    <a:pt x="18025" y="28068"/>
                    <a:pt x="18219" y="28044"/>
                    <a:pt x="18411" y="27992"/>
                  </a:cubicBezTo>
                  <a:cubicBezTo>
                    <a:pt x="18973" y="27893"/>
                    <a:pt x="19469" y="27628"/>
                    <a:pt x="19932" y="27298"/>
                  </a:cubicBezTo>
                  <a:cubicBezTo>
                    <a:pt x="20163" y="27331"/>
                    <a:pt x="20427" y="27331"/>
                    <a:pt x="20659" y="27331"/>
                  </a:cubicBezTo>
                  <a:lnTo>
                    <a:pt x="21948" y="27298"/>
                  </a:lnTo>
                  <a:cubicBezTo>
                    <a:pt x="22482" y="27284"/>
                    <a:pt x="22973" y="27271"/>
                    <a:pt x="23435" y="27271"/>
                  </a:cubicBezTo>
                  <a:cubicBezTo>
                    <a:pt x="25259" y="27271"/>
                    <a:pt x="26626" y="27479"/>
                    <a:pt x="28393" y="28719"/>
                  </a:cubicBezTo>
                  <a:lnTo>
                    <a:pt x="29815" y="29677"/>
                  </a:lnTo>
                  <a:lnTo>
                    <a:pt x="28823" y="28289"/>
                  </a:lnTo>
                  <a:cubicBezTo>
                    <a:pt x="27303" y="26042"/>
                    <a:pt x="27336" y="24455"/>
                    <a:pt x="27402" y="21811"/>
                  </a:cubicBezTo>
                  <a:cubicBezTo>
                    <a:pt x="27402" y="21414"/>
                    <a:pt x="27435" y="20984"/>
                    <a:pt x="27435" y="20555"/>
                  </a:cubicBezTo>
                  <a:cubicBezTo>
                    <a:pt x="27435" y="20290"/>
                    <a:pt x="27435" y="20059"/>
                    <a:pt x="27402" y="19827"/>
                  </a:cubicBezTo>
                  <a:cubicBezTo>
                    <a:pt x="27765" y="19365"/>
                    <a:pt x="27997" y="18869"/>
                    <a:pt x="28129" y="18307"/>
                  </a:cubicBezTo>
                  <a:cubicBezTo>
                    <a:pt x="28658" y="16191"/>
                    <a:pt x="25980" y="14076"/>
                    <a:pt x="24427" y="12787"/>
                  </a:cubicBezTo>
                  <a:cubicBezTo>
                    <a:pt x="23336" y="11928"/>
                    <a:pt x="23072" y="11068"/>
                    <a:pt x="23039" y="10705"/>
                  </a:cubicBezTo>
                  <a:cubicBezTo>
                    <a:pt x="23270" y="10506"/>
                    <a:pt x="23468" y="10275"/>
                    <a:pt x="23601" y="10010"/>
                  </a:cubicBezTo>
                  <a:cubicBezTo>
                    <a:pt x="23898" y="9515"/>
                    <a:pt x="23964" y="8953"/>
                    <a:pt x="23832" y="8391"/>
                  </a:cubicBezTo>
                  <a:cubicBezTo>
                    <a:pt x="23667" y="7829"/>
                    <a:pt x="23237" y="7399"/>
                    <a:pt x="22675" y="7234"/>
                  </a:cubicBezTo>
                  <a:cubicBezTo>
                    <a:pt x="22549" y="7204"/>
                    <a:pt x="22420" y="7189"/>
                    <a:pt x="22293" y="7189"/>
                  </a:cubicBezTo>
                  <a:cubicBezTo>
                    <a:pt x="21855" y="7189"/>
                    <a:pt x="21429" y="7364"/>
                    <a:pt x="21121" y="7697"/>
                  </a:cubicBezTo>
                  <a:cubicBezTo>
                    <a:pt x="20791" y="8126"/>
                    <a:pt x="20659" y="8655"/>
                    <a:pt x="20791" y="9184"/>
                  </a:cubicBezTo>
                  <a:cubicBezTo>
                    <a:pt x="20791" y="9283"/>
                    <a:pt x="20890" y="9349"/>
                    <a:pt x="20989" y="9349"/>
                  </a:cubicBezTo>
                  <a:cubicBezTo>
                    <a:pt x="21088" y="9316"/>
                    <a:pt x="21155" y="9250"/>
                    <a:pt x="21155" y="9151"/>
                  </a:cubicBezTo>
                  <a:cubicBezTo>
                    <a:pt x="21121" y="8754"/>
                    <a:pt x="21221" y="8358"/>
                    <a:pt x="21485" y="8060"/>
                  </a:cubicBezTo>
                  <a:cubicBezTo>
                    <a:pt x="21710" y="7885"/>
                    <a:pt x="21974" y="7805"/>
                    <a:pt x="22246" y="7805"/>
                  </a:cubicBezTo>
                  <a:cubicBezTo>
                    <a:pt x="22333" y="7805"/>
                    <a:pt x="22422" y="7813"/>
                    <a:pt x="22510" y="7829"/>
                  </a:cubicBezTo>
                  <a:cubicBezTo>
                    <a:pt x="22840" y="7961"/>
                    <a:pt x="23072" y="8259"/>
                    <a:pt x="23138" y="8589"/>
                  </a:cubicBezTo>
                  <a:cubicBezTo>
                    <a:pt x="23237" y="8953"/>
                    <a:pt x="23171" y="9316"/>
                    <a:pt x="22973" y="9647"/>
                  </a:cubicBezTo>
                  <a:cubicBezTo>
                    <a:pt x="22543" y="10308"/>
                    <a:pt x="21783" y="10705"/>
                    <a:pt x="20989" y="10738"/>
                  </a:cubicBezTo>
                  <a:cubicBezTo>
                    <a:pt x="20196" y="10738"/>
                    <a:pt x="19436" y="10308"/>
                    <a:pt x="19039" y="9614"/>
                  </a:cubicBezTo>
                  <a:cubicBezTo>
                    <a:pt x="18742" y="9085"/>
                    <a:pt x="18576" y="8490"/>
                    <a:pt x="18609" y="7895"/>
                  </a:cubicBezTo>
                  <a:cubicBezTo>
                    <a:pt x="18676" y="7498"/>
                    <a:pt x="18841" y="7135"/>
                    <a:pt x="19105" y="6837"/>
                  </a:cubicBezTo>
                  <a:cubicBezTo>
                    <a:pt x="19469" y="6408"/>
                    <a:pt x="19899" y="6044"/>
                    <a:pt x="20394" y="5780"/>
                  </a:cubicBezTo>
                  <a:cubicBezTo>
                    <a:pt x="20890" y="5482"/>
                    <a:pt x="21419" y="5284"/>
                    <a:pt x="21981" y="5152"/>
                  </a:cubicBezTo>
                  <a:cubicBezTo>
                    <a:pt x="22333" y="5085"/>
                    <a:pt x="22693" y="5052"/>
                    <a:pt x="23053" y="5052"/>
                  </a:cubicBezTo>
                  <a:cubicBezTo>
                    <a:pt x="23773" y="5052"/>
                    <a:pt x="24493" y="5185"/>
                    <a:pt x="25154" y="5449"/>
                  </a:cubicBezTo>
                  <a:cubicBezTo>
                    <a:pt x="25551" y="6143"/>
                    <a:pt x="25947" y="6837"/>
                    <a:pt x="26410" y="7498"/>
                  </a:cubicBezTo>
                  <a:cubicBezTo>
                    <a:pt x="26575" y="7730"/>
                    <a:pt x="26741" y="7961"/>
                    <a:pt x="26906" y="8192"/>
                  </a:cubicBezTo>
                  <a:cubicBezTo>
                    <a:pt x="27071" y="8391"/>
                    <a:pt x="27203" y="8589"/>
                    <a:pt x="27303" y="8820"/>
                  </a:cubicBezTo>
                  <a:cubicBezTo>
                    <a:pt x="27468" y="9250"/>
                    <a:pt x="27435" y="9713"/>
                    <a:pt x="27269" y="10110"/>
                  </a:cubicBezTo>
                  <a:cubicBezTo>
                    <a:pt x="27203" y="10308"/>
                    <a:pt x="27071" y="10506"/>
                    <a:pt x="26939" y="10638"/>
                  </a:cubicBezTo>
                  <a:cubicBezTo>
                    <a:pt x="26807" y="10771"/>
                    <a:pt x="26641" y="10870"/>
                    <a:pt x="26476" y="10903"/>
                  </a:cubicBezTo>
                  <a:cubicBezTo>
                    <a:pt x="26361" y="10932"/>
                    <a:pt x="26245" y="10947"/>
                    <a:pt x="26131" y="10947"/>
                  </a:cubicBezTo>
                  <a:cubicBezTo>
                    <a:pt x="25854" y="10947"/>
                    <a:pt x="25587" y="10859"/>
                    <a:pt x="25352" y="10671"/>
                  </a:cubicBezTo>
                  <a:cubicBezTo>
                    <a:pt x="25220" y="10539"/>
                    <a:pt x="25121" y="10341"/>
                    <a:pt x="25088" y="10143"/>
                  </a:cubicBezTo>
                  <a:cubicBezTo>
                    <a:pt x="25055" y="9977"/>
                    <a:pt x="25121" y="9812"/>
                    <a:pt x="25253" y="9680"/>
                  </a:cubicBezTo>
                  <a:cubicBezTo>
                    <a:pt x="25319" y="9614"/>
                    <a:pt x="25418" y="9548"/>
                    <a:pt x="25518" y="9515"/>
                  </a:cubicBezTo>
                  <a:cubicBezTo>
                    <a:pt x="25551" y="9515"/>
                    <a:pt x="25617" y="9482"/>
                    <a:pt x="25650" y="9482"/>
                  </a:cubicBezTo>
                  <a:lnTo>
                    <a:pt x="25749" y="9482"/>
                  </a:lnTo>
                  <a:cubicBezTo>
                    <a:pt x="25980" y="9548"/>
                    <a:pt x="26113" y="9713"/>
                    <a:pt x="26212" y="9878"/>
                  </a:cubicBezTo>
                  <a:cubicBezTo>
                    <a:pt x="26245" y="9944"/>
                    <a:pt x="26278" y="10010"/>
                    <a:pt x="26311" y="10043"/>
                  </a:cubicBezTo>
                  <a:cubicBezTo>
                    <a:pt x="26384" y="10083"/>
                    <a:pt x="26457" y="10100"/>
                    <a:pt x="26525" y="10100"/>
                  </a:cubicBezTo>
                  <a:cubicBezTo>
                    <a:pt x="26856" y="10100"/>
                    <a:pt x="27087" y="9690"/>
                    <a:pt x="26840" y="9415"/>
                  </a:cubicBezTo>
                  <a:cubicBezTo>
                    <a:pt x="26575" y="9151"/>
                    <a:pt x="26245" y="8986"/>
                    <a:pt x="25914" y="8887"/>
                  </a:cubicBezTo>
                  <a:cubicBezTo>
                    <a:pt x="25865" y="8870"/>
                    <a:pt x="25807" y="8862"/>
                    <a:pt x="25749" y="8862"/>
                  </a:cubicBezTo>
                  <a:cubicBezTo>
                    <a:pt x="25691" y="8862"/>
                    <a:pt x="25633" y="8870"/>
                    <a:pt x="25584" y="8887"/>
                  </a:cubicBezTo>
                  <a:cubicBezTo>
                    <a:pt x="25485" y="8887"/>
                    <a:pt x="25418" y="8920"/>
                    <a:pt x="25319" y="8953"/>
                  </a:cubicBezTo>
                  <a:cubicBezTo>
                    <a:pt x="25154" y="8986"/>
                    <a:pt x="24989" y="9085"/>
                    <a:pt x="24824" y="9184"/>
                  </a:cubicBezTo>
                  <a:cubicBezTo>
                    <a:pt x="24526" y="9449"/>
                    <a:pt x="24361" y="9812"/>
                    <a:pt x="24361" y="10209"/>
                  </a:cubicBezTo>
                  <a:cubicBezTo>
                    <a:pt x="24361" y="10572"/>
                    <a:pt x="24493" y="10936"/>
                    <a:pt x="24724" y="11233"/>
                  </a:cubicBezTo>
                  <a:cubicBezTo>
                    <a:pt x="25096" y="11711"/>
                    <a:pt x="25660" y="11976"/>
                    <a:pt x="26261" y="11976"/>
                  </a:cubicBezTo>
                  <a:cubicBezTo>
                    <a:pt x="26408" y="11976"/>
                    <a:pt x="26558" y="11960"/>
                    <a:pt x="26708" y="11928"/>
                  </a:cubicBezTo>
                  <a:cubicBezTo>
                    <a:pt x="27071" y="11861"/>
                    <a:pt x="27435" y="11663"/>
                    <a:pt x="27699" y="11399"/>
                  </a:cubicBezTo>
                  <a:cubicBezTo>
                    <a:pt x="27931" y="11134"/>
                    <a:pt x="28129" y="10804"/>
                    <a:pt x="28228" y="10506"/>
                  </a:cubicBezTo>
                  <a:cubicBezTo>
                    <a:pt x="28492" y="9845"/>
                    <a:pt x="28459" y="9085"/>
                    <a:pt x="28129" y="8490"/>
                  </a:cubicBezTo>
                  <a:cubicBezTo>
                    <a:pt x="27964" y="8192"/>
                    <a:pt x="27765" y="7928"/>
                    <a:pt x="27567" y="7697"/>
                  </a:cubicBezTo>
                  <a:cubicBezTo>
                    <a:pt x="27369" y="7498"/>
                    <a:pt x="27170" y="7300"/>
                    <a:pt x="27005" y="7069"/>
                  </a:cubicBezTo>
                  <a:cubicBezTo>
                    <a:pt x="26675" y="6705"/>
                    <a:pt x="26377" y="6308"/>
                    <a:pt x="26113" y="5879"/>
                  </a:cubicBezTo>
                  <a:lnTo>
                    <a:pt x="26113" y="5879"/>
                  </a:lnTo>
                  <a:cubicBezTo>
                    <a:pt x="26906" y="6242"/>
                    <a:pt x="27600" y="6738"/>
                    <a:pt x="28261" y="7300"/>
                  </a:cubicBezTo>
                  <a:lnTo>
                    <a:pt x="28294" y="7333"/>
                  </a:lnTo>
                  <a:cubicBezTo>
                    <a:pt x="28401" y="7420"/>
                    <a:pt x="28513" y="7457"/>
                    <a:pt x="28619" y="7457"/>
                  </a:cubicBezTo>
                  <a:cubicBezTo>
                    <a:pt x="29041" y="7457"/>
                    <a:pt x="29378" y="6876"/>
                    <a:pt x="28955" y="6507"/>
                  </a:cubicBezTo>
                  <a:cubicBezTo>
                    <a:pt x="27964" y="5713"/>
                    <a:pt x="26840" y="5052"/>
                    <a:pt x="25650" y="4623"/>
                  </a:cubicBezTo>
                  <a:lnTo>
                    <a:pt x="25452" y="4557"/>
                  </a:lnTo>
                  <a:cubicBezTo>
                    <a:pt x="25385" y="4457"/>
                    <a:pt x="25352" y="4358"/>
                    <a:pt x="25319" y="4259"/>
                  </a:cubicBezTo>
                  <a:cubicBezTo>
                    <a:pt x="25121" y="3763"/>
                    <a:pt x="25022" y="3267"/>
                    <a:pt x="25055" y="2739"/>
                  </a:cubicBezTo>
                  <a:cubicBezTo>
                    <a:pt x="25088" y="2276"/>
                    <a:pt x="25319" y="1846"/>
                    <a:pt x="25683" y="1582"/>
                  </a:cubicBezTo>
                  <a:cubicBezTo>
                    <a:pt x="26047" y="1284"/>
                    <a:pt x="26476" y="1086"/>
                    <a:pt x="26972" y="987"/>
                  </a:cubicBezTo>
                  <a:cubicBezTo>
                    <a:pt x="27025" y="983"/>
                    <a:pt x="27078" y="981"/>
                    <a:pt x="27131" y="981"/>
                  </a:cubicBezTo>
                  <a:cubicBezTo>
                    <a:pt x="27507" y="981"/>
                    <a:pt x="27876" y="1085"/>
                    <a:pt x="28195" y="1317"/>
                  </a:cubicBezTo>
                  <a:cubicBezTo>
                    <a:pt x="28592" y="1582"/>
                    <a:pt x="28856" y="1945"/>
                    <a:pt x="29021" y="2375"/>
                  </a:cubicBezTo>
                  <a:cubicBezTo>
                    <a:pt x="29154" y="2772"/>
                    <a:pt x="29087" y="3234"/>
                    <a:pt x="28790" y="3532"/>
                  </a:cubicBezTo>
                  <a:cubicBezTo>
                    <a:pt x="28658" y="3730"/>
                    <a:pt x="28492" y="3895"/>
                    <a:pt x="28294" y="3995"/>
                  </a:cubicBezTo>
                  <a:cubicBezTo>
                    <a:pt x="28158" y="4076"/>
                    <a:pt x="28000" y="4135"/>
                    <a:pt x="27837" y="4135"/>
                  </a:cubicBezTo>
                  <a:cubicBezTo>
                    <a:pt x="27803" y="4135"/>
                    <a:pt x="27767" y="4133"/>
                    <a:pt x="27732" y="4127"/>
                  </a:cubicBezTo>
                  <a:cubicBezTo>
                    <a:pt x="27534" y="4094"/>
                    <a:pt x="27369" y="3995"/>
                    <a:pt x="27236" y="3862"/>
                  </a:cubicBezTo>
                  <a:cubicBezTo>
                    <a:pt x="27137" y="3697"/>
                    <a:pt x="27104" y="3499"/>
                    <a:pt x="27170" y="3301"/>
                  </a:cubicBezTo>
                  <a:cubicBezTo>
                    <a:pt x="27203" y="3201"/>
                    <a:pt x="27170" y="3102"/>
                    <a:pt x="27071" y="3036"/>
                  </a:cubicBezTo>
                  <a:cubicBezTo>
                    <a:pt x="27036" y="3013"/>
                    <a:pt x="26993" y="3002"/>
                    <a:pt x="26948" y="3002"/>
                  </a:cubicBezTo>
                  <a:cubicBezTo>
                    <a:pt x="26867" y="3002"/>
                    <a:pt x="26783" y="3038"/>
                    <a:pt x="26741" y="3102"/>
                  </a:cubicBezTo>
                  <a:cubicBezTo>
                    <a:pt x="26542" y="3433"/>
                    <a:pt x="26542" y="3829"/>
                    <a:pt x="26708" y="4193"/>
                  </a:cubicBezTo>
                  <a:cubicBezTo>
                    <a:pt x="26906" y="4490"/>
                    <a:pt x="27203" y="4755"/>
                    <a:pt x="27600" y="4821"/>
                  </a:cubicBezTo>
                  <a:cubicBezTo>
                    <a:pt x="27724" y="4858"/>
                    <a:pt x="27857" y="4877"/>
                    <a:pt x="27993" y="4877"/>
                  </a:cubicBezTo>
                  <a:cubicBezTo>
                    <a:pt x="28219" y="4877"/>
                    <a:pt x="28451" y="4825"/>
                    <a:pt x="28658" y="4722"/>
                  </a:cubicBezTo>
                  <a:cubicBezTo>
                    <a:pt x="28955" y="4557"/>
                    <a:pt x="29220" y="4358"/>
                    <a:pt x="29451" y="4127"/>
                  </a:cubicBezTo>
                  <a:cubicBezTo>
                    <a:pt x="29980" y="3565"/>
                    <a:pt x="30145" y="2805"/>
                    <a:pt x="29947" y="2111"/>
                  </a:cubicBezTo>
                  <a:cubicBezTo>
                    <a:pt x="29749" y="1449"/>
                    <a:pt x="29352" y="888"/>
                    <a:pt x="28790" y="491"/>
                  </a:cubicBezTo>
                  <a:cubicBezTo>
                    <a:pt x="28335" y="170"/>
                    <a:pt x="27771" y="0"/>
                    <a:pt x="27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5"/>
          <p:cNvSpPr txBox="1">
            <a:spLocks noGrp="1"/>
          </p:cNvSpPr>
          <p:nvPr>
            <p:ph type="subTitle" idx="1"/>
          </p:nvPr>
        </p:nvSpPr>
        <p:spPr>
          <a:xfrm>
            <a:off x="713225" y="1975513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5"/>
          <p:cNvSpPr txBox="1">
            <a:spLocks noGrp="1"/>
          </p:cNvSpPr>
          <p:nvPr>
            <p:ph type="subTitle" idx="2"/>
          </p:nvPr>
        </p:nvSpPr>
        <p:spPr>
          <a:xfrm>
            <a:off x="3406200" y="1975513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5"/>
          <p:cNvSpPr txBox="1">
            <a:spLocks noGrp="1"/>
          </p:cNvSpPr>
          <p:nvPr>
            <p:ph type="subTitle" idx="3"/>
          </p:nvPr>
        </p:nvSpPr>
        <p:spPr>
          <a:xfrm>
            <a:off x="713225" y="3534099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5"/>
          <p:cNvSpPr txBox="1">
            <a:spLocks noGrp="1"/>
          </p:cNvSpPr>
          <p:nvPr>
            <p:ph type="subTitle" idx="4"/>
          </p:nvPr>
        </p:nvSpPr>
        <p:spPr>
          <a:xfrm>
            <a:off x="3406350" y="3534099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5"/>
          <p:cNvSpPr txBox="1">
            <a:spLocks noGrp="1"/>
          </p:cNvSpPr>
          <p:nvPr>
            <p:ph type="subTitle" idx="5"/>
          </p:nvPr>
        </p:nvSpPr>
        <p:spPr>
          <a:xfrm>
            <a:off x="6099173" y="1979613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5"/>
          <p:cNvSpPr txBox="1">
            <a:spLocks noGrp="1"/>
          </p:cNvSpPr>
          <p:nvPr>
            <p:ph type="subTitle" idx="6"/>
          </p:nvPr>
        </p:nvSpPr>
        <p:spPr>
          <a:xfrm>
            <a:off x="6099475" y="3534099"/>
            <a:ext cx="2331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5"/>
          <p:cNvSpPr txBox="1">
            <a:spLocks noGrp="1"/>
          </p:cNvSpPr>
          <p:nvPr>
            <p:ph type="subTitle" idx="7"/>
          </p:nvPr>
        </p:nvSpPr>
        <p:spPr>
          <a:xfrm>
            <a:off x="713225" y="1522413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8"/>
          </p:nvPr>
        </p:nvSpPr>
        <p:spPr>
          <a:xfrm>
            <a:off x="3406200" y="1522407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subTitle" idx="9"/>
          </p:nvPr>
        </p:nvSpPr>
        <p:spPr>
          <a:xfrm>
            <a:off x="6099173" y="1522407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13"/>
          </p:nvPr>
        </p:nvSpPr>
        <p:spPr>
          <a:xfrm>
            <a:off x="713225" y="307689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62" name="Google Shape;562;p25"/>
          <p:cNvSpPr txBox="1">
            <a:spLocks noGrp="1"/>
          </p:cNvSpPr>
          <p:nvPr>
            <p:ph type="subTitle" idx="14"/>
          </p:nvPr>
        </p:nvSpPr>
        <p:spPr>
          <a:xfrm>
            <a:off x="3406350" y="307689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15"/>
          </p:nvPr>
        </p:nvSpPr>
        <p:spPr>
          <a:xfrm>
            <a:off x="6099475" y="307689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400"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26"/>
          <p:cNvGrpSpPr/>
          <p:nvPr/>
        </p:nvGrpSpPr>
        <p:grpSpPr>
          <a:xfrm>
            <a:off x="292463" y="89166"/>
            <a:ext cx="8559074" cy="4965168"/>
            <a:chOff x="292463" y="89166"/>
            <a:chExt cx="8559074" cy="4965168"/>
          </a:xfrm>
        </p:grpSpPr>
        <p:grpSp>
          <p:nvGrpSpPr>
            <p:cNvPr id="566" name="Google Shape;566;p26"/>
            <p:cNvGrpSpPr/>
            <p:nvPr/>
          </p:nvGrpSpPr>
          <p:grpSpPr>
            <a:xfrm>
              <a:off x="292463" y="298888"/>
              <a:ext cx="3439705" cy="4544670"/>
              <a:chOff x="292463" y="298888"/>
              <a:chExt cx="3439705" cy="4544670"/>
            </a:xfrm>
          </p:grpSpPr>
          <p:sp>
            <p:nvSpPr>
              <p:cNvPr id="567" name="Google Shape;567;p26"/>
              <p:cNvSpPr/>
              <p:nvPr/>
            </p:nvSpPr>
            <p:spPr>
              <a:xfrm>
                <a:off x="292463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14218" y="151061"/>
                    </a:moveTo>
                    <a:lnTo>
                      <a:pt x="6870" y="151061"/>
                    </a:lnTo>
                    <a:lnTo>
                      <a:pt x="6870" y="150685"/>
                    </a:lnTo>
                    <a:cubicBezTo>
                      <a:pt x="6289" y="147814"/>
                      <a:pt x="3794" y="145695"/>
                      <a:pt x="855" y="145661"/>
                    </a:cubicBezTo>
                    <a:lnTo>
                      <a:pt x="0" y="145661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367"/>
                      <a:pt x="6289" y="3282"/>
                      <a:pt x="6870" y="377"/>
                    </a:cubicBezTo>
                    <a:lnTo>
                      <a:pt x="6870" y="1"/>
                    </a:lnTo>
                    <a:lnTo>
                      <a:pt x="11421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338780" y="345159"/>
                <a:ext cx="3393388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681" h="147985" fill="none" extrusionOk="0">
                    <a:moveTo>
                      <a:pt x="112680" y="147985"/>
                    </a:moveTo>
                    <a:lnTo>
                      <a:pt x="6870" y="147985"/>
                    </a:lnTo>
                    <a:lnTo>
                      <a:pt x="6870" y="147609"/>
                    </a:lnTo>
                    <a:cubicBezTo>
                      <a:pt x="6289" y="144738"/>
                      <a:pt x="3794" y="142619"/>
                      <a:pt x="855" y="142585"/>
                    </a:cubicBezTo>
                    <a:lnTo>
                      <a:pt x="0" y="142585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401"/>
                      <a:pt x="6289" y="3282"/>
                      <a:pt x="6836" y="377"/>
                    </a:cubicBezTo>
                    <a:lnTo>
                      <a:pt x="6836" y="1"/>
                    </a:lnTo>
                    <a:lnTo>
                      <a:pt x="112680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26"/>
            <p:cNvGrpSpPr/>
            <p:nvPr/>
          </p:nvGrpSpPr>
          <p:grpSpPr>
            <a:xfrm>
              <a:off x="5411832" y="298888"/>
              <a:ext cx="3439705" cy="4544670"/>
              <a:chOff x="5411832" y="298888"/>
              <a:chExt cx="3439705" cy="4544670"/>
            </a:xfrm>
          </p:grpSpPr>
          <p:sp>
            <p:nvSpPr>
              <p:cNvPr id="570" name="Google Shape;570;p26"/>
              <p:cNvSpPr/>
              <p:nvPr/>
            </p:nvSpPr>
            <p:spPr>
              <a:xfrm>
                <a:off x="5411832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" y="151061"/>
                    </a:moveTo>
                    <a:lnTo>
                      <a:pt x="107349" y="151061"/>
                    </a:lnTo>
                    <a:lnTo>
                      <a:pt x="107349" y="150685"/>
                    </a:lnTo>
                    <a:cubicBezTo>
                      <a:pt x="107896" y="147814"/>
                      <a:pt x="110425" y="145695"/>
                      <a:pt x="113364" y="145661"/>
                    </a:cubicBezTo>
                    <a:lnTo>
                      <a:pt x="114219" y="145661"/>
                    </a:lnTo>
                    <a:lnTo>
                      <a:pt x="114219" y="5435"/>
                    </a:lnTo>
                    <a:lnTo>
                      <a:pt x="113364" y="5435"/>
                    </a:lnTo>
                    <a:cubicBezTo>
                      <a:pt x="110425" y="5367"/>
                      <a:pt x="107896" y="3282"/>
                      <a:pt x="107349" y="377"/>
                    </a:cubicBezTo>
                    <a:lnTo>
                      <a:pt x="107349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5411832" y="345159"/>
                <a:ext cx="3394412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715" h="147985" fill="none" extrusionOk="0">
                    <a:moveTo>
                      <a:pt x="1" y="147985"/>
                    </a:moveTo>
                    <a:lnTo>
                      <a:pt x="105811" y="147985"/>
                    </a:lnTo>
                    <a:lnTo>
                      <a:pt x="105811" y="147609"/>
                    </a:lnTo>
                    <a:cubicBezTo>
                      <a:pt x="106392" y="144738"/>
                      <a:pt x="108887" y="142619"/>
                      <a:pt x="111860" y="142585"/>
                    </a:cubicBezTo>
                    <a:lnTo>
                      <a:pt x="112715" y="142585"/>
                    </a:lnTo>
                    <a:lnTo>
                      <a:pt x="112715" y="5435"/>
                    </a:lnTo>
                    <a:lnTo>
                      <a:pt x="111860" y="5435"/>
                    </a:lnTo>
                    <a:cubicBezTo>
                      <a:pt x="108887" y="5401"/>
                      <a:pt x="106392" y="3282"/>
                      <a:pt x="105811" y="377"/>
                    </a:cubicBezTo>
                    <a:lnTo>
                      <a:pt x="105811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2" name="Google Shape;572;p26"/>
            <p:cNvSpPr/>
            <p:nvPr/>
          </p:nvSpPr>
          <p:spPr>
            <a:xfrm>
              <a:off x="3832993" y="89166"/>
              <a:ext cx="1481086" cy="414571"/>
            </a:xfrm>
            <a:custGeom>
              <a:avLst/>
              <a:gdLst/>
              <a:ahLst/>
              <a:cxnLst/>
              <a:rect l="l" t="t" r="r" b="b"/>
              <a:pathLst>
                <a:path w="49181" h="13780" extrusionOk="0">
                  <a:moveTo>
                    <a:pt x="24574" y="820"/>
                  </a:moveTo>
                  <a:cubicBezTo>
                    <a:pt x="25496" y="2700"/>
                    <a:pt x="26009" y="4751"/>
                    <a:pt x="26077" y="6835"/>
                  </a:cubicBezTo>
                  <a:lnTo>
                    <a:pt x="26009" y="7006"/>
                  </a:lnTo>
                  <a:lnTo>
                    <a:pt x="23138" y="7006"/>
                  </a:lnTo>
                  <a:lnTo>
                    <a:pt x="23036" y="6835"/>
                  </a:lnTo>
                  <a:cubicBezTo>
                    <a:pt x="23138" y="4751"/>
                    <a:pt x="23651" y="2700"/>
                    <a:pt x="24574" y="820"/>
                  </a:cubicBezTo>
                  <a:close/>
                  <a:moveTo>
                    <a:pt x="15585" y="4648"/>
                  </a:moveTo>
                  <a:cubicBezTo>
                    <a:pt x="15688" y="4648"/>
                    <a:pt x="15790" y="4682"/>
                    <a:pt x="15893" y="4751"/>
                  </a:cubicBezTo>
                  <a:cubicBezTo>
                    <a:pt x="16371" y="5024"/>
                    <a:pt x="16679" y="5502"/>
                    <a:pt x="16781" y="6049"/>
                  </a:cubicBezTo>
                  <a:cubicBezTo>
                    <a:pt x="16884" y="6323"/>
                    <a:pt x="16884" y="6596"/>
                    <a:pt x="16850" y="6904"/>
                  </a:cubicBezTo>
                  <a:cubicBezTo>
                    <a:pt x="16781" y="7177"/>
                    <a:pt x="16713" y="7450"/>
                    <a:pt x="16576" y="7724"/>
                  </a:cubicBezTo>
                  <a:cubicBezTo>
                    <a:pt x="16098" y="7485"/>
                    <a:pt x="15688" y="7143"/>
                    <a:pt x="15312" y="6767"/>
                  </a:cubicBezTo>
                  <a:cubicBezTo>
                    <a:pt x="14902" y="6391"/>
                    <a:pt x="14731" y="5844"/>
                    <a:pt x="14833" y="5332"/>
                  </a:cubicBezTo>
                  <a:cubicBezTo>
                    <a:pt x="14902" y="5092"/>
                    <a:pt x="15072" y="4887"/>
                    <a:pt x="15277" y="4751"/>
                  </a:cubicBezTo>
                  <a:cubicBezTo>
                    <a:pt x="15380" y="4682"/>
                    <a:pt x="15483" y="4648"/>
                    <a:pt x="15585" y="4648"/>
                  </a:cubicBezTo>
                  <a:close/>
                  <a:moveTo>
                    <a:pt x="33562" y="4648"/>
                  </a:moveTo>
                  <a:cubicBezTo>
                    <a:pt x="33664" y="4648"/>
                    <a:pt x="33767" y="4682"/>
                    <a:pt x="33870" y="4751"/>
                  </a:cubicBezTo>
                  <a:cubicBezTo>
                    <a:pt x="34075" y="4887"/>
                    <a:pt x="34245" y="5092"/>
                    <a:pt x="34314" y="5332"/>
                  </a:cubicBezTo>
                  <a:cubicBezTo>
                    <a:pt x="34416" y="5844"/>
                    <a:pt x="34245" y="6425"/>
                    <a:pt x="33835" y="6767"/>
                  </a:cubicBezTo>
                  <a:cubicBezTo>
                    <a:pt x="33494" y="7143"/>
                    <a:pt x="33049" y="7485"/>
                    <a:pt x="32571" y="7724"/>
                  </a:cubicBezTo>
                  <a:cubicBezTo>
                    <a:pt x="32434" y="7450"/>
                    <a:pt x="32332" y="7177"/>
                    <a:pt x="32297" y="6904"/>
                  </a:cubicBezTo>
                  <a:cubicBezTo>
                    <a:pt x="32263" y="6596"/>
                    <a:pt x="32263" y="6323"/>
                    <a:pt x="32332" y="6049"/>
                  </a:cubicBezTo>
                  <a:cubicBezTo>
                    <a:pt x="32434" y="5502"/>
                    <a:pt x="32776" y="5024"/>
                    <a:pt x="33254" y="4716"/>
                  </a:cubicBezTo>
                  <a:cubicBezTo>
                    <a:pt x="33323" y="4682"/>
                    <a:pt x="33459" y="4648"/>
                    <a:pt x="33562" y="4648"/>
                  </a:cubicBezTo>
                  <a:close/>
                  <a:moveTo>
                    <a:pt x="26556" y="7416"/>
                  </a:moveTo>
                  <a:cubicBezTo>
                    <a:pt x="27376" y="7416"/>
                    <a:pt x="27376" y="8681"/>
                    <a:pt x="26556" y="8681"/>
                  </a:cubicBezTo>
                  <a:lnTo>
                    <a:pt x="22591" y="8681"/>
                  </a:lnTo>
                  <a:cubicBezTo>
                    <a:pt x="21771" y="8681"/>
                    <a:pt x="21771" y="7416"/>
                    <a:pt x="22591" y="7416"/>
                  </a:cubicBezTo>
                  <a:close/>
                  <a:moveTo>
                    <a:pt x="6234" y="5640"/>
                  </a:moveTo>
                  <a:cubicBezTo>
                    <a:pt x="6558" y="5640"/>
                    <a:pt x="6885" y="5728"/>
                    <a:pt x="7178" y="5913"/>
                  </a:cubicBezTo>
                  <a:cubicBezTo>
                    <a:pt x="7861" y="6288"/>
                    <a:pt x="8237" y="7040"/>
                    <a:pt x="8135" y="7826"/>
                  </a:cubicBezTo>
                  <a:cubicBezTo>
                    <a:pt x="8100" y="8202"/>
                    <a:pt x="7964" y="8578"/>
                    <a:pt x="7793" y="8954"/>
                  </a:cubicBezTo>
                  <a:cubicBezTo>
                    <a:pt x="7622" y="9262"/>
                    <a:pt x="7349" y="9535"/>
                    <a:pt x="7007" y="9706"/>
                  </a:cubicBezTo>
                  <a:cubicBezTo>
                    <a:pt x="6631" y="9843"/>
                    <a:pt x="6255" y="9911"/>
                    <a:pt x="5845" y="9911"/>
                  </a:cubicBezTo>
                  <a:cubicBezTo>
                    <a:pt x="5469" y="9911"/>
                    <a:pt x="5059" y="9843"/>
                    <a:pt x="4683" y="9740"/>
                  </a:cubicBezTo>
                  <a:cubicBezTo>
                    <a:pt x="3897" y="9535"/>
                    <a:pt x="3247" y="9091"/>
                    <a:pt x="2769" y="8442"/>
                  </a:cubicBezTo>
                  <a:cubicBezTo>
                    <a:pt x="2393" y="7997"/>
                    <a:pt x="2222" y="7416"/>
                    <a:pt x="2256" y="6801"/>
                  </a:cubicBezTo>
                  <a:lnTo>
                    <a:pt x="2256" y="6801"/>
                  </a:lnTo>
                  <a:cubicBezTo>
                    <a:pt x="2336" y="6811"/>
                    <a:pt x="2416" y="6815"/>
                    <a:pt x="2496" y="6815"/>
                  </a:cubicBezTo>
                  <a:cubicBezTo>
                    <a:pt x="2690" y="6815"/>
                    <a:pt x="2883" y="6791"/>
                    <a:pt x="3076" y="6767"/>
                  </a:cubicBezTo>
                  <a:cubicBezTo>
                    <a:pt x="3418" y="6733"/>
                    <a:pt x="3760" y="6664"/>
                    <a:pt x="4102" y="6562"/>
                  </a:cubicBezTo>
                  <a:lnTo>
                    <a:pt x="4102" y="6562"/>
                  </a:lnTo>
                  <a:cubicBezTo>
                    <a:pt x="4068" y="6630"/>
                    <a:pt x="4033" y="6699"/>
                    <a:pt x="3999" y="6767"/>
                  </a:cubicBezTo>
                  <a:cubicBezTo>
                    <a:pt x="3931" y="7006"/>
                    <a:pt x="3897" y="7245"/>
                    <a:pt x="3965" y="7519"/>
                  </a:cubicBezTo>
                  <a:cubicBezTo>
                    <a:pt x="3999" y="7758"/>
                    <a:pt x="4136" y="7997"/>
                    <a:pt x="4341" y="8168"/>
                  </a:cubicBezTo>
                  <a:cubicBezTo>
                    <a:pt x="4680" y="8476"/>
                    <a:pt x="5129" y="8618"/>
                    <a:pt x="5590" y="8618"/>
                  </a:cubicBezTo>
                  <a:cubicBezTo>
                    <a:pt x="5641" y="8618"/>
                    <a:pt x="5691" y="8616"/>
                    <a:pt x="5742" y="8612"/>
                  </a:cubicBezTo>
                  <a:cubicBezTo>
                    <a:pt x="6050" y="8578"/>
                    <a:pt x="6357" y="8373"/>
                    <a:pt x="6494" y="8100"/>
                  </a:cubicBezTo>
                  <a:cubicBezTo>
                    <a:pt x="6562" y="7963"/>
                    <a:pt x="6597" y="7826"/>
                    <a:pt x="6597" y="7656"/>
                  </a:cubicBezTo>
                  <a:cubicBezTo>
                    <a:pt x="6631" y="7519"/>
                    <a:pt x="6631" y="7382"/>
                    <a:pt x="6597" y="7245"/>
                  </a:cubicBezTo>
                  <a:cubicBezTo>
                    <a:pt x="6597" y="7245"/>
                    <a:pt x="6597" y="7211"/>
                    <a:pt x="6597" y="7211"/>
                  </a:cubicBezTo>
                  <a:cubicBezTo>
                    <a:pt x="6542" y="7021"/>
                    <a:pt x="6396" y="6939"/>
                    <a:pt x="6249" y="6939"/>
                  </a:cubicBezTo>
                  <a:cubicBezTo>
                    <a:pt x="6024" y="6939"/>
                    <a:pt x="5797" y="7128"/>
                    <a:pt x="5879" y="7416"/>
                  </a:cubicBezTo>
                  <a:cubicBezTo>
                    <a:pt x="5913" y="7553"/>
                    <a:pt x="5913" y="7656"/>
                    <a:pt x="5879" y="7792"/>
                  </a:cubicBezTo>
                  <a:cubicBezTo>
                    <a:pt x="5845" y="7861"/>
                    <a:pt x="5776" y="7895"/>
                    <a:pt x="5640" y="7929"/>
                  </a:cubicBezTo>
                  <a:cubicBezTo>
                    <a:pt x="5574" y="7944"/>
                    <a:pt x="5507" y="7950"/>
                    <a:pt x="5439" y="7950"/>
                  </a:cubicBezTo>
                  <a:cubicBezTo>
                    <a:pt x="5191" y="7950"/>
                    <a:pt x="4939" y="7858"/>
                    <a:pt x="4751" y="7724"/>
                  </a:cubicBezTo>
                  <a:cubicBezTo>
                    <a:pt x="4512" y="7519"/>
                    <a:pt x="4409" y="7177"/>
                    <a:pt x="4512" y="6904"/>
                  </a:cubicBezTo>
                  <a:cubicBezTo>
                    <a:pt x="4614" y="6562"/>
                    <a:pt x="4854" y="6254"/>
                    <a:pt x="5127" y="6015"/>
                  </a:cubicBezTo>
                  <a:cubicBezTo>
                    <a:pt x="5446" y="5771"/>
                    <a:pt x="5838" y="5640"/>
                    <a:pt x="6234" y="5640"/>
                  </a:cubicBezTo>
                  <a:close/>
                  <a:moveTo>
                    <a:pt x="42882" y="5674"/>
                  </a:moveTo>
                  <a:cubicBezTo>
                    <a:pt x="43282" y="5674"/>
                    <a:pt x="43682" y="5805"/>
                    <a:pt x="44020" y="6049"/>
                  </a:cubicBezTo>
                  <a:cubicBezTo>
                    <a:pt x="44293" y="6288"/>
                    <a:pt x="44498" y="6596"/>
                    <a:pt x="44601" y="6938"/>
                  </a:cubicBezTo>
                  <a:cubicBezTo>
                    <a:pt x="44703" y="7211"/>
                    <a:pt x="44635" y="7553"/>
                    <a:pt x="44362" y="7758"/>
                  </a:cubicBezTo>
                  <a:cubicBezTo>
                    <a:pt x="44174" y="7892"/>
                    <a:pt x="43922" y="7985"/>
                    <a:pt x="43674" y="7985"/>
                  </a:cubicBezTo>
                  <a:cubicBezTo>
                    <a:pt x="43606" y="7985"/>
                    <a:pt x="43539" y="7978"/>
                    <a:pt x="43473" y="7963"/>
                  </a:cubicBezTo>
                  <a:cubicBezTo>
                    <a:pt x="43336" y="7929"/>
                    <a:pt x="43268" y="7895"/>
                    <a:pt x="43268" y="7826"/>
                  </a:cubicBezTo>
                  <a:cubicBezTo>
                    <a:pt x="43234" y="7690"/>
                    <a:pt x="43234" y="7587"/>
                    <a:pt x="43268" y="7450"/>
                  </a:cubicBezTo>
                  <a:cubicBezTo>
                    <a:pt x="43350" y="7162"/>
                    <a:pt x="43123" y="6973"/>
                    <a:pt x="42891" y="6973"/>
                  </a:cubicBezTo>
                  <a:cubicBezTo>
                    <a:pt x="42738" y="6973"/>
                    <a:pt x="42584" y="7055"/>
                    <a:pt x="42516" y="7245"/>
                  </a:cubicBezTo>
                  <a:cubicBezTo>
                    <a:pt x="42516" y="7245"/>
                    <a:pt x="42516" y="7280"/>
                    <a:pt x="42516" y="7280"/>
                  </a:cubicBezTo>
                  <a:cubicBezTo>
                    <a:pt x="42516" y="7416"/>
                    <a:pt x="42482" y="7553"/>
                    <a:pt x="42516" y="7724"/>
                  </a:cubicBezTo>
                  <a:cubicBezTo>
                    <a:pt x="42516" y="7861"/>
                    <a:pt x="42550" y="7997"/>
                    <a:pt x="42619" y="8134"/>
                  </a:cubicBezTo>
                  <a:cubicBezTo>
                    <a:pt x="42790" y="8407"/>
                    <a:pt x="43063" y="8612"/>
                    <a:pt x="43371" y="8647"/>
                  </a:cubicBezTo>
                  <a:cubicBezTo>
                    <a:pt x="43421" y="8650"/>
                    <a:pt x="43472" y="8652"/>
                    <a:pt x="43523" y="8652"/>
                  </a:cubicBezTo>
                  <a:cubicBezTo>
                    <a:pt x="43983" y="8652"/>
                    <a:pt x="44433" y="8510"/>
                    <a:pt x="44772" y="8202"/>
                  </a:cubicBezTo>
                  <a:cubicBezTo>
                    <a:pt x="44977" y="8031"/>
                    <a:pt x="45114" y="7792"/>
                    <a:pt x="45182" y="7553"/>
                  </a:cubicBezTo>
                  <a:cubicBezTo>
                    <a:pt x="45216" y="7280"/>
                    <a:pt x="45216" y="7040"/>
                    <a:pt x="45114" y="6801"/>
                  </a:cubicBezTo>
                  <a:cubicBezTo>
                    <a:pt x="45079" y="6733"/>
                    <a:pt x="45045" y="6664"/>
                    <a:pt x="45011" y="6596"/>
                  </a:cubicBezTo>
                  <a:lnTo>
                    <a:pt x="45011" y="6596"/>
                  </a:lnTo>
                  <a:cubicBezTo>
                    <a:pt x="45353" y="6699"/>
                    <a:pt x="45695" y="6767"/>
                    <a:pt x="46036" y="6801"/>
                  </a:cubicBezTo>
                  <a:cubicBezTo>
                    <a:pt x="46230" y="6825"/>
                    <a:pt x="46423" y="6849"/>
                    <a:pt x="46616" y="6849"/>
                  </a:cubicBezTo>
                  <a:cubicBezTo>
                    <a:pt x="46696" y="6849"/>
                    <a:pt x="46777" y="6845"/>
                    <a:pt x="46857" y="6835"/>
                  </a:cubicBezTo>
                  <a:lnTo>
                    <a:pt x="46857" y="6835"/>
                  </a:lnTo>
                  <a:cubicBezTo>
                    <a:pt x="46891" y="7416"/>
                    <a:pt x="46720" y="7997"/>
                    <a:pt x="46378" y="8476"/>
                  </a:cubicBezTo>
                  <a:lnTo>
                    <a:pt x="46344" y="8476"/>
                  </a:lnTo>
                  <a:cubicBezTo>
                    <a:pt x="45865" y="9091"/>
                    <a:pt x="45216" y="9535"/>
                    <a:pt x="44430" y="9740"/>
                  </a:cubicBezTo>
                  <a:cubicBezTo>
                    <a:pt x="44054" y="9843"/>
                    <a:pt x="43678" y="9911"/>
                    <a:pt x="43268" y="9911"/>
                  </a:cubicBezTo>
                  <a:cubicBezTo>
                    <a:pt x="42858" y="9911"/>
                    <a:pt x="42482" y="9843"/>
                    <a:pt x="42106" y="9706"/>
                  </a:cubicBezTo>
                  <a:cubicBezTo>
                    <a:pt x="41764" y="9569"/>
                    <a:pt x="41491" y="9296"/>
                    <a:pt x="41320" y="8954"/>
                  </a:cubicBezTo>
                  <a:cubicBezTo>
                    <a:pt x="41149" y="8612"/>
                    <a:pt x="41012" y="8237"/>
                    <a:pt x="40978" y="7826"/>
                  </a:cubicBezTo>
                  <a:cubicBezTo>
                    <a:pt x="40910" y="7075"/>
                    <a:pt x="41286" y="6323"/>
                    <a:pt x="41935" y="5947"/>
                  </a:cubicBezTo>
                  <a:cubicBezTo>
                    <a:pt x="42228" y="5762"/>
                    <a:pt x="42555" y="5674"/>
                    <a:pt x="42882" y="5674"/>
                  </a:cubicBezTo>
                  <a:close/>
                  <a:moveTo>
                    <a:pt x="9287" y="8279"/>
                  </a:moveTo>
                  <a:cubicBezTo>
                    <a:pt x="9428" y="8279"/>
                    <a:pt x="9569" y="8325"/>
                    <a:pt x="9673" y="8407"/>
                  </a:cubicBezTo>
                  <a:cubicBezTo>
                    <a:pt x="9741" y="8476"/>
                    <a:pt x="9809" y="8578"/>
                    <a:pt x="9843" y="8681"/>
                  </a:cubicBezTo>
                  <a:cubicBezTo>
                    <a:pt x="9878" y="8818"/>
                    <a:pt x="9912" y="8920"/>
                    <a:pt x="9878" y="9057"/>
                  </a:cubicBezTo>
                  <a:cubicBezTo>
                    <a:pt x="9878" y="9159"/>
                    <a:pt x="9843" y="9159"/>
                    <a:pt x="9809" y="9193"/>
                  </a:cubicBezTo>
                  <a:cubicBezTo>
                    <a:pt x="9758" y="9211"/>
                    <a:pt x="9707" y="9219"/>
                    <a:pt x="9660" y="9219"/>
                  </a:cubicBezTo>
                  <a:cubicBezTo>
                    <a:pt x="9613" y="9219"/>
                    <a:pt x="9570" y="9211"/>
                    <a:pt x="9536" y="9193"/>
                  </a:cubicBezTo>
                  <a:lnTo>
                    <a:pt x="9502" y="9193"/>
                  </a:lnTo>
                  <a:cubicBezTo>
                    <a:pt x="9480" y="9190"/>
                    <a:pt x="9460" y="9189"/>
                    <a:pt x="9441" y="9189"/>
                  </a:cubicBezTo>
                  <a:cubicBezTo>
                    <a:pt x="9052" y="9189"/>
                    <a:pt x="9010" y="9809"/>
                    <a:pt x="9433" y="9809"/>
                  </a:cubicBezTo>
                  <a:cubicBezTo>
                    <a:pt x="9490" y="9817"/>
                    <a:pt x="9544" y="9821"/>
                    <a:pt x="9597" y="9821"/>
                  </a:cubicBezTo>
                  <a:cubicBezTo>
                    <a:pt x="9769" y="9821"/>
                    <a:pt x="9926" y="9776"/>
                    <a:pt x="10083" y="9672"/>
                  </a:cubicBezTo>
                  <a:cubicBezTo>
                    <a:pt x="10288" y="9535"/>
                    <a:pt x="10424" y="9330"/>
                    <a:pt x="10424" y="9057"/>
                  </a:cubicBezTo>
                  <a:cubicBezTo>
                    <a:pt x="10424" y="8886"/>
                    <a:pt x="10390" y="8715"/>
                    <a:pt x="10322" y="8544"/>
                  </a:cubicBezTo>
                  <a:lnTo>
                    <a:pt x="10322" y="8544"/>
                  </a:lnTo>
                  <a:lnTo>
                    <a:pt x="10493" y="8578"/>
                  </a:lnTo>
                  <a:cubicBezTo>
                    <a:pt x="10903" y="8715"/>
                    <a:pt x="11313" y="8783"/>
                    <a:pt x="11723" y="8818"/>
                  </a:cubicBezTo>
                  <a:cubicBezTo>
                    <a:pt x="11870" y="8821"/>
                    <a:pt x="12017" y="8823"/>
                    <a:pt x="12164" y="8823"/>
                  </a:cubicBezTo>
                  <a:cubicBezTo>
                    <a:pt x="13486" y="8823"/>
                    <a:pt x="14806" y="8684"/>
                    <a:pt x="16098" y="8407"/>
                  </a:cubicBezTo>
                  <a:lnTo>
                    <a:pt x="16098" y="8407"/>
                  </a:lnTo>
                  <a:cubicBezTo>
                    <a:pt x="15551" y="9159"/>
                    <a:pt x="14833" y="9740"/>
                    <a:pt x="13979" y="10116"/>
                  </a:cubicBezTo>
                  <a:cubicBezTo>
                    <a:pt x="13398" y="10355"/>
                    <a:pt x="12817" y="10526"/>
                    <a:pt x="12236" y="10629"/>
                  </a:cubicBezTo>
                  <a:cubicBezTo>
                    <a:pt x="11621" y="10697"/>
                    <a:pt x="11005" y="10731"/>
                    <a:pt x="10390" y="10731"/>
                  </a:cubicBezTo>
                  <a:cubicBezTo>
                    <a:pt x="10083" y="10731"/>
                    <a:pt x="9775" y="10663"/>
                    <a:pt x="9502" y="10629"/>
                  </a:cubicBezTo>
                  <a:cubicBezTo>
                    <a:pt x="9194" y="10560"/>
                    <a:pt x="8955" y="10458"/>
                    <a:pt x="8681" y="10287"/>
                  </a:cubicBezTo>
                  <a:cubicBezTo>
                    <a:pt x="8476" y="10150"/>
                    <a:pt x="8340" y="9911"/>
                    <a:pt x="8305" y="9638"/>
                  </a:cubicBezTo>
                  <a:cubicBezTo>
                    <a:pt x="8305" y="9501"/>
                    <a:pt x="8305" y="9330"/>
                    <a:pt x="8305" y="9193"/>
                  </a:cubicBezTo>
                  <a:cubicBezTo>
                    <a:pt x="8340" y="9057"/>
                    <a:pt x="8374" y="8954"/>
                    <a:pt x="8442" y="8818"/>
                  </a:cubicBezTo>
                  <a:cubicBezTo>
                    <a:pt x="8579" y="8578"/>
                    <a:pt x="8784" y="8407"/>
                    <a:pt x="9023" y="8339"/>
                  </a:cubicBezTo>
                  <a:cubicBezTo>
                    <a:pt x="9104" y="8299"/>
                    <a:pt x="9196" y="8279"/>
                    <a:pt x="9287" y="8279"/>
                  </a:cubicBezTo>
                  <a:close/>
                  <a:moveTo>
                    <a:pt x="39830" y="8296"/>
                  </a:moveTo>
                  <a:cubicBezTo>
                    <a:pt x="39921" y="8296"/>
                    <a:pt x="40010" y="8313"/>
                    <a:pt x="40090" y="8339"/>
                  </a:cubicBezTo>
                  <a:cubicBezTo>
                    <a:pt x="40329" y="8442"/>
                    <a:pt x="40534" y="8612"/>
                    <a:pt x="40671" y="8852"/>
                  </a:cubicBezTo>
                  <a:cubicBezTo>
                    <a:pt x="40739" y="8954"/>
                    <a:pt x="40773" y="9091"/>
                    <a:pt x="40773" y="9228"/>
                  </a:cubicBezTo>
                  <a:cubicBezTo>
                    <a:pt x="40807" y="9364"/>
                    <a:pt x="40807" y="9501"/>
                    <a:pt x="40807" y="9638"/>
                  </a:cubicBezTo>
                  <a:cubicBezTo>
                    <a:pt x="40773" y="9911"/>
                    <a:pt x="40636" y="10150"/>
                    <a:pt x="40431" y="10287"/>
                  </a:cubicBezTo>
                  <a:cubicBezTo>
                    <a:pt x="40192" y="10458"/>
                    <a:pt x="39919" y="10560"/>
                    <a:pt x="39645" y="10629"/>
                  </a:cubicBezTo>
                  <a:cubicBezTo>
                    <a:pt x="39338" y="10663"/>
                    <a:pt x="39030" y="10731"/>
                    <a:pt x="38723" y="10731"/>
                  </a:cubicBezTo>
                  <a:cubicBezTo>
                    <a:pt x="38107" y="10731"/>
                    <a:pt x="37526" y="10697"/>
                    <a:pt x="36911" y="10629"/>
                  </a:cubicBezTo>
                  <a:cubicBezTo>
                    <a:pt x="36296" y="10526"/>
                    <a:pt x="35715" y="10355"/>
                    <a:pt x="35134" y="10116"/>
                  </a:cubicBezTo>
                  <a:cubicBezTo>
                    <a:pt x="34314" y="9740"/>
                    <a:pt x="33562" y="9159"/>
                    <a:pt x="33015" y="8442"/>
                  </a:cubicBezTo>
                  <a:lnTo>
                    <a:pt x="33015" y="8442"/>
                  </a:lnTo>
                  <a:cubicBezTo>
                    <a:pt x="34307" y="8718"/>
                    <a:pt x="35627" y="8857"/>
                    <a:pt x="36949" y="8857"/>
                  </a:cubicBezTo>
                  <a:cubicBezTo>
                    <a:pt x="37096" y="8857"/>
                    <a:pt x="37243" y="8855"/>
                    <a:pt x="37390" y="8852"/>
                  </a:cubicBezTo>
                  <a:cubicBezTo>
                    <a:pt x="37800" y="8818"/>
                    <a:pt x="38210" y="8715"/>
                    <a:pt x="38620" y="8612"/>
                  </a:cubicBezTo>
                  <a:lnTo>
                    <a:pt x="38791" y="8544"/>
                  </a:lnTo>
                  <a:lnTo>
                    <a:pt x="38791" y="8544"/>
                  </a:lnTo>
                  <a:cubicBezTo>
                    <a:pt x="38723" y="8715"/>
                    <a:pt x="38688" y="8920"/>
                    <a:pt x="38688" y="9091"/>
                  </a:cubicBezTo>
                  <a:cubicBezTo>
                    <a:pt x="38688" y="9330"/>
                    <a:pt x="38825" y="9569"/>
                    <a:pt x="39030" y="9706"/>
                  </a:cubicBezTo>
                  <a:cubicBezTo>
                    <a:pt x="39199" y="9790"/>
                    <a:pt x="39368" y="9852"/>
                    <a:pt x="39555" y="9852"/>
                  </a:cubicBezTo>
                  <a:cubicBezTo>
                    <a:pt x="39596" y="9852"/>
                    <a:pt x="39637" y="9849"/>
                    <a:pt x="39680" y="9843"/>
                  </a:cubicBezTo>
                  <a:cubicBezTo>
                    <a:pt x="40021" y="9774"/>
                    <a:pt x="39987" y="9228"/>
                    <a:pt x="39611" y="9228"/>
                  </a:cubicBezTo>
                  <a:lnTo>
                    <a:pt x="39577" y="9228"/>
                  </a:lnTo>
                  <a:cubicBezTo>
                    <a:pt x="39543" y="9245"/>
                    <a:pt x="39500" y="9253"/>
                    <a:pt x="39453" y="9253"/>
                  </a:cubicBezTo>
                  <a:cubicBezTo>
                    <a:pt x="39406" y="9253"/>
                    <a:pt x="39355" y="9245"/>
                    <a:pt x="39304" y="9228"/>
                  </a:cubicBezTo>
                  <a:cubicBezTo>
                    <a:pt x="39269" y="9193"/>
                    <a:pt x="39235" y="9159"/>
                    <a:pt x="39235" y="9057"/>
                  </a:cubicBezTo>
                  <a:cubicBezTo>
                    <a:pt x="39201" y="8954"/>
                    <a:pt x="39235" y="8818"/>
                    <a:pt x="39269" y="8715"/>
                  </a:cubicBezTo>
                  <a:cubicBezTo>
                    <a:pt x="39304" y="8612"/>
                    <a:pt x="39372" y="8510"/>
                    <a:pt x="39440" y="8442"/>
                  </a:cubicBezTo>
                  <a:cubicBezTo>
                    <a:pt x="39545" y="8337"/>
                    <a:pt x="39688" y="8296"/>
                    <a:pt x="39830" y="8296"/>
                  </a:cubicBezTo>
                  <a:close/>
                  <a:moveTo>
                    <a:pt x="26111" y="9091"/>
                  </a:moveTo>
                  <a:cubicBezTo>
                    <a:pt x="26009" y="10697"/>
                    <a:pt x="24984" y="12338"/>
                    <a:pt x="24574" y="12953"/>
                  </a:cubicBezTo>
                  <a:cubicBezTo>
                    <a:pt x="24163" y="12338"/>
                    <a:pt x="23138" y="10697"/>
                    <a:pt x="23036" y="9091"/>
                  </a:cubicBezTo>
                  <a:close/>
                  <a:moveTo>
                    <a:pt x="24574" y="0"/>
                  </a:moveTo>
                  <a:lnTo>
                    <a:pt x="24403" y="273"/>
                  </a:lnTo>
                  <a:cubicBezTo>
                    <a:pt x="23412" y="2085"/>
                    <a:pt x="22831" y="4067"/>
                    <a:pt x="22694" y="6083"/>
                  </a:cubicBezTo>
                  <a:cubicBezTo>
                    <a:pt x="22455" y="5639"/>
                    <a:pt x="22181" y="5195"/>
                    <a:pt x="21908" y="4785"/>
                  </a:cubicBezTo>
                  <a:cubicBezTo>
                    <a:pt x="21737" y="4511"/>
                    <a:pt x="21566" y="4272"/>
                    <a:pt x="21361" y="4033"/>
                  </a:cubicBezTo>
                  <a:cubicBezTo>
                    <a:pt x="21258" y="3896"/>
                    <a:pt x="21156" y="3759"/>
                    <a:pt x="21088" y="3623"/>
                  </a:cubicBezTo>
                  <a:cubicBezTo>
                    <a:pt x="21019" y="3452"/>
                    <a:pt x="20951" y="3281"/>
                    <a:pt x="20882" y="3076"/>
                  </a:cubicBezTo>
                  <a:cubicBezTo>
                    <a:pt x="20848" y="2905"/>
                    <a:pt x="20848" y="2734"/>
                    <a:pt x="20848" y="2563"/>
                  </a:cubicBezTo>
                  <a:cubicBezTo>
                    <a:pt x="20882" y="2392"/>
                    <a:pt x="20917" y="2256"/>
                    <a:pt x="20985" y="2119"/>
                  </a:cubicBezTo>
                  <a:lnTo>
                    <a:pt x="20985" y="2085"/>
                  </a:lnTo>
                  <a:cubicBezTo>
                    <a:pt x="21088" y="1914"/>
                    <a:pt x="20985" y="1709"/>
                    <a:pt x="20814" y="1640"/>
                  </a:cubicBezTo>
                  <a:cubicBezTo>
                    <a:pt x="20770" y="1623"/>
                    <a:pt x="20724" y="1614"/>
                    <a:pt x="20678" y="1614"/>
                  </a:cubicBezTo>
                  <a:cubicBezTo>
                    <a:pt x="20546" y="1614"/>
                    <a:pt x="20420" y="1685"/>
                    <a:pt x="20370" y="1811"/>
                  </a:cubicBezTo>
                  <a:cubicBezTo>
                    <a:pt x="20267" y="2051"/>
                    <a:pt x="20199" y="2324"/>
                    <a:pt x="20199" y="2563"/>
                  </a:cubicBezTo>
                  <a:cubicBezTo>
                    <a:pt x="20199" y="2802"/>
                    <a:pt x="20267" y="3042"/>
                    <a:pt x="20336" y="3281"/>
                  </a:cubicBezTo>
                  <a:cubicBezTo>
                    <a:pt x="20199" y="3213"/>
                    <a:pt x="20028" y="3144"/>
                    <a:pt x="19823" y="3110"/>
                  </a:cubicBezTo>
                  <a:cubicBezTo>
                    <a:pt x="19652" y="3057"/>
                    <a:pt x="19471" y="3030"/>
                    <a:pt x="19289" y="3030"/>
                  </a:cubicBezTo>
                  <a:cubicBezTo>
                    <a:pt x="18999" y="3030"/>
                    <a:pt x="18708" y="3100"/>
                    <a:pt x="18456" y="3247"/>
                  </a:cubicBezTo>
                  <a:cubicBezTo>
                    <a:pt x="18251" y="3418"/>
                    <a:pt x="18080" y="3589"/>
                    <a:pt x="17977" y="3794"/>
                  </a:cubicBezTo>
                  <a:cubicBezTo>
                    <a:pt x="17841" y="3999"/>
                    <a:pt x="17772" y="4238"/>
                    <a:pt x="17772" y="4511"/>
                  </a:cubicBezTo>
                  <a:cubicBezTo>
                    <a:pt x="17738" y="4751"/>
                    <a:pt x="17841" y="5024"/>
                    <a:pt x="18012" y="5229"/>
                  </a:cubicBezTo>
                  <a:cubicBezTo>
                    <a:pt x="18182" y="5400"/>
                    <a:pt x="18422" y="5537"/>
                    <a:pt x="18695" y="5571"/>
                  </a:cubicBezTo>
                  <a:cubicBezTo>
                    <a:pt x="18786" y="5594"/>
                    <a:pt x="18877" y="5605"/>
                    <a:pt x="18967" y="5605"/>
                  </a:cubicBezTo>
                  <a:cubicBezTo>
                    <a:pt x="19147" y="5605"/>
                    <a:pt x="19322" y="5559"/>
                    <a:pt x="19481" y="5468"/>
                  </a:cubicBezTo>
                  <a:cubicBezTo>
                    <a:pt x="19755" y="5332"/>
                    <a:pt x="19925" y="5058"/>
                    <a:pt x="19960" y="4751"/>
                  </a:cubicBezTo>
                  <a:lnTo>
                    <a:pt x="19960" y="4716"/>
                  </a:lnTo>
                  <a:cubicBezTo>
                    <a:pt x="19960" y="4682"/>
                    <a:pt x="19960" y="4682"/>
                    <a:pt x="19960" y="4648"/>
                  </a:cubicBezTo>
                  <a:cubicBezTo>
                    <a:pt x="19960" y="4443"/>
                    <a:pt x="19814" y="4347"/>
                    <a:pt x="19664" y="4347"/>
                  </a:cubicBezTo>
                  <a:cubicBezTo>
                    <a:pt x="19489" y="4347"/>
                    <a:pt x="19308" y="4477"/>
                    <a:pt x="19344" y="4716"/>
                  </a:cubicBezTo>
                  <a:cubicBezTo>
                    <a:pt x="19344" y="4853"/>
                    <a:pt x="19310" y="4956"/>
                    <a:pt x="19208" y="5058"/>
                  </a:cubicBezTo>
                  <a:cubicBezTo>
                    <a:pt x="19071" y="5126"/>
                    <a:pt x="18934" y="5161"/>
                    <a:pt x="18763" y="5161"/>
                  </a:cubicBezTo>
                  <a:cubicBezTo>
                    <a:pt x="18593" y="5126"/>
                    <a:pt x="18456" y="5058"/>
                    <a:pt x="18319" y="4956"/>
                  </a:cubicBezTo>
                  <a:cubicBezTo>
                    <a:pt x="18182" y="4853"/>
                    <a:pt x="18148" y="4682"/>
                    <a:pt x="18148" y="4545"/>
                  </a:cubicBezTo>
                  <a:cubicBezTo>
                    <a:pt x="18148" y="4340"/>
                    <a:pt x="18217" y="4170"/>
                    <a:pt x="18285" y="3999"/>
                  </a:cubicBezTo>
                  <a:cubicBezTo>
                    <a:pt x="18388" y="3828"/>
                    <a:pt x="18524" y="3691"/>
                    <a:pt x="18661" y="3589"/>
                  </a:cubicBezTo>
                  <a:cubicBezTo>
                    <a:pt x="18861" y="3468"/>
                    <a:pt x="19085" y="3419"/>
                    <a:pt x="19304" y="3419"/>
                  </a:cubicBezTo>
                  <a:cubicBezTo>
                    <a:pt x="19460" y="3419"/>
                    <a:pt x="19613" y="3444"/>
                    <a:pt x="19755" y="3486"/>
                  </a:cubicBezTo>
                  <a:cubicBezTo>
                    <a:pt x="20541" y="3657"/>
                    <a:pt x="21053" y="4375"/>
                    <a:pt x="21463" y="5092"/>
                  </a:cubicBezTo>
                  <a:cubicBezTo>
                    <a:pt x="21839" y="5707"/>
                    <a:pt x="22147" y="6357"/>
                    <a:pt x="22386" y="7040"/>
                  </a:cubicBezTo>
                  <a:cubicBezTo>
                    <a:pt x="21976" y="7109"/>
                    <a:pt x="21634" y="7450"/>
                    <a:pt x="21566" y="7895"/>
                  </a:cubicBezTo>
                  <a:cubicBezTo>
                    <a:pt x="21156" y="7997"/>
                    <a:pt x="20746" y="8100"/>
                    <a:pt x="20336" y="8168"/>
                  </a:cubicBezTo>
                  <a:cubicBezTo>
                    <a:pt x="19946" y="8233"/>
                    <a:pt x="19556" y="8257"/>
                    <a:pt x="19166" y="8257"/>
                  </a:cubicBezTo>
                  <a:cubicBezTo>
                    <a:pt x="18940" y="8257"/>
                    <a:pt x="18715" y="8249"/>
                    <a:pt x="18490" y="8237"/>
                  </a:cubicBezTo>
                  <a:cubicBezTo>
                    <a:pt x="17977" y="8202"/>
                    <a:pt x="17431" y="8066"/>
                    <a:pt x="16952" y="7895"/>
                  </a:cubicBezTo>
                  <a:cubicBezTo>
                    <a:pt x="17123" y="7587"/>
                    <a:pt x="17226" y="7280"/>
                    <a:pt x="17294" y="6972"/>
                  </a:cubicBezTo>
                  <a:cubicBezTo>
                    <a:pt x="17362" y="6630"/>
                    <a:pt x="17362" y="6288"/>
                    <a:pt x="17294" y="5947"/>
                  </a:cubicBezTo>
                  <a:cubicBezTo>
                    <a:pt x="17226" y="5605"/>
                    <a:pt x="17089" y="5297"/>
                    <a:pt x="16918" y="4990"/>
                  </a:cubicBezTo>
                  <a:cubicBezTo>
                    <a:pt x="16747" y="4682"/>
                    <a:pt x="16474" y="4443"/>
                    <a:pt x="16166" y="4272"/>
                  </a:cubicBezTo>
                  <a:cubicBezTo>
                    <a:pt x="15995" y="4170"/>
                    <a:pt x="15790" y="4101"/>
                    <a:pt x="15585" y="4101"/>
                  </a:cubicBezTo>
                  <a:cubicBezTo>
                    <a:pt x="15380" y="4135"/>
                    <a:pt x="15175" y="4170"/>
                    <a:pt x="15004" y="4306"/>
                  </a:cubicBezTo>
                  <a:cubicBezTo>
                    <a:pt x="14696" y="4477"/>
                    <a:pt x="14457" y="4785"/>
                    <a:pt x="14355" y="5161"/>
                  </a:cubicBezTo>
                  <a:cubicBezTo>
                    <a:pt x="14252" y="5502"/>
                    <a:pt x="14252" y="5878"/>
                    <a:pt x="14423" y="6220"/>
                  </a:cubicBezTo>
                  <a:cubicBezTo>
                    <a:pt x="14560" y="6528"/>
                    <a:pt x="14765" y="6835"/>
                    <a:pt x="15004" y="7040"/>
                  </a:cubicBezTo>
                  <a:cubicBezTo>
                    <a:pt x="15346" y="7382"/>
                    <a:pt x="15722" y="7621"/>
                    <a:pt x="16098" y="7861"/>
                  </a:cubicBezTo>
                  <a:cubicBezTo>
                    <a:pt x="15483" y="8031"/>
                    <a:pt x="14867" y="8168"/>
                    <a:pt x="14218" y="8271"/>
                  </a:cubicBezTo>
                  <a:cubicBezTo>
                    <a:pt x="13567" y="8384"/>
                    <a:pt x="12892" y="8450"/>
                    <a:pt x="12233" y="8450"/>
                  </a:cubicBezTo>
                  <a:cubicBezTo>
                    <a:pt x="12096" y="8450"/>
                    <a:pt x="11961" y="8447"/>
                    <a:pt x="11826" y="8442"/>
                  </a:cubicBezTo>
                  <a:cubicBezTo>
                    <a:pt x="11005" y="8442"/>
                    <a:pt x="10254" y="8168"/>
                    <a:pt x="9604" y="7690"/>
                  </a:cubicBezTo>
                  <a:cubicBezTo>
                    <a:pt x="9331" y="7485"/>
                    <a:pt x="9092" y="7177"/>
                    <a:pt x="8921" y="6835"/>
                  </a:cubicBezTo>
                  <a:cubicBezTo>
                    <a:pt x="8784" y="6494"/>
                    <a:pt x="8750" y="6118"/>
                    <a:pt x="8852" y="5776"/>
                  </a:cubicBezTo>
                  <a:cubicBezTo>
                    <a:pt x="8921" y="5434"/>
                    <a:pt x="9126" y="5092"/>
                    <a:pt x="9399" y="4853"/>
                  </a:cubicBezTo>
                  <a:cubicBezTo>
                    <a:pt x="9804" y="4520"/>
                    <a:pt x="10308" y="4336"/>
                    <a:pt x="10820" y="4336"/>
                  </a:cubicBezTo>
                  <a:cubicBezTo>
                    <a:pt x="11042" y="4336"/>
                    <a:pt x="11266" y="4370"/>
                    <a:pt x="11484" y="4443"/>
                  </a:cubicBezTo>
                  <a:cubicBezTo>
                    <a:pt x="11791" y="4511"/>
                    <a:pt x="12065" y="4716"/>
                    <a:pt x="12167" y="5024"/>
                  </a:cubicBezTo>
                  <a:cubicBezTo>
                    <a:pt x="12270" y="5366"/>
                    <a:pt x="12270" y="5742"/>
                    <a:pt x="12167" y="6049"/>
                  </a:cubicBezTo>
                  <a:cubicBezTo>
                    <a:pt x="12099" y="6220"/>
                    <a:pt x="11997" y="6357"/>
                    <a:pt x="11894" y="6459"/>
                  </a:cubicBezTo>
                  <a:cubicBezTo>
                    <a:pt x="11757" y="6562"/>
                    <a:pt x="11621" y="6596"/>
                    <a:pt x="11484" y="6630"/>
                  </a:cubicBezTo>
                  <a:cubicBezTo>
                    <a:pt x="11445" y="6635"/>
                    <a:pt x="11406" y="6637"/>
                    <a:pt x="11368" y="6637"/>
                  </a:cubicBezTo>
                  <a:cubicBezTo>
                    <a:pt x="11107" y="6637"/>
                    <a:pt x="10873" y="6536"/>
                    <a:pt x="10664" y="6357"/>
                  </a:cubicBezTo>
                  <a:cubicBezTo>
                    <a:pt x="10595" y="6254"/>
                    <a:pt x="10595" y="6118"/>
                    <a:pt x="10595" y="6015"/>
                  </a:cubicBezTo>
                  <a:cubicBezTo>
                    <a:pt x="10629" y="5844"/>
                    <a:pt x="10698" y="5707"/>
                    <a:pt x="10766" y="5605"/>
                  </a:cubicBezTo>
                  <a:lnTo>
                    <a:pt x="10766" y="5571"/>
                  </a:lnTo>
                  <a:cubicBezTo>
                    <a:pt x="10962" y="5326"/>
                    <a:pt x="10736" y="5045"/>
                    <a:pt x="10492" y="5045"/>
                  </a:cubicBezTo>
                  <a:cubicBezTo>
                    <a:pt x="10396" y="5045"/>
                    <a:pt x="10297" y="5089"/>
                    <a:pt x="10219" y="5195"/>
                  </a:cubicBezTo>
                  <a:cubicBezTo>
                    <a:pt x="10048" y="5400"/>
                    <a:pt x="9980" y="5673"/>
                    <a:pt x="9946" y="5913"/>
                  </a:cubicBezTo>
                  <a:cubicBezTo>
                    <a:pt x="9878" y="6220"/>
                    <a:pt x="9946" y="6494"/>
                    <a:pt x="10151" y="6733"/>
                  </a:cubicBezTo>
                  <a:cubicBezTo>
                    <a:pt x="10322" y="6938"/>
                    <a:pt x="10561" y="7109"/>
                    <a:pt x="10800" y="7177"/>
                  </a:cubicBezTo>
                  <a:cubicBezTo>
                    <a:pt x="11040" y="7245"/>
                    <a:pt x="11313" y="7245"/>
                    <a:pt x="11552" y="7245"/>
                  </a:cubicBezTo>
                  <a:cubicBezTo>
                    <a:pt x="11826" y="7177"/>
                    <a:pt x="12065" y="7075"/>
                    <a:pt x="12236" y="6869"/>
                  </a:cubicBezTo>
                  <a:cubicBezTo>
                    <a:pt x="12407" y="6699"/>
                    <a:pt x="12543" y="6494"/>
                    <a:pt x="12612" y="6254"/>
                  </a:cubicBezTo>
                  <a:cubicBezTo>
                    <a:pt x="12783" y="5810"/>
                    <a:pt x="12783" y="5332"/>
                    <a:pt x="12612" y="4887"/>
                  </a:cubicBezTo>
                  <a:cubicBezTo>
                    <a:pt x="12441" y="4409"/>
                    <a:pt x="12065" y="4067"/>
                    <a:pt x="11586" y="3930"/>
                  </a:cubicBezTo>
                  <a:cubicBezTo>
                    <a:pt x="11361" y="3880"/>
                    <a:pt x="11154" y="3849"/>
                    <a:pt x="10939" y="3849"/>
                  </a:cubicBezTo>
                  <a:cubicBezTo>
                    <a:pt x="10860" y="3849"/>
                    <a:pt x="10780" y="3853"/>
                    <a:pt x="10698" y="3862"/>
                  </a:cubicBezTo>
                  <a:cubicBezTo>
                    <a:pt x="10903" y="3759"/>
                    <a:pt x="11108" y="3691"/>
                    <a:pt x="11313" y="3623"/>
                  </a:cubicBezTo>
                  <a:cubicBezTo>
                    <a:pt x="11586" y="3554"/>
                    <a:pt x="11860" y="3486"/>
                    <a:pt x="12133" y="3486"/>
                  </a:cubicBezTo>
                  <a:lnTo>
                    <a:pt x="12167" y="3486"/>
                  </a:lnTo>
                  <a:cubicBezTo>
                    <a:pt x="12555" y="3454"/>
                    <a:pt x="12485" y="2934"/>
                    <a:pt x="12159" y="2934"/>
                  </a:cubicBezTo>
                  <a:cubicBezTo>
                    <a:pt x="12140" y="2934"/>
                    <a:pt x="12120" y="2935"/>
                    <a:pt x="12099" y="2939"/>
                  </a:cubicBezTo>
                  <a:cubicBezTo>
                    <a:pt x="11791" y="2939"/>
                    <a:pt x="11484" y="3008"/>
                    <a:pt x="11176" y="3110"/>
                  </a:cubicBezTo>
                  <a:cubicBezTo>
                    <a:pt x="10869" y="3213"/>
                    <a:pt x="10595" y="3349"/>
                    <a:pt x="10322" y="3520"/>
                  </a:cubicBezTo>
                  <a:cubicBezTo>
                    <a:pt x="10048" y="3657"/>
                    <a:pt x="9809" y="3828"/>
                    <a:pt x="9570" y="4033"/>
                  </a:cubicBezTo>
                  <a:cubicBezTo>
                    <a:pt x="9399" y="4204"/>
                    <a:pt x="9262" y="4340"/>
                    <a:pt x="9092" y="4511"/>
                  </a:cubicBezTo>
                  <a:cubicBezTo>
                    <a:pt x="8784" y="4819"/>
                    <a:pt x="8545" y="5229"/>
                    <a:pt x="8442" y="5673"/>
                  </a:cubicBezTo>
                  <a:cubicBezTo>
                    <a:pt x="8305" y="6118"/>
                    <a:pt x="8340" y="6562"/>
                    <a:pt x="8545" y="7006"/>
                  </a:cubicBezTo>
                  <a:cubicBezTo>
                    <a:pt x="8681" y="7314"/>
                    <a:pt x="8921" y="7621"/>
                    <a:pt x="9194" y="7861"/>
                  </a:cubicBezTo>
                  <a:cubicBezTo>
                    <a:pt x="9092" y="7861"/>
                    <a:pt x="8989" y="7895"/>
                    <a:pt x="8886" y="7929"/>
                  </a:cubicBezTo>
                  <a:cubicBezTo>
                    <a:pt x="8716" y="7997"/>
                    <a:pt x="8545" y="8134"/>
                    <a:pt x="8374" y="8271"/>
                  </a:cubicBezTo>
                  <a:cubicBezTo>
                    <a:pt x="8408" y="8134"/>
                    <a:pt x="8442" y="7997"/>
                    <a:pt x="8476" y="7861"/>
                  </a:cubicBezTo>
                  <a:cubicBezTo>
                    <a:pt x="8579" y="6938"/>
                    <a:pt x="8135" y="6049"/>
                    <a:pt x="7383" y="5571"/>
                  </a:cubicBezTo>
                  <a:cubicBezTo>
                    <a:pt x="6973" y="5332"/>
                    <a:pt x="6528" y="5229"/>
                    <a:pt x="6084" y="5229"/>
                  </a:cubicBezTo>
                  <a:cubicBezTo>
                    <a:pt x="5845" y="5229"/>
                    <a:pt x="5606" y="5263"/>
                    <a:pt x="5366" y="5332"/>
                  </a:cubicBezTo>
                  <a:cubicBezTo>
                    <a:pt x="5435" y="5161"/>
                    <a:pt x="5469" y="4990"/>
                    <a:pt x="5469" y="4819"/>
                  </a:cubicBezTo>
                  <a:cubicBezTo>
                    <a:pt x="5469" y="4443"/>
                    <a:pt x="5435" y="4067"/>
                    <a:pt x="5332" y="3691"/>
                  </a:cubicBezTo>
                  <a:cubicBezTo>
                    <a:pt x="5230" y="3349"/>
                    <a:pt x="5025" y="3008"/>
                    <a:pt x="4751" y="2768"/>
                  </a:cubicBezTo>
                  <a:cubicBezTo>
                    <a:pt x="4444" y="2495"/>
                    <a:pt x="4068" y="2358"/>
                    <a:pt x="3692" y="2324"/>
                  </a:cubicBezTo>
                  <a:lnTo>
                    <a:pt x="3111" y="2324"/>
                  </a:lnTo>
                  <a:cubicBezTo>
                    <a:pt x="2906" y="2358"/>
                    <a:pt x="2735" y="2392"/>
                    <a:pt x="2564" y="2495"/>
                  </a:cubicBezTo>
                  <a:cubicBezTo>
                    <a:pt x="2188" y="2700"/>
                    <a:pt x="1914" y="2973"/>
                    <a:pt x="1744" y="3349"/>
                  </a:cubicBezTo>
                  <a:cubicBezTo>
                    <a:pt x="1573" y="3725"/>
                    <a:pt x="1504" y="4135"/>
                    <a:pt x="1607" y="4511"/>
                  </a:cubicBezTo>
                  <a:cubicBezTo>
                    <a:pt x="1641" y="4716"/>
                    <a:pt x="1709" y="4921"/>
                    <a:pt x="1846" y="5092"/>
                  </a:cubicBezTo>
                  <a:cubicBezTo>
                    <a:pt x="1983" y="5263"/>
                    <a:pt x="2154" y="5400"/>
                    <a:pt x="2393" y="5468"/>
                  </a:cubicBezTo>
                  <a:cubicBezTo>
                    <a:pt x="2543" y="5518"/>
                    <a:pt x="2693" y="5550"/>
                    <a:pt x="2843" y="5550"/>
                  </a:cubicBezTo>
                  <a:cubicBezTo>
                    <a:pt x="2898" y="5550"/>
                    <a:pt x="2953" y="5546"/>
                    <a:pt x="3008" y="5537"/>
                  </a:cubicBezTo>
                  <a:cubicBezTo>
                    <a:pt x="3247" y="5537"/>
                    <a:pt x="3487" y="5468"/>
                    <a:pt x="3657" y="5297"/>
                  </a:cubicBezTo>
                  <a:cubicBezTo>
                    <a:pt x="3828" y="5126"/>
                    <a:pt x="3931" y="4887"/>
                    <a:pt x="3965" y="4648"/>
                  </a:cubicBezTo>
                  <a:cubicBezTo>
                    <a:pt x="3965" y="4409"/>
                    <a:pt x="3931" y="4170"/>
                    <a:pt x="3863" y="3964"/>
                  </a:cubicBezTo>
                  <a:lnTo>
                    <a:pt x="3828" y="3930"/>
                  </a:lnTo>
                  <a:cubicBezTo>
                    <a:pt x="3762" y="3809"/>
                    <a:pt x="3661" y="3759"/>
                    <a:pt x="3561" y="3759"/>
                  </a:cubicBezTo>
                  <a:cubicBezTo>
                    <a:pt x="3349" y="3759"/>
                    <a:pt x="3142" y="3983"/>
                    <a:pt x="3282" y="4238"/>
                  </a:cubicBezTo>
                  <a:cubicBezTo>
                    <a:pt x="3418" y="4443"/>
                    <a:pt x="3418" y="4716"/>
                    <a:pt x="3282" y="4921"/>
                  </a:cubicBezTo>
                  <a:cubicBezTo>
                    <a:pt x="3236" y="5013"/>
                    <a:pt x="3023" y="5058"/>
                    <a:pt x="2816" y="5058"/>
                  </a:cubicBezTo>
                  <a:cubicBezTo>
                    <a:pt x="2712" y="5058"/>
                    <a:pt x="2609" y="5047"/>
                    <a:pt x="2530" y="5024"/>
                  </a:cubicBezTo>
                  <a:cubicBezTo>
                    <a:pt x="2256" y="4956"/>
                    <a:pt x="2085" y="4716"/>
                    <a:pt x="2017" y="4443"/>
                  </a:cubicBezTo>
                  <a:cubicBezTo>
                    <a:pt x="1949" y="4135"/>
                    <a:pt x="1983" y="3828"/>
                    <a:pt x="2120" y="3520"/>
                  </a:cubicBezTo>
                  <a:cubicBezTo>
                    <a:pt x="2222" y="3247"/>
                    <a:pt x="2461" y="2973"/>
                    <a:pt x="2735" y="2837"/>
                  </a:cubicBezTo>
                  <a:cubicBezTo>
                    <a:pt x="2871" y="2768"/>
                    <a:pt x="3008" y="2700"/>
                    <a:pt x="3145" y="2700"/>
                  </a:cubicBezTo>
                  <a:cubicBezTo>
                    <a:pt x="3230" y="2683"/>
                    <a:pt x="3316" y="2674"/>
                    <a:pt x="3401" y="2674"/>
                  </a:cubicBezTo>
                  <a:cubicBezTo>
                    <a:pt x="3487" y="2674"/>
                    <a:pt x="3572" y="2683"/>
                    <a:pt x="3657" y="2700"/>
                  </a:cubicBezTo>
                  <a:cubicBezTo>
                    <a:pt x="3999" y="2700"/>
                    <a:pt x="4307" y="2837"/>
                    <a:pt x="4546" y="3042"/>
                  </a:cubicBezTo>
                  <a:cubicBezTo>
                    <a:pt x="4785" y="3247"/>
                    <a:pt x="4956" y="3554"/>
                    <a:pt x="5059" y="3862"/>
                  </a:cubicBezTo>
                  <a:cubicBezTo>
                    <a:pt x="5298" y="4443"/>
                    <a:pt x="5264" y="5058"/>
                    <a:pt x="4990" y="5605"/>
                  </a:cubicBezTo>
                  <a:lnTo>
                    <a:pt x="4819" y="5707"/>
                  </a:lnTo>
                  <a:cubicBezTo>
                    <a:pt x="4683" y="5844"/>
                    <a:pt x="4512" y="5981"/>
                    <a:pt x="4409" y="6152"/>
                  </a:cubicBezTo>
                  <a:cubicBezTo>
                    <a:pt x="3999" y="6357"/>
                    <a:pt x="3521" y="6459"/>
                    <a:pt x="3076" y="6494"/>
                  </a:cubicBezTo>
                  <a:cubicBezTo>
                    <a:pt x="2944" y="6521"/>
                    <a:pt x="2810" y="6535"/>
                    <a:pt x="2676" y="6535"/>
                  </a:cubicBezTo>
                  <a:cubicBezTo>
                    <a:pt x="2157" y="6535"/>
                    <a:pt x="1646" y="6327"/>
                    <a:pt x="1265" y="5947"/>
                  </a:cubicBezTo>
                  <a:cubicBezTo>
                    <a:pt x="855" y="5434"/>
                    <a:pt x="616" y="4819"/>
                    <a:pt x="616" y="4135"/>
                  </a:cubicBezTo>
                  <a:lnTo>
                    <a:pt x="616" y="4101"/>
                  </a:lnTo>
                  <a:cubicBezTo>
                    <a:pt x="585" y="3930"/>
                    <a:pt x="455" y="3851"/>
                    <a:pt x="322" y="3851"/>
                  </a:cubicBezTo>
                  <a:cubicBezTo>
                    <a:pt x="163" y="3851"/>
                    <a:pt x="1" y="3965"/>
                    <a:pt x="1" y="4170"/>
                  </a:cubicBezTo>
                  <a:cubicBezTo>
                    <a:pt x="69" y="4580"/>
                    <a:pt x="171" y="4921"/>
                    <a:pt x="308" y="5297"/>
                  </a:cubicBezTo>
                  <a:cubicBezTo>
                    <a:pt x="479" y="5639"/>
                    <a:pt x="684" y="5981"/>
                    <a:pt x="958" y="6254"/>
                  </a:cubicBezTo>
                  <a:cubicBezTo>
                    <a:pt x="1197" y="6459"/>
                    <a:pt x="1436" y="6630"/>
                    <a:pt x="1709" y="6733"/>
                  </a:cubicBezTo>
                  <a:cubicBezTo>
                    <a:pt x="1709" y="7006"/>
                    <a:pt x="1744" y="7314"/>
                    <a:pt x="1812" y="7587"/>
                  </a:cubicBezTo>
                  <a:cubicBezTo>
                    <a:pt x="1949" y="7997"/>
                    <a:pt x="2154" y="8407"/>
                    <a:pt x="2427" y="8749"/>
                  </a:cubicBezTo>
                  <a:cubicBezTo>
                    <a:pt x="3008" y="9364"/>
                    <a:pt x="3760" y="9843"/>
                    <a:pt x="4614" y="10014"/>
                  </a:cubicBezTo>
                  <a:cubicBezTo>
                    <a:pt x="5025" y="10116"/>
                    <a:pt x="5435" y="10185"/>
                    <a:pt x="5845" y="10185"/>
                  </a:cubicBezTo>
                  <a:cubicBezTo>
                    <a:pt x="6289" y="10185"/>
                    <a:pt x="6699" y="10116"/>
                    <a:pt x="7109" y="9945"/>
                  </a:cubicBezTo>
                  <a:cubicBezTo>
                    <a:pt x="7451" y="9809"/>
                    <a:pt x="7759" y="9569"/>
                    <a:pt x="7964" y="9262"/>
                  </a:cubicBezTo>
                  <a:cubicBezTo>
                    <a:pt x="7964" y="9399"/>
                    <a:pt x="7964" y="9535"/>
                    <a:pt x="7964" y="9672"/>
                  </a:cubicBezTo>
                  <a:cubicBezTo>
                    <a:pt x="7998" y="10014"/>
                    <a:pt x="8203" y="10355"/>
                    <a:pt x="8511" y="10560"/>
                  </a:cubicBezTo>
                  <a:cubicBezTo>
                    <a:pt x="8784" y="10731"/>
                    <a:pt x="9092" y="10868"/>
                    <a:pt x="9433" y="10902"/>
                  </a:cubicBezTo>
                  <a:cubicBezTo>
                    <a:pt x="9741" y="10971"/>
                    <a:pt x="10083" y="11005"/>
                    <a:pt x="10390" y="11005"/>
                  </a:cubicBezTo>
                  <a:cubicBezTo>
                    <a:pt x="11005" y="11005"/>
                    <a:pt x="11655" y="10971"/>
                    <a:pt x="12270" y="10868"/>
                  </a:cubicBezTo>
                  <a:cubicBezTo>
                    <a:pt x="12885" y="10766"/>
                    <a:pt x="13500" y="10595"/>
                    <a:pt x="14081" y="10355"/>
                  </a:cubicBezTo>
                  <a:cubicBezTo>
                    <a:pt x="14696" y="10082"/>
                    <a:pt x="15277" y="9740"/>
                    <a:pt x="15790" y="9296"/>
                  </a:cubicBezTo>
                  <a:lnTo>
                    <a:pt x="15790" y="9296"/>
                  </a:lnTo>
                  <a:cubicBezTo>
                    <a:pt x="15653" y="9501"/>
                    <a:pt x="15517" y="9740"/>
                    <a:pt x="15346" y="9945"/>
                  </a:cubicBezTo>
                  <a:cubicBezTo>
                    <a:pt x="14867" y="10492"/>
                    <a:pt x="14286" y="10936"/>
                    <a:pt x="13637" y="11244"/>
                  </a:cubicBezTo>
                  <a:cubicBezTo>
                    <a:pt x="13432" y="11312"/>
                    <a:pt x="13364" y="11552"/>
                    <a:pt x="13466" y="11722"/>
                  </a:cubicBezTo>
                  <a:cubicBezTo>
                    <a:pt x="13517" y="11849"/>
                    <a:pt x="13662" y="11920"/>
                    <a:pt x="13803" y="11920"/>
                  </a:cubicBezTo>
                  <a:cubicBezTo>
                    <a:pt x="13852" y="11920"/>
                    <a:pt x="13900" y="11911"/>
                    <a:pt x="13945" y="11893"/>
                  </a:cubicBezTo>
                  <a:cubicBezTo>
                    <a:pt x="14662" y="11517"/>
                    <a:pt x="15312" y="10971"/>
                    <a:pt x="15790" y="10287"/>
                  </a:cubicBezTo>
                  <a:cubicBezTo>
                    <a:pt x="16200" y="9672"/>
                    <a:pt x="16576" y="8988"/>
                    <a:pt x="16815" y="8271"/>
                  </a:cubicBezTo>
                  <a:cubicBezTo>
                    <a:pt x="16850" y="8237"/>
                    <a:pt x="16850" y="8237"/>
                    <a:pt x="16884" y="8202"/>
                  </a:cubicBezTo>
                  <a:cubicBezTo>
                    <a:pt x="17396" y="8373"/>
                    <a:pt x="17943" y="8510"/>
                    <a:pt x="18456" y="8544"/>
                  </a:cubicBezTo>
                  <a:cubicBezTo>
                    <a:pt x="18874" y="8585"/>
                    <a:pt x="19297" y="8604"/>
                    <a:pt x="19721" y="8604"/>
                  </a:cubicBezTo>
                  <a:cubicBezTo>
                    <a:pt x="20373" y="8604"/>
                    <a:pt x="21027" y="8559"/>
                    <a:pt x="21669" y="8476"/>
                  </a:cubicBezTo>
                  <a:cubicBezTo>
                    <a:pt x="21839" y="8852"/>
                    <a:pt x="22181" y="9091"/>
                    <a:pt x="22591" y="9091"/>
                  </a:cubicBezTo>
                  <a:lnTo>
                    <a:pt x="22660" y="9091"/>
                  </a:lnTo>
                  <a:lnTo>
                    <a:pt x="22660" y="9296"/>
                  </a:lnTo>
                  <a:cubicBezTo>
                    <a:pt x="22660" y="9945"/>
                    <a:pt x="22523" y="10629"/>
                    <a:pt x="22318" y="11278"/>
                  </a:cubicBezTo>
                  <a:cubicBezTo>
                    <a:pt x="22069" y="12025"/>
                    <a:pt x="21401" y="12429"/>
                    <a:pt x="20730" y="12429"/>
                  </a:cubicBezTo>
                  <a:cubicBezTo>
                    <a:pt x="20204" y="12429"/>
                    <a:pt x="19675" y="12180"/>
                    <a:pt x="19344" y="11654"/>
                  </a:cubicBezTo>
                  <a:cubicBezTo>
                    <a:pt x="18934" y="11107"/>
                    <a:pt x="19105" y="10287"/>
                    <a:pt x="19720" y="9945"/>
                  </a:cubicBezTo>
                  <a:cubicBezTo>
                    <a:pt x="19863" y="9803"/>
                    <a:pt x="20053" y="9732"/>
                    <a:pt x="20250" y="9732"/>
                  </a:cubicBezTo>
                  <a:cubicBezTo>
                    <a:pt x="20290" y="9732"/>
                    <a:pt x="20330" y="9735"/>
                    <a:pt x="20370" y="9740"/>
                  </a:cubicBezTo>
                  <a:cubicBezTo>
                    <a:pt x="20609" y="9843"/>
                    <a:pt x="20814" y="10014"/>
                    <a:pt x="20917" y="10253"/>
                  </a:cubicBezTo>
                  <a:cubicBezTo>
                    <a:pt x="20985" y="10424"/>
                    <a:pt x="20951" y="10595"/>
                    <a:pt x="20848" y="10731"/>
                  </a:cubicBezTo>
                  <a:cubicBezTo>
                    <a:pt x="20780" y="10868"/>
                    <a:pt x="20643" y="10971"/>
                    <a:pt x="20472" y="11005"/>
                  </a:cubicBezTo>
                  <a:cubicBezTo>
                    <a:pt x="20370" y="11005"/>
                    <a:pt x="20301" y="11107"/>
                    <a:pt x="20301" y="11210"/>
                  </a:cubicBezTo>
                  <a:cubicBezTo>
                    <a:pt x="20301" y="11312"/>
                    <a:pt x="20404" y="11415"/>
                    <a:pt x="20506" y="11415"/>
                  </a:cubicBezTo>
                  <a:cubicBezTo>
                    <a:pt x="20780" y="11381"/>
                    <a:pt x="21053" y="11210"/>
                    <a:pt x="21190" y="10936"/>
                  </a:cubicBezTo>
                  <a:cubicBezTo>
                    <a:pt x="21361" y="10697"/>
                    <a:pt x="21395" y="10390"/>
                    <a:pt x="21293" y="10116"/>
                  </a:cubicBezTo>
                  <a:cubicBezTo>
                    <a:pt x="21156" y="9740"/>
                    <a:pt x="20848" y="9467"/>
                    <a:pt x="20472" y="9364"/>
                  </a:cubicBezTo>
                  <a:cubicBezTo>
                    <a:pt x="20385" y="9338"/>
                    <a:pt x="20293" y="9325"/>
                    <a:pt x="20200" y="9325"/>
                  </a:cubicBezTo>
                  <a:cubicBezTo>
                    <a:pt x="19930" y="9325"/>
                    <a:pt x="19651" y="9434"/>
                    <a:pt x="19447" y="9638"/>
                  </a:cubicBezTo>
                  <a:cubicBezTo>
                    <a:pt x="18695" y="10116"/>
                    <a:pt x="18490" y="11141"/>
                    <a:pt x="19003" y="11859"/>
                  </a:cubicBezTo>
                  <a:cubicBezTo>
                    <a:pt x="19363" y="12449"/>
                    <a:pt x="20005" y="12818"/>
                    <a:pt x="20660" y="12818"/>
                  </a:cubicBezTo>
                  <a:cubicBezTo>
                    <a:pt x="20688" y="12818"/>
                    <a:pt x="20717" y="12818"/>
                    <a:pt x="20746" y="12816"/>
                  </a:cubicBezTo>
                  <a:cubicBezTo>
                    <a:pt x="20951" y="12816"/>
                    <a:pt x="21156" y="12782"/>
                    <a:pt x="21327" y="12748"/>
                  </a:cubicBezTo>
                  <a:lnTo>
                    <a:pt x="21327" y="12748"/>
                  </a:lnTo>
                  <a:cubicBezTo>
                    <a:pt x="21224" y="12816"/>
                    <a:pt x="21122" y="12884"/>
                    <a:pt x="21019" y="12953"/>
                  </a:cubicBezTo>
                  <a:cubicBezTo>
                    <a:pt x="20814" y="13055"/>
                    <a:pt x="20575" y="13124"/>
                    <a:pt x="20336" y="13158"/>
                  </a:cubicBezTo>
                  <a:cubicBezTo>
                    <a:pt x="19982" y="13287"/>
                    <a:pt x="20112" y="13779"/>
                    <a:pt x="20443" y="13779"/>
                  </a:cubicBezTo>
                  <a:cubicBezTo>
                    <a:pt x="20463" y="13779"/>
                    <a:pt x="20485" y="13777"/>
                    <a:pt x="20506" y="13773"/>
                  </a:cubicBezTo>
                  <a:cubicBezTo>
                    <a:pt x="20780" y="13705"/>
                    <a:pt x="21019" y="13568"/>
                    <a:pt x="21293" y="13431"/>
                  </a:cubicBezTo>
                  <a:cubicBezTo>
                    <a:pt x="21532" y="13295"/>
                    <a:pt x="21771" y="13090"/>
                    <a:pt x="21942" y="12884"/>
                  </a:cubicBezTo>
                  <a:cubicBezTo>
                    <a:pt x="22147" y="12679"/>
                    <a:pt x="22318" y="12440"/>
                    <a:pt x="22420" y="12167"/>
                  </a:cubicBezTo>
                  <a:cubicBezTo>
                    <a:pt x="22557" y="11928"/>
                    <a:pt x="22660" y="11654"/>
                    <a:pt x="22694" y="11415"/>
                  </a:cubicBezTo>
                  <a:cubicBezTo>
                    <a:pt x="22796" y="11141"/>
                    <a:pt x="22899" y="10868"/>
                    <a:pt x="22933" y="10560"/>
                  </a:cubicBezTo>
                  <a:cubicBezTo>
                    <a:pt x="23275" y="11586"/>
                    <a:pt x="23787" y="12577"/>
                    <a:pt x="24403" y="13431"/>
                  </a:cubicBezTo>
                  <a:lnTo>
                    <a:pt x="24574" y="13602"/>
                  </a:lnTo>
                  <a:lnTo>
                    <a:pt x="24710" y="13431"/>
                  </a:lnTo>
                  <a:cubicBezTo>
                    <a:pt x="25360" y="12577"/>
                    <a:pt x="25872" y="11620"/>
                    <a:pt x="26214" y="10595"/>
                  </a:cubicBezTo>
                  <a:cubicBezTo>
                    <a:pt x="26248" y="10868"/>
                    <a:pt x="26351" y="11141"/>
                    <a:pt x="26453" y="11415"/>
                  </a:cubicBezTo>
                  <a:cubicBezTo>
                    <a:pt x="26487" y="11688"/>
                    <a:pt x="26590" y="11962"/>
                    <a:pt x="26727" y="12201"/>
                  </a:cubicBezTo>
                  <a:cubicBezTo>
                    <a:pt x="26829" y="12440"/>
                    <a:pt x="27000" y="12679"/>
                    <a:pt x="27205" y="12919"/>
                  </a:cubicBezTo>
                  <a:cubicBezTo>
                    <a:pt x="27376" y="13124"/>
                    <a:pt x="27615" y="13295"/>
                    <a:pt x="27854" y="13431"/>
                  </a:cubicBezTo>
                  <a:cubicBezTo>
                    <a:pt x="28128" y="13602"/>
                    <a:pt x="28367" y="13705"/>
                    <a:pt x="28675" y="13773"/>
                  </a:cubicBezTo>
                  <a:cubicBezTo>
                    <a:pt x="28698" y="13777"/>
                    <a:pt x="28720" y="13779"/>
                    <a:pt x="28742" y="13779"/>
                  </a:cubicBezTo>
                  <a:cubicBezTo>
                    <a:pt x="29066" y="13779"/>
                    <a:pt x="29166" y="13320"/>
                    <a:pt x="28846" y="13192"/>
                  </a:cubicBezTo>
                  <a:lnTo>
                    <a:pt x="28811" y="13192"/>
                  </a:lnTo>
                  <a:cubicBezTo>
                    <a:pt x="28606" y="13124"/>
                    <a:pt x="28367" y="13055"/>
                    <a:pt x="28162" y="12953"/>
                  </a:cubicBezTo>
                  <a:cubicBezTo>
                    <a:pt x="28060" y="12884"/>
                    <a:pt x="27923" y="12816"/>
                    <a:pt x="27820" y="12748"/>
                  </a:cubicBezTo>
                  <a:lnTo>
                    <a:pt x="27820" y="12748"/>
                  </a:lnTo>
                  <a:cubicBezTo>
                    <a:pt x="28025" y="12816"/>
                    <a:pt x="28196" y="12816"/>
                    <a:pt x="28401" y="12850"/>
                  </a:cubicBezTo>
                  <a:cubicBezTo>
                    <a:pt x="29119" y="12816"/>
                    <a:pt x="29768" y="12474"/>
                    <a:pt x="30110" y="11859"/>
                  </a:cubicBezTo>
                  <a:cubicBezTo>
                    <a:pt x="30623" y="11141"/>
                    <a:pt x="30452" y="10150"/>
                    <a:pt x="29700" y="9672"/>
                  </a:cubicBezTo>
                  <a:cubicBezTo>
                    <a:pt x="29496" y="9468"/>
                    <a:pt x="29236" y="9360"/>
                    <a:pt x="28961" y="9360"/>
                  </a:cubicBezTo>
                  <a:cubicBezTo>
                    <a:pt x="28867" y="9360"/>
                    <a:pt x="28771" y="9372"/>
                    <a:pt x="28675" y="9399"/>
                  </a:cubicBezTo>
                  <a:cubicBezTo>
                    <a:pt x="28299" y="9501"/>
                    <a:pt x="28025" y="9774"/>
                    <a:pt x="27889" y="10150"/>
                  </a:cubicBezTo>
                  <a:cubicBezTo>
                    <a:pt x="27752" y="10424"/>
                    <a:pt x="27786" y="10731"/>
                    <a:pt x="27957" y="10971"/>
                  </a:cubicBezTo>
                  <a:cubicBezTo>
                    <a:pt x="28094" y="11244"/>
                    <a:pt x="28367" y="11415"/>
                    <a:pt x="28641" y="11449"/>
                  </a:cubicBezTo>
                  <a:cubicBezTo>
                    <a:pt x="28777" y="11449"/>
                    <a:pt x="28846" y="11347"/>
                    <a:pt x="28880" y="11244"/>
                  </a:cubicBezTo>
                  <a:cubicBezTo>
                    <a:pt x="28880" y="11141"/>
                    <a:pt x="28777" y="11039"/>
                    <a:pt x="28675" y="11039"/>
                  </a:cubicBezTo>
                  <a:cubicBezTo>
                    <a:pt x="28504" y="11005"/>
                    <a:pt x="28367" y="10902"/>
                    <a:pt x="28299" y="10766"/>
                  </a:cubicBezTo>
                  <a:cubicBezTo>
                    <a:pt x="28196" y="10629"/>
                    <a:pt x="28196" y="10458"/>
                    <a:pt x="28230" y="10287"/>
                  </a:cubicBezTo>
                  <a:cubicBezTo>
                    <a:pt x="28333" y="10048"/>
                    <a:pt x="28538" y="9877"/>
                    <a:pt x="28777" y="9774"/>
                  </a:cubicBezTo>
                  <a:cubicBezTo>
                    <a:pt x="28817" y="9769"/>
                    <a:pt x="28857" y="9766"/>
                    <a:pt x="28897" y="9766"/>
                  </a:cubicBezTo>
                  <a:cubicBezTo>
                    <a:pt x="29095" y="9766"/>
                    <a:pt x="29290" y="9837"/>
                    <a:pt x="29461" y="9979"/>
                  </a:cubicBezTo>
                  <a:cubicBezTo>
                    <a:pt x="30042" y="10321"/>
                    <a:pt x="30213" y="11141"/>
                    <a:pt x="29803" y="11688"/>
                  </a:cubicBezTo>
                  <a:cubicBezTo>
                    <a:pt x="29471" y="12231"/>
                    <a:pt x="28933" y="12488"/>
                    <a:pt x="28400" y="12488"/>
                  </a:cubicBezTo>
                  <a:cubicBezTo>
                    <a:pt x="27725" y="12488"/>
                    <a:pt x="27058" y="12076"/>
                    <a:pt x="26829" y="11312"/>
                  </a:cubicBezTo>
                  <a:cubicBezTo>
                    <a:pt x="26624" y="10663"/>
                    <a:pt x="26487" y="9979"/>
                    <a:pt x="26487" y="9330"/>
                  </a:cubicBezTo>
                  <a:lnTo>
                    <a:pt x="26487" y="9125"/>
                  </a:lnTo>
                  <a:lnTo>
                    <a:pt x="26556" y="9125"/>
                  </a:lnTo>
                  <a:cubicBezTo>
                    <a:pt x="26932" y="9091"/>
                    <a:pt x="27308" y="8886"/>
                    <a:pt x="27479" y="8510"/>
                  </a:cubicBezTo>
                  <a:cubicBezTo>
                    <a:pt x="28120" y="8593"/>
                    <a:pt x="28762" y="8638"/>
                    <a:pt x="29403" y="8638"/>
                  </a:cubicBezTo>
                  <a:cubicBezTo>
                    <a:pt x="29821" y="8638"/>
                    <a:pt x="30239" y="8619"/>
                    <a:pt x="30657" y="8578"/>
                  </a:cubicBezTo>
                  <a:cubicBezTo>
                    <a:pt x="31204" y="8510"/>
                    <a:pt x="31751" y="8407"/>
                    <a:pt x="32263" y="8237"/>
                  </a:cubicBezTo>
                  <a:cubicBezTo>
                    <a:pt x="32263" y="8271"/>
                    <a:pt x="32297" y="8271"/>
                    <a:pt x="32332" y="8305"/>
                  </a:cubicBezTo>
                  <a:cubicBezTo>
                    <a:pt x="32571" y="9023"/>
                    <a:pt x="32913" y="9706"/>
                    <a:pt x="33357" y="10321"/>
                  </a:cubicBezTo>
                  <a:cubicBezTo>
                    <a:pt x="33835" y="11005"/>
                    <a:pt x="34451" y="11552"/>
                    <a:pt x="35202" y="11928"/>
                  </a:cubicBezTo>
                  <a:cubicBezTo>
                    <a:pt x="35245" y="11945"/>
                    <a:pt x="35292" y="11953"/>
                    <a:pt x="35340" y="11953"/>
                  </a:cubicBezTo>
                  <a:cubicBezTo>
                    <a:pt x="35482" y="11953"/>
                    <a:pt x="35630" y="11876"/>
                    <a:pt x="35681" y="11722"/>
                  </a:cubicBezTo>
                  <a:cubicBezTo>
                    <a:pt x="35749" y="11552"/>
                    <a:pt x="35681" y="11347"/>
                    <a:pt x="35510" y="11278"/>
                  </a:cubicBezTo>
                  <a:cubicBezTo>
                    <a:pt x="34861" y="10971"/>
                    <a:pt x="34245" y="10526"/>
                    <a:pt x="33801" y="9945"/>
                  </a:cubicBezTo>
                  <a:cubicBezTo>
                    <a:pt x="33630" y="9740"/>
                    <a:pt x="33494" y="9535"/>
                    <a:pt x="33357" y="9296"/>
                  </a:cubicBezTo>
                  <a:lnTo>
                    <a:pt x="33357" y="9296"/>
                  </a:lnTo>
                  <a:cubicBezTo>
                    <a:pt x="33870" y="9740"/>
                    <a:pt x="34416" y="10116"/>
                    <a:pt x="35066" y="10390"/>
                  </a:cubicBezTo>
                  <a:cubicBezTo>
                    <a:pt x="35647" y="10629"/>
                    <a:pt x="36262" y="10766"/>
                    <a:pt x="36877" y="10868"/>
                  </a:cubicBezTo>
                  <a:cubicBezTo>
                    <a:pt x="37492" y="10971"/>
                    <a:pt x="38142" y="11005"/>
                    <a:pt x="38757" y="11005"/>
                  </a:cubicBezTo>
                  <a:cubicBezTo>
                    <a:pt x="39064" y="11005"/>
                    <a:pt x="39406" y="10971"/>
                    <a:pt x="39714" y="10902"/>
                  </a:cubicBezTo>
                  <a:cubicBezTo>
                    <a:pt x="40055" y="10868"/>
                    <a:pt x="40363" y="10731"/>
                    <a:pt x="40636" y="10560"/>
                  </a:cubicBezTo>
                  <a:cubicBezTo>
                    <a:pt x="40944" y="10321"/>
                    <a:pt x="41149" y="10014"/>
                    <a:pt x="41183" y="9672"/>
                  </a:cubicBezTo>
                  <a:cubicBezTo>
                    <a:pt x="41183" y="9535"/>
                    <a:pt x="41183" y="9399"/>
                    <a:pt x="41183" y="9262"/>
                  </a:cubicBezTo>
                  <a:cubicBezTo>
                    <a:pt x="41388" y="9569"/>
                    <a:pt x="41696" y="9809"/>
                    <a:pt x="42038" y="9945"/>
                  </a:cubicBezTo>
                  <a:cubicBezTo>
                    <a:pt x="42448" y="10116"/>
                    <a:pt x="42858" y="10185"/>
                    <a:pt x="43302" y="10185"/>
                  </a:cubicBezTo>
                  <a:cubicBezTo>
                    <a:pt x="43712" y="10185"/>
                    <a:pt x="44122" y="10116"/>
                    <a:pt x="44567" y="10014"/>
                  </a:cubicBezTo>
                  <a:cubicBezTo>
                    <a:pt x="45387" y="9809"/>
                    <a:pt x="46139" y="9364"/>
                    <a:pt x="46686" y="8749"/>
                  </a:cubicBezTo>
                  <a:cubicBezTo>
                    <a:pt x="46993" y="8407"/>
                    <a:pt x="47198" y="7997"/>
                    <a:pt x="47335" y="7587"/>
                  </a:cubicBezTo>
                  <a:cubicBezTo>
                    <a:pt x="47403" y="7314"/>
                    <a:pt x="47438" y="7006"/>
                    <a:pt x="47438" y="6733"/>
                  </a:cubicBezTo>
                  <a:cubicBezTo>
                    <a:pt x="47711" y="6630"/>
                    <a:pt x="47984" y="6459"/>
                    <a:pt x="48189" y="6254"/>
                  </a:cubicBezTo>
                  <a:cubicBezTo>
                    <a:pt x="48463" y="5981"/>
                    <a:pt x="48668" y="5639"/>
                    <a:pt x="48839" y="5297"/>
                  </a:cubicBezTo>
                  <a:cubicBezTo>
                    <a:pt x="48976" y="4921"/>
                    <a:pt x="49078" y="4580"/>
                    <a:pt x="49146" y="4170"/>
                  </a:cubicBezTo>
                  <a:cubicBezTo>
                    <a:pt x="49181" y="3999"/>
                    <a:pt x="49044" y="3828"/>
                    <a:pt x="48873" y="3794"/>
                  </a:cubicBezTo>
                  <a:cubicBezTo>
                    <a:pt x="48702" y="3794"/>
                    <a:pt x="48565" y="3896"/>
                    <a:pt x="48531" y="4067"/>
                  </a:cubicBezTo>
                  <a:lnTo>
                    <a:pt x="48531" y="4101"/>
                  </a:lnTo>
                  <a:cubicBezTo>
                    <a:pt x="48531" y="4785"/>
                    <a:pt x="48292" y="5400"/>
                    <a:pt x="47882" y="5913"/>
                  </a:cubicBezTo>
                  <a:cubicBezTo>
                    <a:pt x="47501" y="6293"/>
                    <a:pt x="47012" y="6501"/>
                    <a:pt x="46484" y="6501"/>
                  </a:cubicBezTo>
                  <a:cubicBezTo>
                    <a:pt x="46348" y="6501"/>
                    <a:pt x="46210" y="6487"/>
                    <a:pt x="46071" y="6459"/>
                  </a:cubicBezTo>
                  <a:cubicBezTo>
                    <a:pt x="45626" y="6425"/>
                    <a:pt x="45182" y="6323"/>
                    <a:pt x="44772" y="6118"/>
                  </a:cubicBezTo>
                  <a:cubicBezTo>
                    <a:pt x="44635" y="5947"/>
                    <a:pt x="44498" y="5810"/>
                    <a:pt x="44328" y="5673"/>
                  </a:cubicBezTo>
                  <a:lnTo>
                    <a:pt x="44191" y="5571"/>
                  </a:lnTo>
                  <a:cubicBezTo>
                    <a:pt x="43883" y="5024"/>
                    <a:pt x="43883" y="4409"/>
                    <a:pt x="44088" y="3828"/>
                  </a:cubicBezTo>
                  <a:cubicBezTo>
                    <a:pt x="44191" y="3520"/>
                    <a:pt x="44362" y="3213"/>
                    <a:pt x="44601" y="3008"/>
                  </a:cubicBezTo>
                  <a:cubicBezTo>
                    <a:pt x="44874" y="2802"/>
                    <a:pt x="45182" y="2666"/>
                    <a:pt x="45490" y="2666"/>
                  </a:cubicBezTo>
                  <a:cubicBezTo>
                    <a:pt x="45575" y="2649"/>
                    <a:pt x="45660" y="2640"/>
                    <a:pt x="45746" y="2640"/>
                  </a:cubicBezTo>
                  <a:cubicBezTo>
                    <a:pt x="45831" y="2640"/>
                    <a:pt x="45917" y="2649"/>
                    <a:pt x="46002" y="2666"/>
                  </a:cubicBezTo>
                  <a:cubicBezTo>
                    <a:pt x="46139" y="2666"/>
                    <a:pt x="46310" y="2734"/>
                    <a:pt x="46412" y="2802"/>
                  </a:cubicBezTo>
                  <a:cubicBezTo>
                    <a:pt x="46720" y="2939"/>
                    <a:pt x="46925" y="3213"/>
                    <a:pt x="47062" y="3486"/>
                  </a:cubicBezTo>
                  <a:cubicBezTo>
                    <a:pt x="47164" y="3794"/>
                    <a:pt x="47198" y="4101"/>
                    <a:pt x="47130" y="4409"/>
                  </a:cubicBezTo>
                  <a:cubicBezTo>
                    <a:pt x="47096" y="4682"/>
                    <a:pt x="46891" y="4921"/>
                    <a:pt x="46617" y="4990"/>
                  </a:cubicBezTo>
                  <a:cubicBezTo>
                    <a:pt x="46551" y="5009"/>
                    <a:pt x="46470" y="5017"/>
                    <a:pt x="46387" y="5017"/>
                  </a:cubicBezTo>
                  <a:cubicBezTo>
                    <a:pt x="46173" y="5017"/>
                    <a:pt x="45939" y="4961"/>
                    <a:pt x="45865" y="4887"/>
                  </a:cubicBezTo>
                  <a:cubicBezTo>
                    <a:pt x="45729" y="4682"/>
                    <a:pt x="45729" y="4409"/>
                    <a:pt x="45865" y="4204"/>
                  </a:cubicBezTo>
                  <a:cubicBezTo>
                    <a:pt x="46005" y="3949"/>
                    <a:pt x="45798" y="3725"/>
                    <a:pt x="45586" y="3725"/>
                  </a:cubicBezTo>
                  <a:cubicBezTo>
                    <a:pt x="45486" y="3725"/>
                    <a:pt x="45385" y="3775"/>
                    <a:pt x="45319" y="3896"/>
                  </a:cubicBezTo>
                  <a:lnTo>
                    <a:pt x="45284" y="3930"/>
                  </a:lnTo>
                  <a:cubicBezTo>
                    <a:pt x="45216" y="4135"/>
                    <a:pt x="45182" y="4375"/>
                    <a:pt x="45182" y="4614"/>
                  </a:cubicBezTo>
                  <a:cubicBezTo>
                    <a:pt x="45216" y="4853"/>
                    <a:pt x="45319" y="5092"/>
                    <a:pt x="45490" y="5263"/>
                  </a:cubicBezTo>
                  <a:cubicBezTo>
                    <a:pt x="45660" y="5434"/>
                    <a:pt x="45900" y="5502"/>
                    <a:pt x="46139" y="5502"/>
                  </a:cubicBezTo>
                  <a:cubicBezTo>
                    <a:pt x="46194" y="5512"/>
                    <a:pt x="46251" y="5516"/>
                    <a:pt x="46309" y="5516"/>
                  </a:cubicBezTo>
                  <a:cubicBezTo>
                    <a:pt x="46467" y="5516"/>
                    <a:pt x="46629" y="5484"/>
                    <a:pt x="46754" y="5434"/>
                  </a:cubicBezTo>
                  <a:cubicBezTo>
                    <a:pt x="46993" y="5366"/>
                    <a:pt x="47164" y="5229"/>
                    <a:pt x="47301" y="5058"/>
                  </a:cubicBezTo>
                  <a:cubicBezTo>
                    <a:pt x="47438" y="4887"/>
                    <a:pt x="47506" y="4682"/>
                    <a:pt x="47540" y="4477"/>
                  </a:cubicBezTo>
                  <a:cubicBezTo>
                    <a:pt x="47643" y="4101"/>
                    <a:pt x="47608" y="3691"/>
                    <a:pt x="47403" y="3315"/>
                  </a:cubicBezTo>
                  <a:cubicBezTo>
                    <a:pt x="47233" y="2939"/>
                    <a:pt x="46959" y="2666"/>
                    <a:pt x="46617" y="2461"/>
                  </a:cubicBezTo>
                  <a:cubicBezTo>
                    <a:pt x="46446" y="2358"/>
                    <a:pt x="46241" y="2324"/>
                    <a:pt x="46036" y="2290"/>
                  </a:cubicBezTo>
                  <a:lnTo>
                    <a:pt x="45455" y="2290"/>
                  </a:lnTo>
                  <a:cubicBezTo>
                    <a:pt x="45079" y="2324"/>
                    <a:pt x="44703" y="2461"/>
                    <a:pt x="44430" y="2734"/>
                  </a:cubicBezTo>
                  <a:cubicBezTo>
                    <a:pt x="44122" y="2973"/>
                    <a:pt x="43883" y="3349"/>
                    <a:pt x="43781" y="3725"/>
                  </a:cubicBezTo>
                  <a:cubicBezTo>
                    <a:pt x="43678" y="4067"/>
                    <a:pt x="43644" y="4443"/>
                    <a:pt x="43644" y="4819"/>
                  </a:cubicBezTo>
                  <a:cubicBezTo>
                    <a:pt x="43644" y="5024"/>
                    <a:pt x="43678" y="5195"/>
                    <a:pt x="43747" y="5366"/>
                  </a:cubicBezTo>
                  <a:cubicBezTo>
                    <a:pt x="43507" y="5297"/>
                    <a:pt x="43268" y="5229"/>
                    <a:pt x="43029" y="5229"/>
                  </a:cubicBezTo>
                  <a:cubicBezTo>
                    <a:pt x="42585" y="5229"/>
                    <a:pt x="42140" y="5366"/>
                    <a:pt x="41730" y="5605"/>
                  </a:cubicBezTo>
                  <a:cubicBezTo>
                    <a:pt x="40978" y="6083"/>
                    <a:pt x="40534" y="6972"/>
                    <a:pt x="40671" y="7895"/>
                  </a:cubicBezTo>
                  <a:cubicBezTo>
                    <a:pt x="40705" y="8031"/>
                    <a:pt x="40739" y="8168"/>
                    <a:pt x="40773" y="8305"/>
                  </a:cubicBezTo>
                  <a:cubicBezTo>
                    <a:pt x="40602" y="8168"/>
                    <a:pt x="40431" y="8066"/>
                    <a:pt x="40261" y="7963"/>
                  </a:cubicBezTo>
                  <a:cubicBezTo>
                    <a:pt x="40158" y="7929"/>
                    <a:pt x="40055" y="7895"/>
                    <a:pt x="39953" y="7895"/>
                  </a:cubicBezTo>
                  <a:cubicBezTo>
                    <a:pt x="40226" y="7656"/>
                    <a:pt x="40431" y="7348"/>
                    <a:pt x="40602" y="7040"/>
                  </a:cubicBezTo>
                  <a:cubicBezTo>
                    <a:pt x="40773" y="6630"/>
                    <a:pt x="40842" y="6152"/>
                    <a:pt x="40705" y="5707"/>
                  </a:cubicBezTo>
                  <a:cubicBezTo>
                    <a:pt x="40602" y="5263"/>
                    <a:pt x="40363" y="4853"/>
                    <a:pt x="40021" y="4545"/>
                  </a:cubicBezTo>
                  <a:cubicBezTo>
                    <a:pt x="39885" y="4375"/>
                    <a:pt x="39748" y="4238"/>
                    <a:pt x="39577" y="4067"/>
                  </a:cubicBezTo>
                  <a:cubicBezTo>
                    <a:pt x="39338" y="3862"/>
                    <a:pt x="39099" y="3691"/>
                    <a:pt x="38825" y="3520"/>
                  </a:cubicBezTo>
                  <a:cubicBezTo>
                    <a:pt x="38552" y="3383"/>
                    <a:pt x="38244" y="3247"/>
                    <a:pt x="37971" y="3144"/>
                  </a:cubicBezTo>
                  <a:cubicBezTo>
                    <a:pt x="37663" y="3042"/>
                    <a:pt x="37356" y="2973"/>
                    <a:pt x="37014" y="2939"/>
                  </a:cubicBezTo>
                  <a:cubicBezTo>
                    <a:pt x="37003" y="2938"/>
                    <a:pt x="36993" y="2938"/>
                    <a:pt x="36982" y="2938"/>
                  </a:cubicBezTo>
                  <a:cubicBezTo>
                    <a:pt x="36634" y="2938"/>
                    <a:pt x="36580" y="3487"/>
                    <a:pt x="36945" y="3520"/>
                  </a:cubicBezTo>
                  <a:lnTo>
                    <a:pt x="36980" y="3520"/>
                  </a:lnTo>
                  <a:cubicBezTo>
                    <a:pt x="37253" y="3520"/>
                    <a:pt x="37526" y="3554"/>
                    <a:pt x="37800" y="3623"/>
                  </a:cubicBezTo>
                  <a:cubicBezTo>
                    <a:pt x="38005" y="3657"/>
                    <a:pt x="38210" y="3759"/>
                    <a:pt x="38415" y="3828"/>
                  </a:cubicBezTo>
                  <a:cubicBezTo>
                    <a:pt x="38107" y="3828"/>
                    <a:pt x="37800" y="3862"/>
                    <a:pt x="37526" y="3930"/>
                  </a:cubicBezTo>
                  <a:cubicBezTo>
                    <a:pt x="37048" y="4067"/>
                    <a:pt x="36672" y="4409"/>
                    <a:pt x="36467" y="4853"/>
                  </a:cubicBezTo>
                  <a:cubicBezTo>
                    <a:pt x="36330" y="5297"/>
                    <a:pt x="36330" y="5810"/>
                    <a:pt x="36467" y="6254"/>
                  </a:cubicBezTo>
                  <a:cubicBezTo>
                    <a:pt x="36569" y="6494"/>
                    <a:pt x="36706" y="6699"/>
                    <a:pt x="36877" y="6869"/>
                  </a:cubicBezTo>
                  <a:cubicBezTo>
                    <a:pt x="37048" y="7040"/>
                    <a:pt x="37287" y="7177"/>
                    <a:pt x="37561" y="7211"/>
                  </a:cubicBezTo>
                  <a:cubicBezTo>
                    <a:pt x="37625" y="7220"/>
                    <a:pt x="37691" y="7225"/>
                    <a:pt x="37759" y="7225"/>
                  </a:cubicBezTo>
                  <a:cubicBezTo>
                    <a:pt x="37944" y="7225"/>
                    <a:pt x="38137" y="7193"/>
                    <a:pt x="38312" y="7143"/>
                  </a:cubicBezTo>
                  <a:cubicBezTo>
                    <a:pt x="38552" y="7075"/>
                    <a:pt x="38791" y="6938"/>
                    <a:pt x="38962" y="6733"/>
                  </a:cubicBezTo>
                  <a:cubicBezTo>
                    <a:pt x="39133" y="6494"/>
                    <a:pt x="39235" y="6186"/>
                    <a:pt x="39167" y="5913"/>
                  </a:cubicBezTo>
                  <a:cubicBezTo>
                    <a:pt x="39133" y="5639"/>
                    <a:pt x="39030" y="5400"/>
                    <a:pt x="38893" y="5195"/>
                  </a:cubicBezTo>
                  <a:cubicBezTo>
                    <a:pt x="38813" y="5085"/>
                    <a:pt x="38710" y="5039"/>
                    <a:pt x="38610" y="5039"/>
                  </a:cubicBezTo>
                  <a:cubicBezTo>
                    <a:pt x="38370" y="5039"/>
                    <a:pt x="38153" y="5305"/>
                    <a:pt x="38347" y="5571"/>
                  </a:cubicBezTo>
                  <a:lnTo>
                    <a:pt x="38347" y="5605"/>
                  </a:lnTo>
                  <a:cubicBezTo>
                    <a:pt x="38415" y="5707"/>
                    <a:pt x="38483" y="5844"/>
                    <a:pt x="38518" y="5981"/>
                  </a:cubicBezTo>
                  <a:cubicBezTo>
                    <a:pt x="38518" y="6118"/>
                    <a:pt x="38518" y="6220"/>
                    <a:pt x="38449" y="6323"/>
                  </a:cubicBezTo>
                  <a:cubicBezTo>
                    <a:pt x="38210" y="6528"/>
                    <a:pt x="37937" y="6630"/>
                    <a:pt x="37629" y="6630"/>
                  </a:cubicBezTo>
                  <a:cubicBezTo>
                    <a:pt x="37458" y="6596"/>
                    <a:pt x="37321" y="6528"/>
                    <a:pt x="37219" y="6459"/>
                  </a:cubicBezTo>
                  <a:cubicBezTo>
                    <a:pt x="37116" y="6323"/>
                    <a:pt x="37014" y="6186"/>
                    <a:pt x="36945" y="6049"/>
                  </a:cubicBezTo>
                  <a:cubicBezTo>
                    <a:pt x="36843" y="5707"/>
                    <a:pt x="36809" y="5366"/>
                    <a:pt x="36945" y="5024"/>
                  </a:cubicBezTo>
                  <a:cubicBezTo>
                    <a:pt x="37048" y="4716"/>
                    <a:pt x="37321" y="4477"/>
                    <a:pt x="37629" y="4375"/>
                  </a:cubicBezTo>
                  <a:cubicBezTo>
                    <a:pt x="37841" y="4314"/>
                    <a:pt x="38059" y="4283"/>
                    <a:pt x="38276" y="4283"/>
                  </a:cubicBezTo>
                  <a:cubicBezTo>
                    <a:pt x="38793" y="4283"/>
                    <a:pt x="39304" y="4458"/>
                    <a:pt x="39714" y="4819"/>
                  </a:cubicBezTo>
                  <a:cubicBezTo>
                    <a:pt x="39987" y="5058"/>
                    <a:pt x="40192" y="5400"/>
                    <a:pt x="40295" y="5742"/>
                  </a:cubicBezTo>
                  <a:cubicBezTo>
                    <a:pt x="40397" y="6118"/>
                    <a:pt x="40363" y="6494"/>
                    <a:pt x="40226" y="6801"/>
                  </a:cubicBezTo>
                  <a:cubicBezTo>
                    <a:pt x="40055" y="7143"/>
                    <a:pt x="39816" y="7450"/>
                    <a:pt x="39509" y="7656"/>
                  </a:cubicBezTo>
                  <a:cubicBezTo>
                    <a:pt x="38893" y="8134"/>
                    <a:pt x="38142" y="8407"/>
                    <a:pt x="37356" y="8407"/>
                  </a:cubicBezTo>
                  <a:cubicBezTo>
                    <a:pt x="37162" y="8415"/>
                    <a:pt x="36970" y="8420"/>
                    <a:pt x="36780" y="8420"/>
                  </a:cubicBezTo>
                  <a:cubicBezTo>
                    <a:pt x="36164" y="8420"/>
                    <a:pt x="35564" y="8375"/>
                    <a:pt x="34963" y="8271"/>
                  </a:cubicBezTo>
                  <a:cubicBezTo>
                    <a:pt x="34314" y="8168"/>
                    <a:pt x="33664" y="7997"/>
                    <a:pt x="33049" y="7826"/>
                  </a:cubicBezTo>
                  <a:cubicBezTo>
                    <a:pt x="33459" y="7621"/>
                    <a:pt x="33801" y="7348"/>
                    <a:pt x="34143" y="7040"/>
                  </a:cubicBezTo>
                  <a:cubicBezTo>
                    <a:pt x="34382" y="6801"/>
                    <a:pt x="34587" y="6528"/>
                    <a:pt x="34724" y="6220"/>
                  </a:cubicBezTo>
                  <a:cubicBezTo>
                    <a:pt x="34895" y="5878"/>
                    <a:pt x="34929" y="5468"/>
                    <a:pt x="34826" y="5126"/>
                  </a:cubicBezTo>
                  <a:cubicBezTo>
                    <a:pt x="34690" y="4785"/>
                    <a:pt x="34451" y="4477"/>
                    <a:pt x="34143" y="4272"/>
                  </a:cubicBezTo>
                  <a:cubicBezTo>
                    <a:pt x="33972" y="4170"/>
                    <a:pt x="33767" y="4101"/>
                    <a:pt x="33562" y="4101"/>
                  </a:cubicBezTo>
                  <a:cubicBezTo>
                    <a:pt x="33357" y="4101"/>
                    <a:pt x="33152" y="4135"/>
                    <a:pt x="32981" y="4238"/>
                  </a:cubicBezTo>
                  <a:cubicBezTo>
                    <a:pt x="32673" y="4409"/>
                    <a:pt x="32400" y="4682"/>
                    <a:pt x="32229" y="4990"/>
                  </a:cubicBezTo>
                  <a:cubicBezTo>
                    <a:pt x="32058" y="5263"/>
                    <a:pt x="31921" y="5605"/>
                    <a:pt x="31853" y="5913"/>
                  </a:cubicBezTo>
                  <a:cubicBezTo>
                    <a:pt x="31785" y="6254"/>
                    <a:pt x="31785" y="6596"/>
                    <a:pt x="31853" y="6938"/>
                  </a:cubicBezTo>
                  <a:cubicBezTo>
                    <a:pt x="31921" y="7280"/>
                    <a:pt x="32058" y="7587"/>
                    <a:pt x="32229" y="7861"/>
                  </a:cubicBezTo>
                  <a:cubicBezTo>
                    <a:pt x="31716" y="8066"/>
                    <a:pt x="31204" y="8168"/>
                    <a:pt x="30657" y="8202"/>
                  </a:cubicBezTo>
                  <a:cubicBezTo>
                    <a:pt x="30439" y="8227"/>
                    <a:pt x="30221" y="8238"/>
                    <a:pt x="30005" y="8238"/>
                  </a:cubicBezTo>
                  <a:cubicBezTo>
                    <a:pt x="29610" y="8238"/>
                    <a:pt x="29221" y="8200"/>
                    <a:pt x="28846" y="8134"/>
                  </a:cubicBezTo>
                  <a:cubicBezTo>
                    <a:pt x="28401" y="8100"/>
                    <a:pt x="27991" y="7997"/>
                    <a:pt x="27547" y="7895"/>
                  </a:cubicBezTo>
                  <a:cubicBezTo>
                    <a:pt x="27513" y="7450"/>
                    <a:pt x="27171" y="7109"/>
                    <a:pt x="26761" y="7040"/>
                  </a:cubicBezTo>
                  <a:cubicBezTo>
                    <a:pt x="26966" y="6323"/>
                    <a:pt x="27273" y="5673"/>
                    <a:pt x="27649" y="5024"/>
                  </a:cubicBezTo>
                  <a:cubicBezTo>
                    <a:pt x="28060" y="4340"/>
                    <a:pt x="28572" y="3589"/>
                    <a:pt x="29358" y="3452"/>
                  </a:cubicBezTo>
                  <a:cubicBezTo>
                    <a:pt x="29501" y="3395"/>
                    <a:pt x="29655" y="3367"/>
                    <a:pt x="29812" y="3367"/>
                  </a:cubicBezTo>
                  <a:cubicBezTo>
                    <a:pt x="30030" y="3367"/>
                    <a:pt x="30253" y="3421"/>
                    <a:pt x="30452" y="3520"/>
                  </a:cubicBezTo>
                  <a:cubicBezTo>
                    <a:pt x="30589" y="3623"/>
                    <a:pt x="30725" y="3794"/>
                    <a:pt x="30794" y="3964"/>
                  </a:cubicBezTo>
                  <a:cubicBezTo>
                    <a:pt x="30896" y="4101"/>
                    <a:pt x="30965" y="4272"/>
                    <a:pt x="30965" y="4477"/>
                  </a:cubicBezTo>
                  <a:cubicBezTo>
                    <a:pt x="30965" y="4614"/>
                    <a:pt x="30930" y="4785"/>
                    <a:pt x="30794" y="4887"/>
                  </a:cubicBezTo>
                  <a:cubicBezTo>
                    <a:pt x="30691" y="5024"/>
                    <a:pt x="30520" y="5058"/>
                    <a:pt x="30349" y="5092"/>
                  </a:cubicBezTo>
                  <a:cubicBezTo>
                    <a:pt x="30178" y="5092"/>
                    <a:pt x="30042" y="5058"/>
                    <a:pt x="29905" y="4990"/>
                  </a:cubicBezTo>
                  <a:cubicBezTo>
                    <a:pt x="29803" y="4921"/>
                    <a:pt x="29768" y="4785"/>
                    <a:pt x="29768" y="4648"/>
                  </a:cubicBezTo>
                  <a:cubicBezTo>
                    <a:pt x="29768" y="4443"/>
                    <a:pt x="29606" y="4330"/>
                    <a:pt x="29447" y="4330"/>
                  </a:cubicBezTo>
                  <a:cubicBezTo>
                    <a:pt x="29314" y="4330"/>
                    <a:pt x="29184" y="4409"/>
                    <a:pt x="29153" y="4580"/>
                  </a:cubicBezTo>
                  <a:cubicBezTo>
                    <a:pt x="29153" y="4614"/>
                    <a:pt x="29153" y="4648"/>
                    <a:pt x="29153" y="4648"/>
                  </a:cubicBezTo>
                  <a:lnTo>
                    <a:pt x="29153" y="4682"/>
                  </a:lnTo>
                  <a:cubicBezTo>
                    <a:pt x="29187" y="4990"/>
                    <a:pt x="29358" y="5263"/>
                    <a:pt x="29632" y="5434"/>
                  </a:cubicBezTo>
                  <a:cubicBezTo>
                    <a:pt x="29811" y="5511"/>
                    <a:pt x="30010" y="5549"/>
                    <a:pt x="30213" y="5549"/>
                  </a:cubicBezTo>
                  <a:cubicBezTo>
                    <a:pt x="30281" y="5549"/>
                    <a:pt x="30349" y="5545"/>
                    <a:pt x="30418" y="5537"/>
                  </a:cubicBezTo>
                  <a:cubicBezTo>
                    <a:pt x="30691" y="5468"/>
                    <a:pt x="30930" y="5366"/>
                    <a:pt x="31101" y="5161"/>
                  </a:cubicBezTo>
                  <a:cubicBezTo>
                    <a:pt x="31272" y="4956"/>
                    <a:pt x="31375" y="4716"/>
                    <a:pt x="31340" y="4443"/>
                  </a:cubicBezTo>
                  <a:cubicBezTo>
                    <a:pt x="31340" y="4204"/>
                    <a:pt x="31272" y="3964"/>
                    <a:pt x="31135" y="3725"/>
                  </a:cubicBezTo>
                  <a:cubicBezTo>
                    <a:pt x="31033" y="3520"/>
                    <a:pt x="30862" y="3349"/>
                    <a:pt x="30657" y="3213"/>
                  </a:cubicBezTo>
                  <a:cubicBezTo>
                    <a:pt x="30388" y="3055"/>
                    <a:pt x="30074" y="2972"/>
                    <a:pt x="29764" y="2972"/>
                  </a:cubicBezTo>
                  <a:cubicBezTo>
                    <a:pt x="29603" y="2972"/>
                    <a:pt x="29442" y="2995"/>
                    <a:pt x="29290" y="3042"/>
                  </a:cubicBezTo>
                  <a:cubicBezTo>
                    <a:pt x="29119" y="3076"/>
                    <a:pt x="28948" y="3144"/>
                    <a:pt x="28777" y="3213"/>
                  </a:cubicBezTo>
                  <a:cubicBezTo>
                    <a:pt x="28846" y="2973"/>
                    <a:pt x="28914" y="2734"/>
                    <a:pt x="28914" y="2495"/>
                  </a:cubicBezTo>
                  <a:cubicBezTo>
                    <a:pt x="28914" y="2256"/>
                    <a:pt x="28846" y="1982"/>
                    <a:pt x="28743" y="1743"/>
                  </a:cubicBezTo>
                  <a:cubicBezTo>
                    <a:pt x="28692" y="1616"/>
                    <a:pt x="28566" y="1546"/>
                    <a:pt x="28435" y="1546"/>
                  </a:cubicBezTo>
                  <a:cubicBezTo>
                    <a:pt x="28389" y="1546"/>
                    <a:pt x="28343" y="1554"/>
                    <a:pt x="28299" y="1572"/>
                  </a:cubicBezTo>
                  <a:cubicBezTo>
                    <a:pt x="28128" y="1640"/>
                    <a:pt x="28025" y="1846"/>
                    <a:pt x="28128" y="2051"/>
                  </a:cubicBezTo>
                  <a:lnTo>
                    <a:pt x="28128" y="2085"/>
                  </a:lnTo>
                  <a:cubicBezTo>
                    <a:pt x="28196" y="2187"/>
                    <a:pt x="28265" y="2358"/>
                    <a:pt x="28265" y="2495"/>
                  </a:cubicBezTo>
                  <a:cubicBezTo>
                    <a:pt x="28299" y="2666"/>
                    <a:pt x="28265" y="2837"/>
                    <a:pt x="28230" y="3008"/>
                  </a:cubicBezTo>
                  <a:cubicBezTo>
                    <a:pt x="28196" y="3213"/>
                    <a:pt x="28128" y="3383"/>
                    <a:pt x="28025" y="3554"/>
                  </a:cubicBezTo>
                  <a:cubicBezTo>
                    <a:pt x="27957" y="3691"/>
                    <a:pt x="27854" y="3862"/>
                    <a:pt x="27786" y="3999"/>
                  </a:cubicBezTo>
                  <a:cubicBezTo>
                    <a:pt x="27581" y="4204"/>
                    <a:pt x="27376" y="4477"/>
                    <a:pt x="27205" y="4716"/>
                  </a:cubicBezTo>
                  <a:cubicBezTo>
                    <a:pt x="26932" y="5161"/>
                    <a:pt x="26658" y="5605"/>
                    <a:pt x="26419" y="6049"/>
                  </a:cubicBezTo>
                  <a:cubicBezTo>
                    <a:pt x="26282" y="3999"/>
                    <a:pt x="25701" y="2051"/>
                    <a:pt x="24710" y="239"/>
                  </a:cubicBezTo>
                  <a:lnTo>
                    <a:pt x="245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3829921" y="4638559"/>
              <a:ext cx="1483134" cy="415775"/>
            </a:xfrm>
            <a:custGeom>
              <a:avLst/>
              <a:gdLst/>
              <a:ahLst/>
              <a:cxnLst/>
              <a:rect l="l" t="t" r="r" b="b"/>
              <a:pathLst>
                <a:path w="49249" h="13820" extrusionOk="0">
                  <a:moveTo>
                    <a:pt x="24676" y="867"/>
                  </a:moveTo>
                  <a:cubicBezTo>
                    <a:pt x="25086" y="1448"/>
                    <a:pt x="26111" y="3088"/>
                    <a:pt x="26213" y="4695"/>
                  </a:cubicBezTo>
                  <a:lnTo>
                    <a:pt x="23138" y="4695"/>
                  </a:lnTo>
                  <a:cubicBezTo>
                    <a:pt x="23240" y="3088"/>
                    <a:pt x="24265" y="1448"/>
                    <a:pt x="24676" y="867"/>
                  </a:cubicBezTo>
                  <a:close/>
                  <a:moveTo>
                    <a:pt x="10954" y="3075"/>
                  </a:moveTo>
                  <a:cubicBezTo>
                    <a:pt x="11415" y="3075"/>
                    <a:pt x="11876" y="3114"/>
                    <a:pt x="12338" y="3191"/>
                  </a:cubicBezTo>
                  <a:cubicBezTo>
                    <a:pt x="12953" y="3259"/>
                    <a:pt x="13534" y="3430"/>
                    <a:pt x="14081" y="3703"/>
                  </a:cubicBezTo>
                  <a:cubicBezTo>
                    <a:pt x="14935" y="4045"/>
                    <a:pt x="15653" y="4626"/>
                    <a:pt x="16234" y="5378"/>
                  </a:cubicBezTo>
                  <a:cubicBezTo>
                    <a:pt x="14942" y="5101"/>
                    <a:pt x="13622" y="4963"/>
                    <a:pt x="12300" y="4963"/>
                  </a:cubicBezTo>
                  <a:cubicBezTo>
                    <a:pt x="12153" y="4963"/>
                    <a:pt x="12006" y="4965"/>
                    <a:pt x="11859" y="4968"/>
                  </a:cubicBezTo>
                  <a:cubicBezTo>
                    <a:pt x="11449" y="5002"/>
                    <a:pt x="11039" y="5071"/>
                    <a:pt x="10629" y="5207"/>
                  </a:cubicBezTo>
                  <a:lnTo>
                    <a:pt x="10458" y="5241"/>
                  </a:lnTo>
                  <a:cubicBezTo>
                    <a:pt x="10526" y="5071"/>
                    <a:pt x="10561" y="4900"/>
                    <a:pt x="10561" y="4729"/>
                  </a:cubicBezTo>
                  <a:cubicBezTo>
                    <a:pt x="10561" y="4455"/>
                    <a:pt x="10424" y="4216"/>
                    <a:pt x="10219" y="4079"/>
                  </a:cubicBezTo>
                  <a:cubicBezTo>
                    <a:pt x="10065" y="4002"/>
                    <a:pt x="9911" y="3964"/>
                    <a:pt x="9743" y="3964"/>
                  </a:cubicBezTo>
                  <a:cubicBezTo>
                    <a:pt x="9687" y="3964"/>
                    <a:pt x="9629" y="3968"/>
                    <a:pt x="9569" y="3977"/>
                  </a:cubicBezTo>
                  <a:cubicBezTo>
                    <a:pt x="9146" y="3977"/>
                    <a:pt x="9188" y="4597"/>
                    <a:pt x="9577" y="4597"/>
                  </a:cubicBezTo>
                  <a:cubicBezTo>
                    <a:pt x="9596" y="4597"/>
                    <a:pt x="9617" y="4595"/>
                    <a:pt x="9638" y="4592"/>
                  </a:cubicBezTo>
                  <a:lnTo>
                    <a:pt x="9672" y="4592"/>
                  </a:lnTo>
                  <a:cubicBezTo>
                    <a:pt x="9706" y="4575"/>
                    <a:pt x="9749" y="4566"/>
                    <a:pt x="9792" y="4566"/>
                  </a:cubicBezTo>
                  <a:cubicBezTo>
                    <a:pt x="9834" y="4566"/>
                    <a:pt x="9877" y="4575"/>
                    <a:pt x="9911" y="4592"/>
                  </a:cubicBezTo>
                  <a:cubicBezTo>
                    <a:pt x="9980" y="4592"/>
                    <a:pt x="10014" y="4626"/>
                    <a:pt x="10014" y="4729"/>
                  </a:cubicBezTo>
                  <a:cubicBezTo>
                    <a:pt x="10014" y="4865"/>
                    <a:pt x="10014" y="4968"/>
                    <a:pt x="9980" y="5071"/>
                  </a:cubicBezTo>
                  <a:cubicBezTo>
                    <a:pt x="9945" y="5207"/>
                    <a:pt x="9877" y="5310"/>
                    <a:pt x="9809" y="5378"/>
                  </a:cubicBezTo>
                  <a:cubicBezTo>
                    <a:pt x="9685" y="5461"/>
                    <a:pt x="9548" y="5506"/>
                    <a:pt x="9414" y="5506"/>
                  </a:cubicBezTo>
                  <a:cubicBezTo>
                    <a:pt x="9326" y="5506"/>
                    <a:pt x="9240" y="5487"/>
                    <a:pt x="9159" y="5446"/>
                  </a:cubicBezTo>
                  <a:cubicBezTo>
                    <a:pt x="8920" y="5378"/>
                    <a:pt x="8715" y="5173"/>
                    <a:pt x="8578" y="4968"/>
                  </a:cubicBezTo>
                  <a:cubicBezTo>
                    <a:pt x="8510" y="4831"/>
                    <a:pt x="8476" y="4695"/>
                    <a:pt x="8442" y="4558"/>
                  </a:cubicBezTo>
                  <a:cubicBezTo>
                    <a:pt x="8442" y="4455"/>
                    <a:pt x="8407" y="4319"/>
                    <a:pt x="8442" y="4182"/>
                  </a:cubicBezTo>
                  <a:cubicBezTo>
                    <a:pt x="8442" y="3909"/>
                    <a:pt x="8578" y="3669"/>
                    <a:pt x="8818" y="3498"/>
                  </a:cubicBezTo>
                  <a:cubicBezTo>
                    <a:pt x="9057" y="3362"/>
                    <a:pt x="9330" y="3225"/>
                    <a:pt x="9604" y="3191"/>
                  </a:cubicBezTo>
                  <a:cubicBezTo>
                    <a:pt x="9911" y="3122"/>
                    <a:pt x="10219" y="3088"/>
                    <a:pt x="10492" y="3088"/>
                  </a:cubicBezTo>
                  <a:cubicBezTo>
                    <a:pt x="10646" y="3080"/>
                    <a:pt x="10800" y="3075"/>
                    <a:pt x="10954" y="3075"/>
                  </a:cubicBezTo>
                  <a:close/>
                  <a:moveTo>
                    <a:pt x="38397" y="3075"/>
                  </a:moveTo>
                  <a:cubicBezTo>
                    <a:pt x="38551" y="3075"/>
                    <a:pt x="38705" y="3080"/>
                    <a:pt x="38859" y="3088"/>
                  </a:cubicBezTo>
                  <a:cubicBezTo>
                    <a:pt x="39166" y="3088"/>
                    <a:pt x="39440" y="3122"/>
                    <a:pt x="39747" y="3191"/>
                  </a:cubicBezTo>
                  <a:cubicBezTo>
                    <a:pt x="40021" y="3225"/>
                    <a:pt x="40294" y="3362"/>
                    <a:pt x="40533" y="3498"/>
                  </a:cubicBezTo>
                  <a:cubicBezTo>
                    <a:pt x="40773" y="3669"/>
                    <a:pt x="40909" y="3909"/>
                    <a:pt x="40909" y="4182"/>
                  </a:cubicBezTo>
                  <a:cubicBezTo>
                    <a:pt x="40944" y="4319"/>
                    <a:pt x="40944" y="4455"/>
                    <a:pt x="40909" y="4592"/>
                  </a:cubicBezTo>
                  <a:cubicBezTo>
                    <a:pt x="40909" y="4729"/>
                    <a:pt x="40841" y="4865"/>
                    <a:pt x="40807" y="4968"/>
                  </a:cubicBezTo>
                  <a:cubicBezTo>
                    <a:pt x="40670" y="5207"/>
                    <a:pt x="40465" y="5378"/>
                    <a:pt x="40226" y="5481"/>
                  </a:cubicBezTo>
                  <a:cubicBezTo>
                    <a:pt x="40131" y="5521"/>
                    <a:pt x="40037" y="5540"/>
                    <a:pt x="39947" y="5540"/>
                  </a:cubicBezTo>
                  <a:cubicBezTo>
                    <a:pt x="39808" y="5540"/>
                    <a:pt x="39680" y="5495"/>
                    <a:pt x="39576" y="5412"/>
                  </a:cubicBezTo>
                  <a:cubicBezTo>
                    <a:pt x="39474" y="5310"/>
                    <a:pt x="39440" y="5207"/>
                    <a:pt x="39406" y="5105"/>
                  </a:cubicBezTo>
                  <a:cubicBezTo>
                    <a:pt x="39371" y="5002"/>
                    <a:pt x="39337" y="4865"/>
                    <a:pt x="39337" y="4763"/>
                  </a:cubicBezTo>
                  <a:cubicBezTo>
                    <a:pt x="39337" y="4660"/>
                    <a:pt x="39406" y="4626"/>
                    <a:pt x="39440" y="4592"/>
                  </a:cubicBezTo>
                  <a:lnTo>
                    <a:pt x="39747" y="4592"/>
                  </a:lnTo>
                  <a:cubicBezTo>
                    <a:pt x="40123" y="4592"/>
                    <a:pt x="40157" y="4045"/>
                    <a:pt x="39782" y="3977"/>
                  </a:cubicBezTo>
                  <a:cubicBezTo>
                    <a:pt x="39576" y="3977"/>
                    <a:pt x="39371" y="4011"/>
                    <a:pt x="39166" y="4114"/>
                  </a:cubicBezTo>
                  <a:cubicBezTo>
                    <a:pt x="38961" y="4250"/>
                    <a:pt x="38825" y="4490"/>
                    <a:pt x="38825" y="4729"/>
                  </a:cubicBezTo>
                  <a:cubicBezTo>
                    <a:pt x="38825" y="4934"/>
                    <a:pt x="38859" y="5105"/>
                    <a:pt x="38927" y="5276"/>
                  </a:cubicBezTo>
                  <a:lnTo>
                    <a:pt x="38756" y="5207"/>
                  </a:lnTo>
                  <a:cubicBezTo>
                    <a:pt x="38346" y="5105"/>
                    <a:pt x="37936" y="5036"/>
                    <a:pt x="37492" y="5002"/>
                  </a:cubicBezTo>
                  <a:cubicBezTo>
                    <a:pt x="37252" y="4991"/>
                    <a:pt x="37012" y="4985"/>
                    <a:pt x="36771" y="4985"/>
                  </a:cubicBezTo>
                  <a:cubicBezTo>
                    <a:pt x="35567" y="4985"/>
                    <a:pt x="34347" y="5127"/>
                    <a:pt x="33151" y="5412"/>
                  </a:cubicBezTo>
                  <a:cubicBezTo>
                    <a:pt x="33698" y="4660"/>
                    <a:pt x="34416" y="4079"/>
                    <a:pt x="35270" y="3703"/>
                  </a:cubicBezTo>
                  <a:cubicBezTo>
                    <a:pt x="35817" y="3430"/>
                    <a:pt x="36432" y="3259"/>
                    <a:pt x="37013" y="3191"/>
                  </a:cubicBezTo>
                  <a:cubicBezTo>
                    <a:pt x="37475" y="3114"/>
                    <a:pt x="37936" y="3075"/>
                    <a:pt x="38397" y="3075"/>
                  </a:cubicBezTo>
                  <a:close/>
                  <a:moveTo>
                    <a:pt x="26658" y="5139"/>
                  </a:moveTo>
                  <a:cubicBezTo>
                    <a:pt x="27478" y="5139"/>
                    <a:pt x="27478" y="6369"/>
                    <a:pt x="26658" y="6369"/>
                  </a:cubicBezTo>
                  <a:lnTo>
                    <a:pt x="22693" y="6369"/>
                  </a:lnTo>
                  <a:cubicBezTo>
                    <a:pt x="22682" y="6370"/>
                    <a:pt x="22672" y="6370"/>
                    <a:pt x="22661" y="6370"/>
                  </a:cubicBezTo>
                  <a:cubicBezTo>
                    <a:pt x="21873" y="6370"/>
                    <a:pt x="21884" y="5139"/>
                    <a:pt x="22693" y="5139"/>
                  </a:cubicBezTo>
                  <a:close/>
                  <a:moveTo>
                    <a:pt x="6177" y="3900"/>
                  </a:moveTo>
                  <a:cubicBezTo>
                    <a:pt x="6496" y="3900"/>
                    <a:pt x="6826" y="3966"/>
                    <a:pt x="7109" y="4079"/>
                  </a:cubicBezTo>
                  <a:cubicBezTo>
                    <a:pt x="7485" y="4250"/>
                    <a:pt x="7758" y="4524"/>
                    <a:pt x="7929" y="4865"/>
                  </a:cubicBezTo>
                  <a:cubicBezTo>
                    <a:pt x="8100" y="5207"/>
                    <a:pt x="8202" y="5583"/>
                    <a:pt x="8271" y="5959"/>
                  </a:cubicBezTo>
                  <a:cubicBezTo>
                    <a:pt x="8339" y="6745"/>
                    <a:pt x="7963" y="7463"/>
                    <a:pt x="7314" y="7873"/>
                  </a:cubicBezTo>
                  <a:cubicBezTo>
                    <a:pt x="7016" y="8045"/>
                    <a:pt x="6683" y="8131"/>
                    <a:pt x="6349" y="8131"/>
                  </a:cubicBezTo>
                  <a:cubicBezTo>
                    <a:pt x="5956" y="8131"/>
                    <a:pt x="5562" y="8011"/>
                    <a:pt x="5229" y="7770"/>
                  </a:cubicBezTo>
                  <a:cubicBezTo>
                    <a:pt x="4956" y="7531"/>
                    <a:pt x="4751" y="7224"/>
                    <a:pt x="4648" y="6882"/>
                  </a:cubicBezTo>
                  <a:cubicBezTo>
                    <a:pt x="4511" y="6574"/>
                    <a:pt x="4614" y="6233"/>
                    <a:pt x="4853" y="6062"/>
                  </a:cubicBezTo>
                  <a:cubicBezTo>
                    <a:pt x="5082" y="5890"/>
                    <a:pt x="5335" y="5814"/>
                    <a:pt x="5612" y="5814"/>
                  </a:cubicBezTo>
                  <a:cubicBezTo>
                    <a:pt x="5666" y="5814"/>
                    <a:pt x="5720" y="5817"/>
                    <a:pt x="5776" y="5822"/>
                  </a:cubicBezTo>
                  <a:cubicBezTo>
                    <a:pt x="5913" y="5857"/>
                    <a:pt x="5947" y="5891"/>
                    <a:pt x="5981" y="5993"/>
                  </a:cubicBezTo>
                  <a:cubicBezTo>
                    <a:pt x="6015" y="6096"/>
                    <a:pt x="6015" y="6233"/>
                    <a:pt x="5981" y="6335"/>
                  </a:cubicBezTo>
                  <a:cubicBezTo>
                    <a:pt x="5896" y="6631"/>
                    <a:pt x="6138" y="6835"/>
                    <a:pt x="6368" y="6835"/>
                  </a:cubicBezTo>
                  <a:cubicBezTo>
                    <a:pt x="6509" y="6835"/>
                    <a:pt x="6646" y="6757"/>
                    <a:pt x="6699" y="6574"/>
                  </a:cubicBezTo>
                  <a:cubicBezTo>
                    <a:pt x="6699" y="6540"/>
                    <a:pt x="6699" y="6540"/>
                    <a:pt x="6699" y="6540"/>
                  </a:cubicBezTo>
                  <a:cubicBezTo>
                    <a:pt x="6733" y="6369"/>
                    <a:pt x="6733" y="6233"/>
                    <a:pt x="6733" y="6096"/>
                  </a:cubicBezTo>
                  <a:cubicBezTo>
                    <a:pt x="6733" y="5959"/>
                    <a:pt x="6664" y="5788"/>
                    <a:pt x="6596" y="5686"/>
                  </a:cubicBezTo>
                  <a:cubicBezTo>
                    <a:pt x="6459" y="5378"/>
                    <a:pt x="6186" y="5207"/>
                    <a:pt x="5844" y="5173"/>
                  </a:cubicBezTo>
                  <a:cubicBezTo>
                    <a:pt x="5774" y="5163"/>
                    <a:pt x="5702" y="5158"/>
                    <a:pt x="5631" y="5158"/>
                  </a:cubicBezTo>
                  <a:cubicBezTo>
                    <a:pt x="5217" y="5158"/>
                    <a:pt x="4798" y="5321"/>
                    <a:pt x="4477" y="5583"/>
                  </a:cubicBezTo>
                  <a:cubicBezTo>
                    <a:pt x="4272" y="5788"/>
                    <a:pt x="4135" y="5993"/>
                    <a:pt x="4067" y="6267"/>
                  </a:cubicBezTo>
                  <a:cubicBezTo>
                    <a:pt x="4033" y="6506"/>
                    <a:pt x="4033" y="6779"/>
                    <a:pt x="4135" y="7019"/>
                  </a:cubicBezTo>
                  <a:cubicBezTo>
                    <a:pt x="4135" y="7087"/>
                    <a:pt x="4170" y="7155"/>
                    <a:pt x="4204" y="7224"/>
                  </a:cubicBezTo>
                  <a:cubicBezTo>
                    <a:pt x="3896" y="7087"/>
                    <a:pt x="3554" y="7019"/>
                    <a:pt x="3213" y="6984"/>
                  </a:cubicBezTo>
                  <a:cubicBezTo>
                    <a:pt x="2939" y="6950"/>
                    <a:pt x="2666" y="6950"/>
                    <a:pt x="2392" y="6950"/>
                  </a:cubicBezTo>
                  <a:cubicBezTo>
                    <a:pt x="2358" y="6369"/>
                    <a:pt x="2529" y="5788"/>
                    <a:pt x="2871" y="5344"/>
                  </a:cubicBezTo>
                  <a:cubicBezTo>
                    <a:pt x="3349" y="4695"/>
                    <a:pt x="4033" y="4250"/>
                    <a:pt x="4785" y="4045"/>
                  </a:cubicBezTo>
                  <a:cubicBezTo>
                    <a:pt x="5195" y="3943"/>
                    <a:pt x="5571" y="3909"/>
                    <a:pt x="5981" y="3909"/>
                  </a:cubicBezTo>
                  <a:cubicBezTo>
                    <a:pt x="6045" y="3903"/>
                    <a:pt x="6111" y="3900"/>
                    <a:pt x="6177" y="3900"/>
                  </a:cubicBezTo>
                  <a:close/>
                  <a:moveTo>
                    <a:pt x="43202" y="3900"/>
                  </a:moveTo>
                  <a:cubicBezTo>
                    <a:pt x="43268" y="3900"/>
                    <a:pt x="43336" y="3903"/>
                    <a:pt x="43404" y="3909"/>
                  </a:cubicBezTo>
                  <a:cubicBezTo>
                    <a:pt x="43780" y="3909"/>
                    <a:pt x="44190" y="3943"/>
                    <a:pt x="44566" y="4045"/>
                  </a:cubicBezTo>
                  <a:cubicBezTo>
                    <a:pt x="45318" y="4250"/>
                    <a:pt x="46002" y="4729"/>
                    <a:pt x="46480" y="5344"/>
                  </a:cubicBezTo>
                  <a:cubicBezTo>
                    <a:pt x="46856" y="5822"/>
                    <a:pt x="47027" y="6403"/>
                    <a:pt x="46993" y="6984"/>
                  </a:cubicBezTo>
                  <a:cubicBezTo>
                    <a:pt x="46719" y="6984"/>
                    <a:pt x="46412" y="6984"/>
                    <a:pt x="46138" y="7019"/>
                  </a:cubicBezTo>
                  <a:cubicBezTo>
                    <a:pt x="45797" y="7053"/>
                    <a:pt x="45455" y="7121"/>
                    <a:pt x="45147" y="7258"/>
                  </a:cubicBezTo>
                  <a:cubicBezTo>
                    <a:pt x="45181" y="7189"/>
                    <a:pt x="45216" y="7121"/>
                    <a:pt x="45216" y="7053"/>
                  </a:cubicBezTo>
                  <a:cubicBezTo>
                    <a:pt x="45318" y="6814"/>
                    <a:pt x="45318" y="6540"/>
                    <a:pt x="45284" y="6301"/>
                  </a:cubicBezTo>
                  <a:cubicBezTo>
                    <a:pt x="45216" y="6027"/>
                    <a:pt x="45079" y="5822"/>
                    <a:pt x="44908" y="5617"/>
                  </a:cubicBezTo>
                  <a:cubicBezTo>
                    <a:pt x="44558" y="5355"/>
                    <a:pt x="44159" y="5192"/>
                    <a:pt x="43731" y="5192"/>
                  </a:cubicBezTo>
                  <a:cubicBezTo>
                    <a:pt x="43657" y="5192"/>
                    <a:pt x="43582" y="5197"/>
                    <a:pt x="43507" y="5207"/>
                  </a:cubicBezTo>
                  <a:cubicBezTo>
                    <a:pt x="43165" y="5241"/>
                    <a:pt x="42892" y="5412"/>
                    <a:pt x="42755" y="5686"/>
                  </a:cubicBezTo>
                  <a:cubicBezTo>
                    <a:pt x="42687" y="5822"/>
                    <a:pt x="42652" y="5993"/>
                    <a:pt x="42618" y="6130"/>
                  </a:cubicBezTo>
                  <a:cubicBezTo>
                    <a:pt x="42618" y="6267"/>
                    <a:pt x="42618" y="6403"/>
                    <a:pt x="42652" y="6540"/>
                  </a:cubicBezTo>
                  <a:cubicBezTo>
                    <a:pt x="42652" y="6574"/>
                    <a:pt x="42652" y="6574"/>
                    <a:pt x="42652" y="6608"/>
                  </a:cubicBezTo>
                  <a:cubicBezTo>
                    <a:pt x="42705" y="6791"/>
                    <a:pt x="42842" y="6869"/>
                    <a:pt x="42983" y="6869"/>
                  </a:cubicBezTo>
                  <a:cubicBezTo>
                    <a:pt x="43213" y="6869"/>
                    <a:pt x="43455" y="6665"/>
                    <a:pt x="43370" y="6369"/>
                  </a:cubicBezTo>
                  <a:cubicBezTo>
                    <a:pt x="43336" y="6267"/>
                    <a:pt x="43336" y="6130"/>
                    <a:pt x="43370" y="6027"/>
                  </a:cubicBezTo>
                  <a:cubicBezTo>
                    <a:pt x="43404" y="5925"/>
                    <a:pt x="43438" y="5891"/>
                    <a:pt x="43575" y="5857"/>
                  </a:cubicBezTo>
                  <a:cubicBezTo>
                    <a:pt x="43631" y="5851"/>
                    <a:pt x="43685" y="5848"/>
                    <a:pt x="43739" y="5848"/>
                  </a:cubicBezTo>
                  <a:cubicBezTo>
                    <a:pt x="44016" y="5848"/>
                    <a:pt x="44269" y="5924"/>
                    <a:pt x="44498" y="6096"/>
                  </a:cubicBezTo>
                  <a:cubicBezTo>
                    <a:pt x="44737" y="6267"/>
                    <a:pt x="44840" y="6608"/>
                    <a:pt x="44737" y="6916"/>
                  </a:cubicBezTo>
                  <a:cubicBezTo>
                    <a:pt x="44600" y="7258"/>
                    <a:pt x="44395" y="7565"/>
                    <a:pt x="44122" y="7770"/>
                  </a:cubicBezTo>
                  <a:cubicBezTo>
                    <a:pt x="43802" y="8034"/>
                    <a:pt x="43410" y="8162"/>
                    <a:pt x="43014" y="8162"/>
                  </a:cubicBezTo>
                  <a:cubicBezTo>
                    <a:pt x="42690" y="8162"/>
                    <a:pt x="42364" y="8076"/>
                    <a:pt x="42071" y="7907"/>
                  </a:cubicBezTo>
                  <a:cubicBezTo>
                    <a:pt x="41388" y="7497"/>
                    <a:pt x="41012" y="6745"/>
                    <a:pt x="41114" y="5993"/>
                  </a:cubicBezTo>
                  <a:cubicBezTo>
                    <a:pt x="41149" y="5583"/>
                    <a:pt x="41251" y="5207"/>
                    <a:pt x="41422" y="4865"/>
                  </a:cubicBezTo>
                  <a:cubicBezTo>
                    <a:pt x="41627" y="4524"/>
                    <a:pt x="41900" y="4250"/>
                    <a:pt x="42242" y="4114"/>
                  </a:cubicBezTo>
                  <a:cubicBezTo>
                    <a:pt x="42556" y="3971"/>
                    <a:pt x="42869" y="3900"/>
                    <a:pt x="43202" y="3900"/>
                  </a:cubicBezTo>
                  <a:close/>
                  <a:moveTo>
                    <a:pt x="16678" y="6096"/>
                  </a:moveTo>
                  <a:cubicBezTo>
                    <a:pt x="16815" y="6335"/>
                    <a:pt x="16883" y="6608"/>
                    <a:pt x="16952" y="6916"/>
                  </a:cubicBezTo>
                  <a:cubicBezTo>
                    <a:pt x="16986" y="7189"/>
                    <a:pt x="16952" y="7497"/>
                    <a:pt x="16883" y="7770"/>
                  </a:cubicBezTo>
                  <a:cubicBezTo>
                    <a:pt x="16781" y="8317"/>
                    <a:pt x="16473" y="8796"/>
                    <a:pt x="15995" y="9069"/>
                  </a:cubicBezTo>
                  <a:cubicBezTo>
                    <a:pt x="15892" y="9137"/>
                    <a:pt x="15790" y="9172"/>
                    <a:pt x="15687" y="9172"/>
                  </a:cubicBezTo>
                  <a:cubicBezTo>
                    <a:pt x="15585" y="9137"/>
                    <a:pt x="15482" y="9103"/>
                    <a:pt x="15379" y="9069"/>
                  </a:cubicBezTo>
                  <a:cubicBezTo>
                    <a:pt x="15174" y="8932"/>
                    <a:pt x="15004" y="8727"/>
                    <a:pt x="14935" y="8488"/>
                  </a:cubicBezTo>
                  <a:cubicBezTo>
                    <a:pt x="14798" y="7976"/>
                    <a:pt x="15004" y="7395"/>
                    <a:pt x="15414" y="7053"/>
                  </a:cubicBezTo>
                  <a:cubicBezTo>
                    <a:pt x="15755" y="6643"/>
                    <a:pt x="16166" y="6335"/>
                    <a:pt x="16644" y="6096"/>
                  </a:cubicBezTo>
                  <a:close/>
                  <a:moveTo>
                    <a:pt x="32673" y="6096"/>
                  </a:moveTo>
                  <a:cubicBezTo>
                    <a:pt x="33151" y="6335"/>
                    <a:pt x="33561" y="6643"/>
                    <a:pt x="33937" y="7053"/>
                  </a:cubicBezTo>
                  <a:cubicBezTo>
                    <a:pt x="34313" y="7395"/>
                    <a:pt x="34518" y="7976"/>
                    <a:pt x="34416" y="8488"/>
                  </a:cubicBezTo>
                  <a:cubicBezTo>
                    <a:pt x="34313" y="8727"/>
                    <a:pt x="34142" y="8932"/>
                    <a:pt x="33937" y="9069"/>
                  </a:cubicBezTo>
                  <a:cubicBezTo>
                    <a:pt x="33835" y="9103"/>
                    <a:pt x="33732" y="9137"/>
                    <a:pt x="33630" y="9172"/>
                  </a:cubicBezTo>
                  <a:cubicBezTo>
                    <a:pt x="33527" y="9172"/>
                    <a:pt x="33425" y="9137"/>
                    <a:pt x="33322" y="9069"/>
                  </a:cubicBezTo>
                  <a:cubicBezTo>
                    <a:pt x="32844" y="8796"/>
                    <a:pt x="32536" y="8317"/>
                    <a:pt x="32434" y="7770"/>
                  </a:cubicBezTo>
                  <a:cubicBezTo>
                    <a:pt x="32365" y="7497"/>
                    <a:pt x="32365" y="7189"/>
                    <a:pt x="32399" y="6916"/>
                  </a:cubicBezTo>
                  <a:cubicBezTo>
                    <a:pt x="32434" y="6643"/>
                    <a:pt x="32536" y="6335"/>
                    <a:pt x="32673" y="6096"/>
                  </a:cubicBezTo>
                  <a:close/>
                  <a:moveTo>
                    <a:pt x="26111" y="6779"/>
                  </a:moveTo>
                  <a:lnTo>
                    <a:pt x="26179" y="6984"/>
                  </a:lnTo>
                  <a:cubicBezTo>
                    <a:pt x="26111" y="9069"/>
                    <a:pt x="25598" y="11120"/>
                    <a:pt x="24676" y="12965"/>
                  </a:cubicBezTo>
                  <a:cubicBezTo>
                    <a:pt x="23753" y="11120"/>
                    <a:pt x="23240" y="9069"/>
                    <a:pt x="23138" y="6984"/>
                  </a:cubicBezTo>
                  <a:lnTo>
                    <a:pt x="23240" y="6779"/>
                  </a:lnTo>
                  <a:close/>
                  <a:moveTo>
                    <a:pt x="20485" y="1"/>
                  </a:moveTo>
                  <a:cubicBezTo>
                    <a:pt x="20141" y="1"/>
                    <a:pt x="20025" y="533"/>
                    <a:pt x="20403" y="628"/>
                  </a:cubicBezTo>
                  <a:lnTo>
                    <a:pt x="20438" y="628"/>
                  </a:lnTo>
                  <a:cubicBezTo>
                    <a:pt x="20643" y="696"/>
                    <a:pt x="20882" y="764"/>
                    <a:pt x="21087" y="867"/>
                  </a:cubicBezTo>
                  <a:cubicBezTo>
                    <a:pt x="21190" y="901"/>
                    <a:pt x="21326" y="969"/>
                    <a:pt x="21429" y="1072"/>
                  </a:cubicBezTo>
                  <a:cubicBezTo>
                    <a:pt x="21224" y="1004"/>
                    <a:pt x="21019" y="969"/>
                    <a:pt x="20848" y="969"/>
                  </a:cubicBezTo>
                  <a:cubicBezTo>
                    <a:pt x="20130" y="969"/>
                    <a:pt x="19481" y="1311"/>
                    <a:pt x="19105" y="1926"/>
                  </a:cubicBezTo>
                  <a:cubicBezTo>
                    <a:pt x="18626" y="2644"/>
                    <a:pt x="18831" y="3635"/>
                    <a:pt x="19583" y="4114"/>
                  </a:cubicBezTo>
                  <a:cubicBezTo>
                    <a:pt x="19787" y="4317"/>
                    <a:pt x="20047" y="4426"/>
                    <a:pt x="20322" y="4426"/>
                  </a:cubicBezTo>
                  <a:cubicBezTo>
                    <a:pt x="20416" y="4426"/>
                    <a:pt x="20512" y="4413"/>
                    <a:pt x="20608" y="4387"/>
                  </a:cubicBezTo>
                  <a:cubicBezTo>
                    <a:pt x="20950" y="4284"/>
                    <a:pt x="21258" y="4011"/>
                    <a:pt x="21395" y="3635"/>
                  </a:cubicBezTo>
                  <a:cubicBezTo>
                    <a:pt x="21497" y="3362"/>
                    <a:pt x="21463" y="3054"/>
                    <a:pt x="21326" y="2815"/>
                  </a:cubicBezTo>
                  <a:cubicBezTo>
                    <a:pt x="21155" y="2541"/>
                    <a:pt x="20916" y="2371"/>
                    <a:pt x="20608" y="2371"/>
                  </a:cubicBezTo>
                  <a:cubicBezTo>
                    <a:pt x="20595" y="2366"/>
                    <a:pt x="20581" y="2364"/>
                    <a:pt x="20568" y="2364"/>
                  </a:cubicBezTo>
                  <a:cubicBezTo>
                    <a:pt x="20480" y="2364"/>
                    <a:pt x="20403" y="2453"/>
                    <a:pt x="20403" y="2541"/>
                  </a:cubicBezTo>
                  <a:cubicBezTo>
                    <a:pt x="20403" y="2644"/>
                    <a:pt x="20472" y="2747"/>
                    <a:pt x="20608" y="2747"/>
                  </a:cubicBezTo>
                  <a:cubicBezTo>
                    <a:pt x="20745" y="2781"/>
                    <a:pt x="20882" y="2883"/>
                    <a:pt x="20984" y="3020"/>
                  </a:cubicBezTo>
                  <a:cubicBezTo>
                    <a:pt x="21053" y="3157"/>
                    <a:pt x="21087" y="3328"/>
                    <a:pt x="21019" y="3498"/>
                  </a:cubicBezTo>
                  <a:cubicBezTo>
                    <a:pt x="20950" y="3738"/>
                    <a:pt x="20745" y="3909"/>
                    <a:pt x="20506" y="4011"/>
                  </a:cubicBezTo>
                  <a:cubicBezTo>
                    <a:pt x="20466" y="4017"/>
                    <a:pt x="20425" y="4020"/>
                    <a:pt x="20384" y="4020"/>
                  </a:cubicBezTo>
                  <a:cubicBezTo>
                    <a:pt x="20178" y="4020"/>
                    <a:pt x="19965" y="3948"/>
                    <a:pt x="19822" y="3806"/>
                  </a:cubicBezTo>
                  <a:cubicBezTo>
                    <a:pt x="19207" y="3464"/>
                    <a:pt x="19036" y="2644"/>
                    <a:pt x="19481" y="2097"/>
                  </a:cubicBezTo>
                  <a:cubicBezTo>
                    <a:pt x="19796" y="1571"/>
                    <a:pt x="20323" y="1323"/>
                    <a:pt x="20850" y="1323"/>
                  </a:cubicBezTo>
                  <a:cubicBezTo>
                    <a:pt x="21520" y="1323"/>
                    <a:pt x="22190" y="1726"/>
                    <a:pt x="22420" y="2473"/>
                  </a:cubicBezTo>
                  <a:cubicBezTo>
                    <a:pt x="22625" y="3122"/>
                    <a:pt x="22762" y="3806"/>
                    <a:pt x="22762" y="4455"/>
                  </a:cubicBezTo>
                  <a:lnTo>
                    <a:pt x="22762" y="4660"/>
                  </a:lnTo>
                  <a:lnTo>
                    <a:pt x="22693" y="4660"/>
                  </a:lnTo>
                  <a:cubicBezTo>
                    <a:pt x="22317" y="4660"/>
                    <a:pt x="21941" y="4900"/>
                    <a:pt x="21771" y="5276"/>
                  </a:cubicBezTo>
                  <a:cubicBezTo>
                    <a:pt x="21129" y="5193"/>
                    <a:pt x="20487" y="5148"/>
                    <a:pt x="19846" y="5148"/>
                  </a:cubicBezTo>
                  <a:cubicBezTo>
                    <a:pt x="19428" y="5148"/>
                    <a:pt x="19010" y="5167"/>
                    <a:pt x="18592" y="5207"/>
                  </a:cubicBezTo>
                  <a:cubicBezTo>
                    <a:pt x="18045" y="5241"/>
                    <a:pt x="17498" y="5378"/>
                    <a:pt x="16986" y="5549"/>
                  </a:cubicBezTo>
                  <a:cubicBezTo>
                    <a:pt x="16986" y="5515"/>
                    <a:pt x="16952" y="5515"/>
                    <a:pt x="16917" y="5481"/>
                  </a:cubicBezTo>
                  <a:cubicBezTo>
                    <a:pt x="16678" y="4763"/>
                    <a:pt x="16336" y="4079"/>
                    <a:pt x="15892" y="3464"/>
                  </a:cubicBezTo>
                  <a:cubicBezTo>
                    <a:pt x="15414" y="2781"/>
                    <a:pt x="14798" y="2234"/>
                    <a:pt x="14047" y="1858"/>
                  </a:cubicBezTo>
                  <a:cubicBezTo>
                    <a:pt x="14002" y="1840"/>
                    <a:pt x="13956" y="1832"/>
                    <a:pt x="13910" y="1832"/>
                  </a:cubicBezTo>
                  <a:cubicBezTo>
                    <a:pt x="13777" y="1832"/>
                    <a:pt x="13644" y="1902"/>
                    <a:pt x="13568" y="2029"/>
                  </a:cubicBezTo>
                  <a:cubicBezTo>
                    <a:pt x="13500" y="2200"/>
                    <a:pt x="13568" y="2405"/>
                    <a:pt x="13739" y="2507"/>
                  </a:cubicBezTo>
                  <a:cubicBezTo>
                    <a:pt x="14388" y="2781"/>
                    <a:pt x="15004" y="3225"/>
                    <a:pt x="15448" y="3772"/>
                  </a:cubicBezTo>
                  <a:cubicBezTo>
                    <a:pt x="15619" y="3977"/>
                    <a:pt x="15755" y="4182"/>
                    <a:pt x="15892" y="4421"/>
                  </a:cubicBezTo>
                  <a:cubicBezTo>
                    <a:pt x="15414" y="3977"/>
                    <a:pt x="14833" y="3601"/>
                    <a:pt x="14183" y="3328"/>
                  </a:cubicBezTo>
                  <a:cubicBezTo>
                    <a:pt x="13602" y="3088"/>
                    <a:pt x="12987" y="2917"/>
                    <a:pt x="12372" y="2815"/>
                  </a:cubicBezTo>
                  <a:cubicBezTo>
                    <a:pt x="11870" y="2759"/>
                    <a:pt x="11345" y="2703"/>
                    <a:pt x="10834" y="2703"/>
                  </a:cubicBezTo>
                  <a:cubicBezTo>
                    <a:pt x="10719" y="2703"/>
                    <a:pt x="10605" y="2706"/>
                    <a:pt x="10492" y="2712"/>
                  </a:cubicBezTo>
                  <a:cubicBezTo>
                    <a:pt x="10185" y="2712"/>
                    <a:pt x="9843" y="2747"/>
                    <a:pt x="9535" y="2781"/>
                  </a:cubicBezTo>
                  <a:cubicBezTo>
                    <a:pt x="9194" y="2849"/>
                    <a:pt x="8886" y="2986"/>
                    <a:pt x="8613" y="3157"/>
                  </a:cubicBezTo>
                  <a:cubicBezTo>
                    <a:pt x="8305" y="3362"/>
                    <a:pt x="8100" y="3703"/>
                    <a:pt x="8066" y="4045"/>
                  </a:cubicBezTo>
                  <a:cubicBezTo>
                    <a:pt x="8066" y="4182"/>
                    <a:pt x="8066" y="4319"/>
                    <a:pt x="8066" y="4455"/>
                  </a:cubicBezTo>
                  <a:cubicBezTo>
                    <a:pt x="7861" y="4148"/>
                    <a:pt x="7553" y="3909"/>
                    <a:pt x="7211" y="3738"/>
                  </a:cubicBezTo>
                  <a:cubicBezTo>
                    <a:pt x="6801" y="3601"/>
                    <a:pt x="6391" y="3533"/>
                    <a:pt x="5947" y="3533"/>
                  </a:cubicBezTo>
                  <a:cubicBezTo>
                    <a:pt x="5537" y="3533"/>
                    <a:pt x="5127" y="3601"/>
                    <a:pt x="4682" y="3703"/>
                  </a:cubicBezTo>
                  <a:cubicBezTo>
                    <a:pt x="3862" y="3874"/>
                    <a:pt x="3110" y="4353"/>
                    <a:pt x="2529" y="5002"/>
                  </a:cubicBezTo>
                  <a:cubicBezTo>
                    <a:pt x="2256" y="5344"/>
                    <a:pt x="2051" y="5720"/>
                    <a:pt x="1914" y="6164"/>
                  </a:cubicBezTo>
                  <a:cubicBezTo>
                    <a:pt x="1846" y="6438"/>
                    <a:pt x="1811" y="6711"/>
                    <a:pt x="1811" y="7019"/>
                  </a:cubicBezTo>
                  <a:cubicBezTo>
                    <a:pt x="1538" y="7121"/>
                    <a:pt x="1265" y="7292"/>
                    <a:pt x="1060" y="7497"/>
                  </a:cubicBezTo>
                  <a:cubicBezTo>
                    <a:pt x="786" y="7770"/>
                    <a:pt x="547" y="8078"/>
                    <a:pt x="410" y="8454"/>
                  </a:cubicBezTo>
                  <a:cubicBezTo>
                    <a:pt x="273" y="8796"/>
                    <a:pt x="171" y="9172"/>
                    <a:pt x="103" y="9548"/>
                  </a:cubicBezTo>
                  <a:cubicBezTo>
                    <a:pt x="0" y="9753"/>
                    <a:pt x="137" y="9992"/>
                    <a:pt x="376" y="9992"/>
                  </a:cubicBezTo>
                  <a:cubicBezTo>
                    <a:pt x="398" y="9996"/>
                    <a:pt x="420" y="9998"/>
                    <a:pt x="440" y="9998"/>
                  </a:cubicBezTo>
                  <a:cubicBezTo>
                    <a:pt x="580" y="9998"/>
                    <a:pt x="688" y="9901"/>
                    <a:pt x="718" y="9753"/>
                  </a:cubicBezTo>
                  <a:lnTo>
                    <a:pt x="718" y="9684"/>
                  </a:lnTo>
                  <a:cubicBezTo>
                    <a:pt x="718" y="9035"/>
                    <a:pt x="923" y="8386"/>
                    <a:pt x="1367" y="7873"/>
                  </a:cubicBezTo>
                  <a:cubicBezTo>
                    <a:pt x="1736" y="7504"/>
                    <a:pt x="2270" y="7300"/>
                    <a:pt x="2812" y="7300"/>
                  </a:cubicBezTo>
                  <a:cubicBezTo>
                    <a:pt x="2923" y="7300"/>
                    <a:pt x="3034" y="7309"/>
                    <a:pt x="3144" y="7326"/>
                  </a:cubicBezTo>
                  <a:cubicBezTo>
                    <a:pt x="3623" y="7360"/>
                    <a:pt x="4067" y="7497"/>
                    <a:pt x="4477" y="7702"/>
                  </a:cubicBezTo>
                  <a:cubicBezTo>
                    <a:pt x="4614" y="7873"/>
                    <a:pt x="4751" y="8010"/>
                    <a:pt x="4921" y="8112"/>
                  </a:cubicBezTo>
                  <a:lnTo>
                    <a:pt x="5058" y="8215"/>
                  </a:lnTo>
                  <a:cubicBezTo>
                    <a:pt x="5332" y="8762"/>
                    <a:pt x="5366" y="9411"/>
                    <a:pt x="5161" y="9992"/>
                  </a:cubicBezTo>
                  <a:cubicBezTo>
                    <a:pt x="5058" y="10299"/>
                    <a:pt x="4887" y="10573"/>
                    <a:pt x="4648" y="10812"/>
                  </a:cubicBezTo>
                  <a:cubicBezTo>
                    <a:pt x="4375" y="11017"/>
                    <a:pt x="4067" y="11120"/>
                    <a:pt x="3759" y="11154"/>
                  </a:cubicBezTo>
                  <a:lnTo>
                    <a:pt x="3247" y="11154"/>
                  </a:lnTo>
                  <a:cubicBezTo>
                    <a:pt x="3076" y="11120"/>
                    <a:pt x="2939" y="11086"/>
                    <a:pt x="2803" y="11017"/>
                  </a:cubicBezTo>
                  <a:cubicBezTo>
                    <a:pt x="2529" y="10846"/>
                    <a:pt x="2324" y="10607"/>
                    <a:pt x="2187" y="10299"/>
                  </a:cubicBezTo>
                  <a:cubicBezTo>
                    <a:pt x="2051" y="10026"/>
                    <a:pt x="2051" y="9684"/>
                    <a:pt x="2119" y="9411"/>
                  </a:cubicBezTo>
                  <a:cubicBezTo>
                    <a:pt x="2153" y="9103"/>
                    <a:pt x="2358" y="8898"/>
                    <a:pt x="2632" y="8796"/>
                  </a:cubicBezTo>
                  <a:cubicBezTo>
                    <a:pt x="2696" y="8777"/>
                    <a:pt x="2772" y="8769"/>
                    <a:pt x="2852" y="8769"/>
                  </a:cubicBezTo>
                  <a:cubicBezTo>
                    <a:pt x="3069" y="8769"/>
                    <a:pt x="3308" y="8832"/>
                    <a:pt x="3384" y="8932"/>
                  </a:cubicBezTo>
                  <a:cubicBezTo>
                    <a:pt x="3486" y="9137"/>
                    <a:pt x="3486" y="9377"/>
                    <a:pt x="3384" y="9616"/>
                  </a:cubicBezTo>
                  <a:cubicBezTo>
                    <a:pt x="3218" y="9852"/>
                    <a:pt x="3445" y="10073"/>
                    <a:pt x="3669" y="10073"/>
                  </a:cubicBezTo>
                  <a:cubicBezTo>
                    <a:pt x="3768" y="10073"/>
                    <a:pt x="3867" y="10029"/>
                    <a:pt x="3930" y="9924"/>
                  </a:cubicBezTo>
                  <a:lnTo>
                    <a:pt x="3930" y="9889"/>
                  </a:lnTo>
                  <a:cubicBezTo>
                    <a:pt x="4033" y="9650"/>
                    <a:pt x="4067" y="9445"/>
                    <a:pt x="4033" y="9206"/>
                  </a:cubicBezTo>
                  <a:cubicBezTo>
                    <a:pt x="4033" y="8967"/>
                    <a:pt x="3930" y="8727"/>
                    <a:pt x="3759" y="8556"/>
                  </a:cubicBezTo>
                  <a:cubicBezTo>
                    <a:pt x="3554" y="8386"/>
                    <a:pt x="3349" y="8283"/>
                    <a:pt x="3110" y="8283"/>
                  </a:cubicBezTo>
                  <a:cubicBezTo>
                    <a:pt x="2871" y="8283"/>
                    <a:pt x="2666" y="8283"/>
                    <a:pt x="2461" y="8351"/>
                  </a:cubicBezTo>
                  <a:cubicBezTo>
                    <a:pt x="2256" y="8420"/>
                    <a:pt x="2051" y="8556"/>
                    <a:pt x="1948" y="8762"/>
                  </a:cubicBezTo>
                  <a:cubicBezTo>
                    <a:pt x="1811" y="8898"/>
                    <a:pt x="1709" y="9103"/>
                    <a:pt x="1675" y="9308"/>
                  </a:cubicBezTo>
                  <a:cubicBezTo>
                    <a:pt x="1606" y="9718"/>
                    <a:pt x="1641" y="10129"/>
                    <a:pt x="1846" y="10470"/>
                  </a:cubicBezTo>
                  <a:cubicBezTo>
                    <a:pt x="1982" y="10846"/>
                    <a:pt x="2290" y="11154"/>
                    <a:pt x="2632" y="11325"/>
                  </a:cubicBezTo>
                  <a:cubicBezTo>
                    <a:pt x="2803" y="11427"/>
                    <a:pt x="3008" y="11496"/>
                    <a:pt x="3213" y="11496"/>
                  </a:cubicBezTo>
                  <a:cubicBezTo>
                    <a:pt x="3298" y="11513"/>
                    <a:pt x="3392" y="11521"/>
                    <a:pt x="3486" y="11521"/>
                  </a:cubicBezTo>
                  <a:cubicBezTo>
                    <a:pt x="3580" y="11521"/>
                    <a:pt x="3674" y="11513"/>
                    <a:pt x="3759" y="11496"/>
                  </a:cubicBezTo>
                  <a:cubicBezTo>
                    <a:pt x="4170" y="11461"/>
                    <a:pt x="4511" y="11325"/>
                    <a:pt x="4819" y="11086"/>
                  </a:cubicBezTo>
                  <a:cubicBezTo>
                    <a:pt x="5127" y="10812"/>
                    <a:pt x="5332" y="10470"/>
                    <a:pt x="5434" y="10094"/>
                  </a:cubicBezTo>
                  <a:cubicBezTo>
                    <a:pt x="5571" y="9718"/>
                    <a:pt x="5605" y="9343"/>
                    <a:pt x="5605" y="8967"/>
                  </a:cubicBezTo>
                  <a:cubicBezTo>
                    <a:pt x="5571" y="8796"/>
                    <a:pt x="5571" y="8625"/>
                    <a:pt x="5502" y="8420"/>
                  </a:cubicBezTo>
                  <a:lnTo>
                    <a:pt x="5502" y="8420"/>
                  </a:lnTo>
                  <a:cubicBezTo>
                    <a:pt x="5742" y="8522"/>
                    <a:pt x="5981" y="8556"/>
                    <a:pt x="6220" y="8556"/>
                  </a:cubicBezTo>
                  <a:cubicBezTo>
                    <a:pt x="6664" y="8556"/>
                    <a:pt x="7109" y="8454"/>
                    <a:pt x="7485" y="8215"/>
                  </a:cubicBezTo>
                  <a:cubicBezTo>
                    <a:pt x="8271" y="7736"/>
                    <a:pt x="8715" y="6848"/>
                    <a:pt x="8613" y="5925"/>
                  </a:cubicBezTo>
                  <a:cubicBezTo>
                    <a:pt x="8578" y="5788"/>
                    <a:pt x="8544" y="5652"/>
                    <a:pt x="8510" y="5515"/>
                  </a:cubicBezTo>
                  <a:lnTo>
                    <a:pt x="8510" y="5515"/>
                  </a:lnTo>
                  <a:cubicBezTo>
                    <a:pt x="8647" y="5686"/>
                    <a:pt x="8818" y="5788"/>
                    <a:pt x="9023" y="5857"/>
                  </a:cubicBezTo>
                  <a:cubicBezTo>
                    <a:pt x="9125" y="5891"/>
                    <a:pt x="9228" y="5925"/>
                    <a:pt x="9330" y="5959"/>
                  </a:cubicBezTo>
                  <a:cubicBezTo>
                    <a:pt x="9057" y="6198"/>
                    <a:pt x="8818" y="6472"/>
                    <a:pt x="8681" y="6814"/>
                  </a:cubicBezTo>
                  <a:cubicBezTo>
                    <a:pt x="8476" y="7224"/>
                    <a:pt x="8442" y="7702"/>
                    <a:pt x="8544" y="8146"/>
                  </a:cubicBezTo>
                  <a:cubicBezTo>
                    <a:pt x="8647" y="8591"/>
                    <a:pt x="8886" y="8967"/>
                    <a:pt x="9228" y="9274"/>
                  </a:cubicBezTo>
                  <a:cubicBezTo>
                    <a:pt x="9364" y="9445"/>
                    <a:pt x="9535" y="9616"/>
                    <a:pt x="9706" y="9753"/>
                  </a:cubicBezTo>
                  <a:cubicBezTo>
                    <a:pt x="9945" y="9958"/>
                    <a:pt x="10185" y="10129"/>
                    <a:pt x="10458" y="10299"/>
                  </a:cubicBezTo>
                  <a:cubicBezTo>
                    <a:pt x="10731" y="10470"/>
                    <a:pt x="11005" y="10607"/>
                    <a:pt x="11312" y="10675"/>
                  </a:cubicBezTo>
                  <a:cubicBezTo>
                    <a:pt x="11620" y="10778"/>
                    <a:pt x="11928" y="10846"/>
                    <a:pt x="12235" y="10880"/>
                  </a:cubicBezTo>
                  <a:cubicBezTo>
                    <a:pt x="12256" y="10884"/>
                    <a:pt x="12276" y="10886"/>
                    <a:pt x="12295" y="10886"/>
                  </a:cubicBezTo>
                  <a:cubicBezTo>
                    <a:pt x="12617" y="10886"/>
                    <a:pt x="12659" y="10366"/>
                    <a:pt x="12304" y="10334"/>
                  </a:cubicBezTo>
                  <a:lnTo>
                    <a:pt x="12269" y="10334"/>
                  </a:lnTo>
                  <a:cubicBezTo>
                    <a:pt x="11996" y="10299"/>
                    <a:pt x="11723" y="10265"/>
                    <a:pt x="11449" y="10197"/>
                  </a:cubicBezTo>
                  <a:cubicBezTo>
                    <a:pt x="11244" y="10129"/>
                    <a:pt x="11039" y="10060"/>
                    <a:pt x="10868" y="9958"/>
                  </a:cubicBezTo>
                  <a:lnTo>
                    <a:pt x="10868" y="9958"/>
                  </a:lnTo>
                  <a:cubicBezTo>
                    <a:pt x="10941" y="9967"/>
                    <a:pt x="11017" y="9971"/>
                    <a:pt x="11095" y="9971"/>
                  </a:cubicBezTo>
                  <a:cubicBezTo>
                    <a:pt x="11306" y="9971"/>
                    <a:pt x="11532" y="9939"/>
                    <a:pt x="11757" y="9889"/>
                  </a:cubicBezTo>
                  <a:cubicBezTo>
                    <a:pt x="12235" y="9753"/>
                    <a:pt x="12611" y="9411"/>
                    <a:pt x="12782" y="8932"/>
                  </a:cubicBezTo>
                  <a:cubicBezTo>
                    <a:pt x="12953" y="8488"/>
                    <a:pt x="12953" y="8010"/>
                    <a:pt x="12782" y="7565"/>
                  </a:cubicBezTo>
                  <a:cubicBezTo>
                    <a:pt x="12714" y="7326"/>
                    <a:pt x="12577" y="7121"/>
                    <a:pt x="12406" y="6950"/>
                  </a:cubicBezTo>
                  <a:cubicBezTo>
                    <a:pt x="12201" y="6745"/>
                    <a:pt x="11962" y="6643"/>
                    <a:pt x="11723" y="6574"/>
                  </a:cubicBezTo>
                  <a:cubicBezTo>
                    <a:pt x="11449" y="6574"/>
                    <a:pt x="11210" y="6574"/>
                    <a:pt x="10971" y="6643"/>
                  </a:cubicBezTo>
                  <a:cubicBezTo>
                    <a:pt x="10697" y="6711"/>
                    <a:pt x="10492" y="6882"/>
                    <a:pt x="10287" y="7087"/>
                  </a:cubicBezTo>
                  <a:cubicBezTo>
                    <a:pt x="10116" y="7292"/>
                    <a:pt x="10048" y="7600"/>
                    <a:pt x="10082" y="7907"/>
                  </a:cubicBezTo>
                  <a:cubicBezTo>
                    <a:pt x="10116" y="8146"/>
                    <a:pt x="10219" y="8420"/>
                    <a:pt x="10390" y="8625"/>
                  </a:cubicBezTo>
                  <a:cubicBezTo>
                    <a:pt x="10457" y="8731"/>
                    <a:pt x="10552" y="8775"/>
                    <a:pt x="10647" y="8775"/>
                  </a:cubicBezTo>
                  <a:cubicBezTo>
                    <a:pt x="10889" y="8775"/>
                    <a:pt x="11133" y="8494"/>
                    <a:pt x="10937" y="8249"/>
                  </a:cubicBezTo>
                  <a:cubicBezTo>
                    <a:pt x="10868" y="8112"/>
                    <a:pt x="10800" y="7976"/>
                    <a:pt x="10766" y="7839"/>
                  </a:cubicBezTo>
                  <a:cubicBezTo>
                    <a:pt x="10731" y="7702"/>
                    <a:pt x="10766" y="7600"/>
                    <a:pt x="10834" y="7497"/>
                  </a:cubicBezTo>
                  <a:cubicBezTo>
                    <a:pt x="11013" y="7318"/>
                    <a:pt x="11270" y="7217"/>
                    <a:pt x="11537" y="7217"/>
                  </a:cubicBezTo>
                  <a:cubicBezTo>
                    <a:pt x="11576" y="7217"/>
                    <a:pt x="11615" y="7219"/>
                    <a:pt x="11654" y="7224"/>
                  </a:cubicBezTo>
                  <a:cubicBezTo>
                    <a:pt x="11791" y="7224"/>
                    <a:pt x="11928" y="7292"/>
                    <a:pt x="12064" y="7395"/>
                  </a:cubicBezTo>
                  <a:cubicBezTo>
                    <a:pt x="12167" y="7497"/>
                    <a:pt x="12269" y="7634"/>
                    <a:pt x="12304" y="7770"/>
                  </a:cubicBezTo>
                  <a:cubicBezTo>
                    <a:pt x="12406" y="8112"/>
                    <a:pt x="12406" y="8454"/>
                    <a:pt x="12269" y="8762"/>
                  </a:cubicBezTo>
                  <a:cubicBezTo>
                    <a:pt x="12167" y="9069"/>
                    <a:pt x="11893" y="9308"/>
                    <a:pt x="11586" y="9411"/>
                  </a:cubicBezTo>
                  <a:cubicBezTo>
                    <a:pt x="11375" y="9468"/>
                    <a:pt x="11165" y="9496"/>
                    <a:pt x="10958" y="9496"/>
                  </a:cubicBezTo>
                  <a:cubicBezTo>
                    <a:pt x="10427" y="9496"/>
                    <a:pt x="9920" y="9311"/>
                    <a:pt x="9501" y="8967"/>
                  </a:cubicBezTo>
                  <a:cubicBezTo>
                    <a:pt x="9228" y="8727"/>
                    <a:pt x="9023" y="8386"/>
                    <a:pt x="8920" y="8044"/>
                  </a:cubicBezTo>
                  <a:cubicBezTo>
                    <a:pt x="8852" y="7702"/>
                    <a:pt x="8852" y="7326"/>
                    <a:pt x="9023" y="6984"/>
                  </a:cubicBezTo>
                  <a:cubicBezTo>
                    <a:pt x="9194" y="6643"/>
                    <a:pt x="9433" y="6335"/>
                    <a:pt x="9706" y="6096"/>
                  </a:cubicBezTo>
                  <a:cubicBezTo>
                    <a:pt x="10356" y="5617"/>
                    <a:pt x="11107" y="5378"/>
                    <a:pt x="11893" y="5378"/>
                  </a:cubicBezTo>
                  <a:cubicBezTo>
                    <a:pt x="12087" y="5370"/>
                    <a:pt x="12279" y="5366"/>
                    <a:pt x="12469" y="5366"/>
                  </a:cubicBezTo>
                  <a:cubicBezTo>
                    <a:pt x="13085" y="5366"/>
                    <a:pt x="13685" y="5410"/>
                    <a:pt x="14286" y="5515"/>
                  </a:cubicBezTo>
                  <a:cubicBezTo>
                    <a:pt x="14935" y="5617"/>
                    <a:pt x="15585" y="5754"/>
                    <a:pt x="16200" y="5959"/>
                  </a:cubicBezTo>
                  <a:cubicBezTo>
                    <a:pt x="15790" y="6164"/>
                    <a:pt x="15414" y="6438"/>
                    <a:pt x="15106" y="6745"/>
                  </a:cubicBezTo>
                  <a:cubicBezTo>
                    <a:pt x="14833" y="6984"/>
                    <a:pt x="14628" y="7258"/>
                    <a:pt x="14491" y="7565"/>
                  </a:cubicBezTo>
                  <a:cubicBezTo>
                    <a:pt x="14354" y="7907"/>
                    <a:pt x="14320" y="8283"/>
                    <a:pt x="14423" y="8659"/>
                  </a:cubicBezTo>
                  <a:cubicBezTo>
                    <a:pt x="14559" y="9001"/>
                    <a:pt x="14798" y="9308"/>
                    <a:pt x="15106" y="9513"/>
                  </a:cubicBezTo>
                  <a:cubicBezTo>
                    <a:pt x="15277" y="9616"/>
                    <a:pt x="15482" y="9684"/>
                    <a:pt x="15687" y="9684"/>
                  </a:cubicBezTo>
                  <a:cubicBezTo>
                    <a:pt x="15892" y="9684"/>
                    <a:pt x="16063" y="9616"/>
                    <a:pt x="16234" y="9548"/>
                  </a:cubicBezTo>
                  <a:cubicBezTo>
                    <a:pt x="16576" y="9343"/>
                    <a:pt x="16815" y="9103"/>
                    <a:pt x="17020" y="8796"/>
                  </a:cubicBezTo>
                  <a:cubicBezTo>
                    <a:pt x="17191" y="8488"/>
                    <a:pt x="17328" y="8181"/>
                    <a:pt x="17362" y="7839"/>
                  </a:cubicBezTo>
                  <a:cubicBezTo>
                    <a:pt x="17430" y="7497"/>
                    <a:pt x="17430" y="7155"/>
                    <a:pt x="17362" y="6848"/>
                  </a:cubicBezTo>
                  <a:cubicBezTo>
                    <a:pt x="17328" y="6506"/>
                    <a:pt x="17191" y="6198"/>
                    <a:pt x="17020" y="5891"/>
                  </a:cubicBezTo>
                  <a:cubicBezTo>
                    <a:pt x="17533" y="5720"/>
                    <a:pt x="18045" y="5583"/>
                    <a:pt x="18592" y="5549"/>
                  </a:cubicBezTo>
                  <a:cubicBezTo>
                    <a:pt x="18757" y="5540"/>
                    <a:pt x="18922" y="5536"/>
                    <a:pt x="19086" y="5536"/>
                  </a:cubicBezTo>
                  <a:cubicBezTo>
                    <a:pt x="19534" y="5536"/>
                    <a:pt x="19978" y="5567"/>
                    <a:pt x="20403" y="5617"/>
                  </a:cubicBezTo>
                  <a:cubicBezTo>
                    <a:pt x="20848" y="5686"/>
                    <a:pt x="21258" y="5788"/>
                    <a:pt x="21668" y="5891"/>
                  </a:cubicBezTo>
                  <a:cubicBezTo>
                    <a:pt x="21736" y="6335"/>
                    <a:pt x="22044" y="6677"/>
                    <a:pt x="22488" y="6745"/>
                  </a:cubicBezTo>
                  <a:cubicBezTo>
                    <a:pt x="22249" y="7463"/>
                    <a:pt x="21941" y="8112"/>
                    <a:pt x="21600" y="8762"/>
                  </a:cubicBezTo>
                  <a:cubicBezTo>
                    <a:pt x="21155" y="9479"/>
                    <a:pt x="20643" y="10197"/>
                    <a:pt x="19891" y="10368"/>
                  </a:cubicBezTo>
                  <a:cubicBezTo>
                    <a:pt x="19750" y="10406"/>
                    <a:pt x="19604" y="10426"/>
                    <a:pt x="19459" y="10426"/>
                  </a:cubicBezTo>
                  <a:cubicBezTo>
                    <a:pt x="19217" y="10426"/>
                    <a:pt x="18977" y="10372"/>
                    <a:pt x="18763" y="10265"/>
                  </a:cubicBezTo>
                  <a:cubicBezTo>
                    <a:pt x="18626" y="10163"/>
                    <a:pt x="18490" y="10026"/>
                    <a:pt x="18421" y="9855"/>
                  </a:cubicBezTo>
                  <a:cubicBezTo>
                    <a:pt x="18319" y="9684"/>
                    <a:pt x="18250" y="9513"/>
                    <a:pt x="18250" y="9308"/>
                  </a:cubicBezTo>
                  <a:cubicBezTo>
                    <a:pt x="18250" y="9137"/>
                    <a:pt x="18319" y="8967"/>
                    <a:pt x="18421" y="8864"/>
                  </a:cubicBezTo>
                  <a:cubicBezTo>
                    <a:pt x="18558" y="8762"/>
                    <a:pt x="18729" y="8693"/>
                    <a:pt x="18900" y="8659"/>
                  </a:cubicBezTo>
                  <a:cubicBezTo>
                    <a:pt x="19036" y="8659"/>
                    <a:pt x="19207" y="8693"/>
                    <a:pt x="19310" y="8762"/>
                  </a:cubicBezTo>
                  <a:cubicBezTo>
                    <a:pt x="19412" y="8864"/>
                    <a:pt x="19481" y="8967"/>
                    <a:pt x="19446" y="9103"/>
                  </a:cubicBezTo>
                  <a:cubicBezTo>
                    <a:pt x="19410" y="9342"/>
                    <a:pt x="19591" y="9473"/>
                    <a:pt x="19766" y="9473"/>
                  </a:cubicBezTo>
                  <a:cubicBezTo>
                    <a:pt x="19916" y="9473"/>
                    <a:pt x="20062" y="9377"/>
                    <a:pt x="20062" y="9172"/>
                  </a:cubicBezTo>
                  <a:cubicBezTo>
                    <a:pt x="20096" y="9137"/>
                    <a:pt x="20096" y="9137"/>
                    <a:pt x="20062" y="9103"/>
                  </a:cubicBezTo>
                  <a:lnTo>
                    <a:pt x="20062" y="9069"/>
                  </a:lnTo>
                  <a:cubicBezTo>
                    <a:pt x="20027" y="8762"/>
                    <a:pt x="19857" y="8488"/>
                    <a:pt x="19583" y="8351"/>
                  </a:cubicBezTo>
                  <a:cubicBezTo>
                    <a:pt x="19424" y="8260"/>
                    <a:pt x="19249" y="8215"/>
                    <a:pt x="19069" y="8215"/>
                  </a:cubicBezTo>
                  <a:cubicBezTo>
                    <a:pt x="18979" y="8215"/>
                    <a:pt x="18888" y="8226"/>
                    <a:pt x="18797" y="8249"/>
                  </a:cubicBezTo>
                  <a:cubicBezTo>
                    <a:pt x="18558" y="8283"/>
                    <a:pt x="18319" y="8420"/>
                    <a:pt x="18114" y="8591"/>
                  </a:cubicBezTo>
                  <a:cubicBezTo>
                    <a:pt x="17943" y="8796"/>
                    <a:pt x="17874" y="9069"/>
                    <a:pt x="17874" y="9343"/>
                  </a:cubicBezTo>
                  <a:cubicBezTo>
                    <a:pt x="17909" y="9582"/>
                    <a:pt x="17977" y="9821"/>
                    <a:pt x="18079" y="10026"/>
                  </a:cubicBezTo>
                  <a:cubicBezTo>
                    <a:pt x="18216" y="10231"/>
                    <a:pt x="18387" y="10402"/>
                    <a:pt x="18558" y="10573"/>
                  </a:cubicBezTo>
                  <a:cubicBezTo>
                    <a:pt x="18831" y="10720"/>
                    <a:pt x="19117" y="10790"/>
                    <a:pt x="19408" y="10790"/>
                  </a:cubicBezTo>
                  <a:cubicBezTo>
                    <a:pt x="19591" y="10790"/>
                    <a:pt x="19775" y="10762"/>
                    <a:pt x="19959" y="10710"/>
                  </a:cubicBezTo>
                  <a:cubicBezTo>
                    <a:pt x="20130" y="10675"/>
                    <a:pt x="20301" y="10607"/>
                    <a:pt x="20472" y="10539"/>
                  </a:cubicBezTo>
                  <a:lnTo>
                    <a:pt x="20472" y="10539"/>
                  </a:lnTo>
                  <a:cubicBezTo>
                    <a:pt x="20369" y="10778"/>
                    <a:pt x="20335" y="11017"/>
                    <a:pt x="20301" y="11256"/>
                  </a:cubicBezTo>
                  <a:cubicBezTo>
                    <a:pt x="20301" y="11496"/>
                    <a:pt x="20369" y="11769"/>
                    <a:pt x="20472" y="12008"/>
                  </a:cubicBezTo>
                  <a:cubicBezTo>
                    <a:pt x="20522" y="12135"/>
                    <a:pt x="20648" y="12205"/>
                    <a:pt x="20794" y="12205"/>
                  </a:cubicBezTo>
                  <a:cubicBezTo>
                    <a:pt x="20844" y="12205"/>
                    <a:pt x="20897" y="12197"/>
                    <a:pt x="20950" y="12179"/>
                  </a:cubicBezTo>
                  <a:cubicBezTo>
                    <a:pt x="21121" y="12111"/>
                    <a:pt x="21190" y="11906"/>
                    <a:pt x="21121" y="11735"/>
                  </a:cubicBezTo>
                  <a:lnTo>
                    <a:pt x="21121" y="11701"/>
                  </a:lnTo>
                  <a:cubicBezTo>
                    <a:pt x="21019" y="11564"/>
                    <a:pt x="20984" y="11427"/>
                    <a:pt x="20950" y="11256"/>
                  </a:cubicBezTo>
                  <a:cubicBezTo>
                    <a:pt x="20950" y="11086"/>
                    <a:pt x="20950" y="10915"/>
                    <a:pt x="21019" y="10744"/>
                  </a:cubicBezTo>
                  <a:cubicBezTo>
                    <a:pt x="21053" y="10539"/>
                    <a:pt x="21121" y="10368"/>
                    <a:pt x="21190" y="10197"/>
                  </a:cubicBezTo>
                  <a:cubicBezTo>
                    <a:pt x="21292" y="10060"/>
                    <a:pt x="21360" y="9924"/>
                    <a:pt x="21463" y="9787"/>
                  </a:cubicBezTo>
                  <a:cubicBezTo>
                    <a:pt x="21668" y="9548"/>
                    <a:pt x="21873" y="9308"/>
                    <a:pt x="22044" y="9035"/>
                  </a:cubicBezTo>
                  <a:cubicBezTo>
                    <a:pt x="22317" y="8625"/>
                    <a:pt x="22557" y="8181"/>
                    <a:pt x="22796" y="7702"/>
                  </a:cubicBezTo>
                  <a:cubicBezTo>
                    <a:pt x="22967" y="9753"/>
                    <a:pt x="23548" y="11735"/>
                    <a:pt x="24505" y="13512"/>
                  </a:cubicBezTo>
                  <a:lnTo>
                    <a:pt x="24676" y="13820"/>
                  </a:lnTo>
                  <a:lnTo>
                    <a:pt x="24846" y="13512"/>
                  </a:lnTo>
                  <a:cubicBezTo>
                    <a:pt x="25838" y="11735"/>
                    <a:pt x="26419" y="9753"/>
                    <a:pt x="26555" y="7702"/>
                  </a:cubicBezTo>
                  <a:cubicBezTo>
                    <a:pt x="26794" y="8181"/>
                    <a:pt x="27068" y="8625"/>
                    <a:pt x="27341" y="9035"/>
                  </a:cubicBezTo>
                  <a:cubicBezTo>
                    <a:pt x="27512" y="9308"/>
                    <a:pt x="27717" y="9548"/>
                    <a:pt x="27922" y="9787"/>
                  </a:cubicBezTo>
                  <a:cubicBezTo>
                    <a:pt x="27991" y="9924"/>
                    <a:pt x="28093" y="10060"/>
                    <a:pt x="28162" y="10197"/>
                  </a:cubicBezTo>
                  <a:cubicBezTo>
                    <a:pt x="28264" y="10368"/>
                    <a:pt x="28332" y="10539"/>
                    <a:pt x="28367" y="10744"/>
                  </a:cubicBezTo>
                  <a:cubicBezTo>
                    <a:pt x="28401" y="10915"/>
                    <a:pt x="28435" y="11086"/>
                    <a:pt x="28401" y="11256"/>
                  </a:cubicBezTo>
                  <a:cubicBezTo>
                    <a:pt x="28401" y="11427"/>
                    <a:pt x="28332" y="11564"/>
                    <a:pt x="28264" y="11701"/>
                  </a:cubicBezTo>
                  <a:lnTo>
                    <a:pt x="28264" y="11735"/>
                  </a:lnTo>
                  <a:cubicBezTo>
                    <a:pt x="28162" y="11906"/>
                    <a:pt x="28264" y="12111"/>
                    <a:pt x="28435" y="12179"/>
                  </a:cubicBezTo>
                  <a:cubicBezTo>
                    <a:pt x="28479" y="12197"/>
                    <a:pt x="28525" y="12205"/>
                    <a:pt x="28571" y="12205"/>
                  </a:cubicBezTo>
                  <a:cubicBezTo>
                    <a:pt x="28703" y="12205"/>
                    <a:pt x="28829" y="12135"/>
                    <a:pt x="28879" y="12008"/>
                  </a:cubicBezTo>
                  <a:cubicBezTo>
                    <a:pt x="28982" y="11769"/>
                    <a:pt x="29050" y="11496"/>
                    <a:pt x="29050" y="11256"/>
                  </a:cubicBezTo>
                  <a:cubicBezTo>
                    <a:pt x="29050" y="11017"/>
                    <a:pt x="28982" y="10778"/>
                    <a:pt x="28913" y="10539"/>
                  </a:cubicBezTo>
                  <a:lnTo>
                    <a:pt x="28913" y="10539"/>
                  </a:lnTo>
                  <a:cubicBezTo>
                    <a:pt x="29084" y="10607"/>
                    <a:pt x="29255" y="10675"/>
                    <a:pt x="29426" y="10710"/>
                  </a:cubicBezTo>
                  <a:cubicBezTo>
                    <a:pt x="29597" y="10762"/>
                    <a:pt x="29778" y="10790"/>
                    <a:pt x="29960" y="10790"/>
                  </a:cubicBezTo>
                  <a:cubicBezTo>
                    <a:pt x="30250" y="10790"/>
                    <a:pt x="30541" y="10720"/>
                    <a:pt x="30793" y="10573"/>
                  </a:cubicBezTo>
                  <a:cubicBezTo>
                    <a:pt x="30998" y="10402"/>
                    <a:pt x="31169" y="10231"/>
                    <a:pt x="31272" y="10026"/>
                  </a:cubicBezTo>
                  <a:cubicBezTo>
                    <a:pt x="31408" y="9821"/>
                    <a:pt x="31477" y="9582"/>
                    <a:pt x="31477" y="9343"/>
                  </a:cubicBezTo>
                  <a:cubicBezTo>
                    <a:pt x="31511" y="9069"/>
                    <a:pt x="31408" y="8796"/>
                    <a:pt x="31237" y="8591"/>
                  </a:cubicBezTo>
                  <a:cubicBezTo>
                    <a:pt x="31067" y="8420"/>
                    <a:pt x="30827" y="8283"/>
                    <a:pt x="30554" y="8249"/>
                  </a:cubicBezTo>
                  <a:cubicBezTo>
                    <a:pt x="30463" y="8226"/>
                    <a:pt x="30372" y="8215"/>
                    <a:pt x="30282" y="8215"/>
                  </a:cubicBezTo>
                  <a:cubicBezTo>
                    <a:pt x="30102" y="8215"/>
                    <a:pt x="29927" y="8260"/>
                    <a:pt x="29768" y="8351"/>
                  </a:cubicBezTo>
                  <a:cubicBezTo>
                    <a:pt x="29494" y="8488"/>
                    <a:pt x="29324" y="8762"/>
                    <a:pt x="29289" y="9069"/>
                  </a:cubicBezTo>
                  <a:lnTo>
                    <a:pt x="29289" y="9103"/>
                  </a:lnTo>
                  <a:cubicBezTo>
                    <a:pt x="29289" y="9137"/>
                    <a:pt x="29289" y="9137"/>
                    <a:pt x="29289" y="9172"/>
                  </a:cubicBezTo>
                  <a:cubicBezTo>
                    <a:pt x="29289" y="9377"/>
                    <a:pt x="29435" y="9473"/>
                    <a:pt x="29585" y="9473"/>
                  </a:cubicBezTo>
                  <a:cubicBezTo>
                    <a:pt x="29760" y="9473"/>
                    <a:pt x="29941" y="9342"/>
                    <a:pt x="29905" y="9103"/>
                  </a:cubicBezTo>
                  <a:cubicBezTo>
                    <a:pt x="29905" y="8967"/>
                    <a:pt x="29939" y="8864"/>
                    <a:pt x="30041" y="8762"/>
                  </a:cubicBezTo>
                  <a:cubicBezTo>
                    <a:pt x="30178" y="8693"/>
                    <a:pt x="30315" y="8659"/>
                    <a:pt x="30486" y="8659"/>
                  </a:cubicBezTo>
                  <a:cubicBezTo>
                    <a:pt x="30656" y="8693"/>
                    <a:pt x="30827" y="8762"/>
                    <a:pt x="30930" y="8864"/>
                  </a:cubicBezTo>
                  <a:cubicBezTo>
                    <a:pt x="31067" y="8967"/>
                    <a:pt x="31135" y="9137"/>
                    <a:pt x="31135" y="9308"/>
                  </a:cubicBezTo>
                  <a:cubicBezTo>
                    <a:pt x="31101" y="9513"/>
                    <a:pt x="31067" y="9684"/>
                    <a:pt x="30964" y="9855"/>
                  </a:cubicBezTo>
                  <a:cubicBezTo>
                    <a:pt x="30861" y="10026"/>
                    <a:pt x="30759" y="10163"/>
                    <a:pt x="30588" y="10265"/>
                  </a:cubicBezTo>
                  <a:cubicBezTo>
                    <a:pt x="30374" y="10372"/>
                    <a:pt x="30147" y="10426"/>
                    <a:pt x="29916" y="10426"/>
                  </a:cubicBezTo>
                  <a:cubicBezTo>
                    <a:pt x="29776" y="10426"/>
                    <a:pt x="29635" y="10406"/>
                    <a:pt x="29494" y="10368"/>
                  </a:cubicBezTo>
                  <a:cubicBezTo>
                    <a:pt x="28708" y="10197"/>
                    <a:pt x="28196" y="9479"/>
                    <a:pt x="27786" y="8762"/>
                  </a:cubicBezTo>
                  <a:cubicBezTo>
                    <a:pt x="27410" y="8112"/>
                    <a:pt x="27136" y="7463"/>
                    <a:pt x="26897" y="6745"/>
                  </a:cubicBezTo>
                  <a:cubicBezTo>
                    <a:pt x="27307" y="6677"/>
                    <a:pt x="27649" y="6335"/>
                    <a:pt x="27717" y="5891"/>
                  </a:cubicBezTo>
                  <a:cubicBezTo>
                    <a:pt x="28127" y="5788"/>
                    <a:pt x="28537" y="5686"/>
                    <a:pt x="28948" y="5617"/>
                  </a:cubicBezTo>
                  <a:cubicBezTo>
                    <a:pt x="29398" y="5567"/>
                    <a:pt x="29848" y="5536"/>
                    <a:pt x="30299" y="5536"/>
                  </a:cubicBezTo>
                  <a:cubicBezTo>
                    <a:pt x="30463" y="5536"/>
                    <a:pt x="30628" y="5540"/>
                    <a:pt x="30793" y="5549"/>
                  </a:cubicBezTo>
                  <a:cubicBezTo>
                    <a:pt x="31306" y="5583"/>
                    <a:pt x="31853" y="5720"/>
                    <a:pt x="32331" y="5891"/>
                  </a:cubicBezTo>
                  <a:cubicBezTo>
                    <a:pt x="32160" y="6198"/>
                    <a:pt x="32058" y="6506"/>
                    <a:pt x="31989" y="6848"/>
                  </a:cubicBezTo>
                  <a:cubicBezTo>
                    <a:pt x="31921" y="7155"/>
                    <a:pt x="31921" y="7497"/>
                    <a:pt x="31989" y="7839"/>
                  </a:cubicBezTo>
                  <a:cubicBezTo>
                    <a:pt x="32058" y="8181"/>
                    <a:pt x="32194" y="8488"/>
                    <a:pt x="32365" y="8796"/>
                  </a:cubicBezTo>
                  <a:cubicBezTo>
                    <a:pt x="32536" y="9103"/>
                    <a:pt x="32810" y="9343"/>
                    <a:pt x="33117" y="9548"/>
                  </a:cubicBezTo>
                  <a:cubicBezTo>
                    <a:pt x="33288" y="9616"/>
                    <a:pt x="33493" y="9684"/>
                    <a:pt x="33698" y="9684"/>
                  </a:cubicBezTo>
                  <a:cubicBezTo>
                    <a:pt x="33903" y="9684"/>
                    <a:pt x="34108" y="9616"/>
                    <a:pt x="34279" y="9513"/>
                  </a:cubicBezTo>
                  <a:cubicBezTo>
                    <a:pt x="34587" y="9308"/>
                    <a:pt x="34826" y="9001"/>
                    <a:pt x="34928" y="8659"/>
                  </a:cubicBezTo>
                  <a:cubicBezTo>
                    <a:pt x="35031" y="8283"/>
                    <a:pt x="35031" y="7907"/>
                    <a:pt x="34860" y="7565"/>
                  </a:cubicBezTo>
                  <a:cubicBezTo>
                    <a:pt x="34723" y="7258"/>
                    <a:pt x="34518" y="6984"/>
                    <a:pt x="34279" y="6745"/>
                  </a:cubicBezTo>
                  <a:cubicBezTo>
                    <a:pt x="33937" y="6438"/>
                    <a:pt x="33561" y="6164"/>
                    <a:pt x="33185" y="5959"/>
                  </a:cubicBezTo>
                  <a:cubicBezTo>
                    <a:pt x="33801" y="5754"/>
                    <a:pt x="34416" y="5617"/>
                    <a:pt x="35065" y="5515"/>
                  </a:cubicBezTo>
                  <a:cubicBezTo>
                    <a:pt x="35666" y="5410"/>
                    <a:pt x="36286" y="5366"/>
                    <a:pt x="36911" y="5366"/>
                  </a:cubicBezTo>
                  <a:cubicBezTo>
                    <a:pt x="37104" y="5366"/>
                    <a:pt x="37298" y="5370"/>
                    <a:pt x="37492" y="5378"/>
                  </a:cubicBezTo>
                  <a:cubicBezTo>
                    <a:pt x="38244" y="5378"/>
                    <a:pt x="38995" y="5652"/>
                    <a:pt x="39611" y="6096"/>
                  </a:cubicBezTo>
                  <a:cubicBezTo>
                    <a:pt x="39918" y="6335"/>
                    <a:pt x="40157" y="6643"/>
                    <a:pt x="40328" y="6984"/>
                  </a:cubicBezTo>
                  <a:cubicBezTo>
                    <a:pt x="40465" y="7326"/>
                    <a:pt x="40499" y="7702"/>
                    <a:pt x="40397" y="8044"/>
                  </a:cubicBezTo>
                  <a:cubicBezTo>
                    <a:pt x="40294" y="8386"/>
                    <a:pt x="40123" y="8727"/>
                    <a:pt x="39850" y="8967"/>
                  </a:cubicBezTo>
                  <a:cubicBezTo>
                    <a:pt x="39431" y="9311"/>
                    <a:pt x="38907" y="9496"/>
                    <a:pt x="38378" y="9496"/>
                  </a:cubicBezTo>
                  <a:cubicBezTo>
                    <a:pt x="38172" y="9496"/>
                    <a:pt x="37966" y="9468"/>
                    <a:pt x="37765" y="9411"/>
                  </a:cubicBezTo>
                  <a:cubicBezTo>
                    <a:pt x="37458" y="9308"/>
                    <a:pt x="37184" y="9069"/>
                    <a:pt x="37047" y="8762"/>
                  </a:cubicBezTo>
                  <a:cubicBezTo>
                    <a:pt x="36945" y="8420"/>
                    <a:pt x="36979" y="8044"/>
                    <a:pt x="37082" y="7736"/>
                  </a:cubicBezTo>
                  <a:cubicBezTo>
                    <a:pt x="37150" y="7565"/>
                    <a:pt x="37252" y="7429"/>
                    <a:pt x="37355" y="7326"/>
                  </a:cubicBezTo>
                  <a:cubicBezTo>
                    <a:pt x="37458" y="7224"/>
                    <a:pt x="37594" y="7189"/>
                    <a:pt x="37765" y="7155"/>
                  </a:cubicBezTo>
                  <a:cubicBezTo>
                    <a:pt x="37800" y="7151"/>
                    <a:pt x="37835" y="7149"/>
                    <a:pt x="37871" y="7149"/>
                  </a:cubicBezTo>
                  <a:cubicBezTo>
                    <a:pt x="38116" y="7149"/>
                    <a:pt x="38377" y="7250"/>
                    <a:pt x="38585" y="7429"/>
                  </a:cubicBezTo>
                  <a:cubicBezTo>
                    <a:pt x="38654" y="7531"/>
                    <a:pt x="38654" y="7668"/>
                    <a:pt x="38620" y="7770"/>
                  </a:cubicBezTo>
                  <a:cubicBezTo>
                    <a:pt x="38620" y="7941"/>
                    <a:pt x="38551" y="8078"/>
                    <a:pt x="38483" y="8181"/>
                  </a:cubicBezTo>
                  <a:cubicBezTo>
                    <a:pt x="38289" y="8446"/>
                    <a:pt x="38506" y="8712"/>
                    <a:pt x="38747" y="8712"/>
                  </a:cubicBezTo>
                  <a:cubicBezTo>
                    <a:pt x="38846" y="8712"/>
                    <a:pt x="38950" y="8667"/>
                    <a:pt x="39030" y="8556"/>
                  </a:cubicBezTo>
                  <a:cubicBezTo>
                    <a:pt x="39166" y="8351"/>
                    <a:pt x="39269" y="8112"/>
                    <a:pt x="39303" y="7839"/>
                  </a:cubicBezTo>
                  <a:cubicBezTo>
                    <a:pt x="39371" y="7565"/>
                    <a:pt x="39269" y="7258"/>
                    <a:pt x="39098" y="7019"/>
                  </a:cubicBezTo>
                  <a:cubicBezTo>
                    <a:pt x="38927" y="6814"/>
                    <a:pt x="38688" y="6677"/>
                    <a:pt x="38449" y="6608"/>
                  </a:cubicBezTo>
                  <a:cubicBezTo>
                    <a:pt x="38248" y="6558"/>
                    <a:pt x="38067" y="6527"/>
                    <a:pt x="37890" y="6527"/>
                  </a:cubicBezTo>
                  <a:cubicBezTo>
                    <a:pt x="37825" y="6527"/>
                    <a:pt x="37761" y="6531"/>
                    <a:pt x="37697" y="6540"/>
                  </a:cubicBezTo>
                  <a:cubicBezTo>
                    <a:pt x="37423" y="6574"/>
                    <a:pt x="37184" y="6711"/>
                    <a:pt x="37013" y="6882"/>
                  </a:cubicBezTo>
                  <a:cubicBezTo>
                    <a:pt x="36808" y="7053"/>
                    <a:pt x="36706" y="7258"/>
                    <a:pt x="36603" y="7497"/>
                  </a:cubicBezTo>
                  <a:cubicBezTo>
                    <a:pt x="36466" y="7941"/>
                    <a:pt x="36466" y="8454"/>
                    <a:pt x="36603" y="8898"/>
                  </a:cubicBezTo>
                  <a:cubicBezTo>
                    <a:pt x="36808" y="9343"/>
                    <a:pt x="37184" y="9684"/>
                    <a:pt x="37663" y="9821"/>
                  </a:cubicBezTo>
                  <a:cubicBezTo>
                    <a:pt x="37936" y="9889"/>
                    <a:pt x="38244" y="9924"/>
                    <a:pt x="38551" y="9924"/>
                  </a:cubicBezTo>
                  <a:cubicBezTo>
                    <a:pt x="38346" y="9992"/>
                    <a:pt x="38141" y="10094"/>
                    <a:pt x="37936" y="10129"/>
                  </a:cubicBezTo>
                  <a:cubicBezTo>
                    <a:pt x="37663" y="10197"/>
                    <a:pt x="37389" y="10265"/>
                    <a:pt x="37116" y="10265"/>
                  </a:cubicBezTo>
                  <a:lnTo>
                    <a:pt x="37047" y="10265"/>
                  </a:lnTo>
                  <a:cubicBezTo>
                    <a:pt x="36682" y="10299"/>
                    <a:pt x="36736" y="10848"/>
                    <a:pt x="37084" y="10848"/>
                  </a:cubicBezTo>
                  <a:cubicBezTo>
                    <a:pt x="37095" y="10848"/>
                    <a:pt x="37105" y="10847"/>
                    <a:pt x="37116" y="10846"/>
                  </a:cubicBezTo>
                  <a:cubicBezTo>
                    <a:pt x="37458" y="10812"/>
                    <a:pt x="37765" y="10744"/>
                    <a:pt x="38073" y="10641"/>
                  </a:cubicBezTo>
                  <a:cubicBezTo>
                    <a:pt x="38346" y="10539"/>
                    <a:pt x="38654" y="10402"/>
                    <a:pt x="38927" y="10265"/>
                  </a:cubicBezTo>
                  <a:cubicBezTo>
                    <a:pt x="39201" y="10094"/>
                    <a:pt x="39440" y="9924"/>
                    <a:pt x="39679" y="9718"/>
                  </a:cubicBezTo>
                  <a:cubicBezTo>
                    <a:pt x="39850" y="9548"/>
                    <a:pt x="39987" y="9411"/>
                    <a:pt x="40123" y="9240"/>
                  </a:cubicBezTo>
                  <a:cubicBezTo>
                    <a:pt x="40465" y="8932"/>
                    <a:pt x="40704" y="8522"/>
                    <a:pt x="40807" y="8078"/>
                  </a:cubicBezTo>
                  <a:cubicBezTo>
                    <a:pt x="40944" y="7634"/>
                    <a:pt x="40875" y="7155"/>
                    <a:pt x="40704" y="6745"/>
                  </a:cubicBezTo>
                  <a:cubicBezTo>
                    <a:pt x="40533" y="6438"/>
                    <a:pt x="40328" y="6130"/>
                    <a:pt x="40055" y="5891"/>
                  </a:cubicBezTo>
                  <a:cubicBezTo>
                    <a:pt x="40157" y="5891"/>
                    <a:pt x="40260" y="5857"/>
                    <a:pt x="40363" y="5822"/>
                  </a:cubicBezTo>
                  <a:cubicBezTo>
                    <a:pt x="40533" y="5720"/>
                    <a:pt x="40704" y="5617"/>
                    <a:pt x="40875" y="5481"/>
                  </a:cubicBezTo>
                  <a:lnTo>
                    <a:pt x="40875" y="5481"/>
                  </a:lnTo>
                  <a:cubicBezTo>
                    <a:pt x="40841" y="5617"/>
                    <a:pt x="40807" y="5754"/>
                    <a:pt x="40773" y="5891"/>
                  </a:cubicBezTo>
                  <a:cubicBezTo>
                    <a:pt x="40670" y="6779"/>
                    <a:pt x="41080" y="7668"/>
                    <a:pt x="41866" y="8146"/>
                  </a:cubicBezTo>
                  <a:cubicBezTo>
                    <a:pt x="42242" y="8386"/>
                    <a:pt x="42687" y="8522"/>
                    <a:pt x="43165" y="8522"/>
                  </a:cubicBezTo>
                  <a:cubicBezTo>
                    <a:pt x="43404" y="8522"/>
                    <a:pt x="43643" y="8454"/>
                    <a:pt x="43883" y="8386"/>
                  </a:cubicBezTo>
                  <a:lnTo>
                    <a:pt x="43883" y="8386"/>
                  </a:lnTo>
                  <a:cubicBezTo>
                    <a:pt x="43814" y="8556"/>
                    <a:pt x="43780" y="8727"/>
                    <a:pt x="43780" y="8932"/>
                  </a:cubicBezTo>
                  <a:cubicBezTo>
                    <a:pt x="43746" y="9308"/>
                    <a:pt x="43814" y="9684"/>
                    <a:pt x="43917" y="10026"/>
                  </a:cubicBezTo>
                  <a:cubicBezTo>
                    <a:pt x="44019" y="10402"/>
                    <a:pt x="44224" y="10744"/>
                    <a:pt x="44498" y="10983"/>
                  </a:cubicBezTo>
                  <a:cubicBezTo>
                    <a:pt x="44805" y="11222"/>
                    <a:pt x="45181" y="11393"/>
                    <a:pt x="45557" y="11427"/>
                  </a:cubicBezTo>
                  <a:lnTo>
                    <a:pt x="46138" y="11427"/>
                  </a:lnTo>
                  <a:cubicBezTo>
                    <a:pt x="46343" y="11393"/>
                    <a:pt x="46514" y="11325"/>
                    <a:pt x="46719" y="11256"/>
                  </a:cubicBezTo>
                  <a:cubicBezTo>
                    <a:pt x="47061" y="11051"/>
                    <a:pt x="47335" y="10744"/>
                    <a:pt x="47505" y="10402"/>
                  </a:cubicBezTo>
                  <a:cubicBezTo>
                    <a:pt x="47676" y="10026"/>
                    <a:pt x="47745" y="9616"/>
                    <a:pt x="47642" y="9206"/>
                  </a:cubicBezTo>
                  <a:cubicBezTo>
                    <a:pt x="47608" y="9035"/>
                    <a:pt x="47540" y="8830"/>
                    <a:pt x="47403" y="8659"/>
                  </a:cubicBezTo>
                  <a:cubicBezTo>
                    <a:pt x="47266" y="8488"/>
                    <a:pt x="47095" y="8351"/>
                    <a:pt x="46856" y="8249"/>
                  </a:cubicBezTo>
                  <a:cubicBezTo>
                    <a:pt x="46651" y="8215"/>
                    <a:pt x="46446" y="8181"/>
                    <a:pt x="46241" y="8181"/>
                  </a:cubicBezTo>
                  <a:cubicBezTo>
                    <a:pt x="46002" y="8215"/>
                    <a:pt x="45762" y="8283"/>
                    <a:pt x="45592" y="8454"/>
                  </a:cubicBezTo>
                  <a:cubicBezTo>
                    <a:pt x="45421" y="8625"/>
                    <a:pt x="45318" y="8864"/>
                    <a:pt x="45284" y="9103"/>
                  </a:cubicBezTo>
                  <a:cubicBezTo>
                    <a:pt x="45284" y="9343"/>
                    <a:pt x="45318" y="9582"/>
                    <a:pt x="45386" y="9787"/>
                  </a:cubicBezTo>
                  <a:lnTo>
                    <a:pt x="45421" y="9821"/>
                  </a:lnTo>
                  <a:cubicBezTo>
                    <a:pt x="45487" y="9942"/>
                    <a:pt x="45588" y="9992"/>
                    <a:pt x="45688" y="9992"/>
                  </a:cubicBezTo>
                  <a:cubicBezTo>
                    <a:pt x="45900" y="9992"/>
                    <a:pt x="46107" y="9769"/>
                    <a:pt x="45967" y="9513"/>
                  </a:cubicBezTo>
                  <a:cubicBezTo>
                    <a:pt x="45831" y="9308"/>
                    <a:pt x="45831" y="9035"/>
                    <a:pt x="45967" y="8830"/>
                  </a:cubicBezTo>
                  <a:cubicBezTo>
                    <a:pt x="46020" y="8725"/>
                    <a:pt x="46291" y="8681"/>
                    <a:pt x="46523" y="8681"/>
                  </a:cubicBezTo>
                  <a:cubicBezTo>
                    <a:pt x="46595" y="8681"/>
                    <a:pt x="46663" y="8685"/>
                    <a:pt x="46719" y="8693"/>
                  </a:cubicBezTo>
                  <a:cubicBezTo>
                    <a:pt x="46993" y="8796"/>
                    <a:pt x="47164" y="9035"/>
                    <a:pt x="47232" y="9308"/>
                  </a:cubicBezTo>
                  <a:cubicBezTo>
                    <a:pt x="47300" y="9616"/>
                    <a:pt x="47266" y="9924"/>
                    <a:pt x="47129" y="10231"/>
                  </a:cubicBezTo>
                  <a:cubicBezTo>
                    <a:pt x="47027" y="10505"/>
                    <a:pt x="46788" y="10744"/>
                    <a:pt x="46514" y="10915"/>
                  </a:cubicBezTo>
                  <a:cubicBezTo>
                    <a:pt x="46378" y="10983"/>
                    <a:pt x="46241" y="11051"/>
                    <a:pt x="46104" y="11051"/>
                  </a:cubicBezTo>
                  <a:cubicBezTo>
                    <a:pt x="46019" y="11068"/>
                    <a:pt x="45933" y="11077"/>
                    <a:pt x="45848" y="11077"/>
                  </a:cubicBezTo>
                  <a:cubicBezTo>
                    <a:pt x="45762" y="11077"/>
                    <a:pt x="45677" y="11068"/>
                    <a:pt x="45592" y="11051"/>
                  </a:cubicBezTo>
                  <a:cubicBezTo>
                    <a:pt x="45250" y="11051"/>
                    <a:pt x="44942" y="10915"/>
                    <a:pt x="44703" y="10710"/>
                  </a:cubicBezTo>
                  <a:cubicBezTo>
                    <a:pt x="44464" y="10505"/>
                    <a:pt x="44293" y="10197"/>
                    <a:pt x="44190" y="9889"/>
                  </a:cubicBezTo>
                  <a:cubicBezTo>
                    <a:pt x="43951" y="9308"/>
                    <a:pt x="43985" y="8693"/>
                    <a:pt x="44259" y="8146"/>
                  </a:cubicBezTo>
                  <a:lnTo>
                    <a:pt x="44430" y="8044"/>
                  </a:lnTo>
                  <a:cubicBezTo>
                    <a:pt x="44566" y="7907"/>
                    <a:pt x="44737" y="7770"/>
                    <a:pt x="44840" y="7600"/>
                  </a:cubicBezTo>
                  <a:cubicBezTo>
                    <a:pt x="45250" y="7395"/>
                    <a:pt x="45728" y="7292"/>
                    <a:pt x="46173" y="7258"/>
                  </a:cubicBezTo>
                  <a:cubicBezTo>
                    <a:pt x="46305" y="7230"/>
                    <a:pt x="46439" y="7216"/>
                    <a:pt x="46573" y="7216"/>
                  </a:cubicBezTo>
                  <a:cubicBezTo>
                    <a:pt x="47092" y="7216"/>
                    <a:pt x="47603" y="7424"/>
                    <a:pt x="47984" y="7805"/>
                  </a:cubicBezTo>
                  <a:cubicBezTo>
                    <a:pt x="48394" y="8317"/>
                    <a:pt x="48633" y="8932"/>
                    <a:pt x="48633" y="9582"/>
                  </a:cubicBezTo>
                  <a:lnTo>
                    <a:pt x="48633" y="9650"/>
                  </a:lnTo>
                  <a:cubicBezTo>
                    <a:pt x="48663" y="9813"/>
                    <a:pt x="48782" y="9886"/>
                    <a:pt x="48908" y="9886"/>
                  </a:cubicBezTo>
                  <a:cubicBezTo>
                    <a:pt x="49073" y="9886"/>
                    <a:pt x="49248" y="9761"/>
                    <a:pt x="49248" y="9548"/>
                  </a:cubicBezTo>
                  <a:cubicBezTo>
                    <a:pt x="49180" y="9172"/>
                    <a:pt x="49078" y="8796"/>
                    <a:pt x="48941" y="8454"/>
                  </a:cubicBezTo>
                  <a:cubicBezTo>
                    <a:pt x="48770" y="8112"/>
                    <a:pt x="48565" y="7770"/>
                    <a:pt x="48291" y="7497"/>
                  </a:cubicBezTo>
                  <a:cubicBezTo>
                    <a:pt x="48052" y="7292"/>
                    <a:pt x="47813" y="7121"/>
                    <a:pt x="47540" y="7019"/>
                  </a:cubicBezTo>
                  <a:cubicBezTo>
                    <a:pt x="47540" y="6745"/>
                    <a:pt x="47505" y="6438"/>
                    <a:pt x="47437" y="6164"/>
                  </a:cubicBezTo>
                  <a:cubicBezTo>
                    <a:pt x="47300" y="5754"/>
                    <a:pt x="47061" y="5344"/>
                    <a:pt x="46788" y="5002"/>
                  </a:cubicBezTo>
                  <a:cubicBezTo>
                    <a:pt x="46241" y="4353"/>
                    <a:pt x="45489" y="3909"/>
                    <a:pt x="44635" y="3703"/>
                  </a:cubicBezTo>
                  <a:cubicBezTo>
                    <a:pt x="44224" y="3601"/>
                    <a:pt x="43814" y="3533"/>
                    <a:pt x="43370" y="3533"/>
                  </a:cubicBezTo>
                  <a:cubicBezTo>
                    <a:pt x="42960" y="3533"/>
                    <a:pt x="42516" y="3601"/>
                    <a:pt x="42106" y="3738"/>
                  </a:cubicBezTo>
                  <a:cubicBezTo>
                    <a:pt x="41764" y="3909"/>
                    <a:pt x="41490" y="4148"/>
                    <a:pt x="41251" y="4455"/>
                  </a:cubicBezTo>
                  <a:cubicBezTo>
                    <a:pt x="41285" y="4319"/>
                    <a:pt x="41285" y="4182"/>
                    <a:pt x="41251" y="4045"/>
                  </a:cubicBezTo>
                  <a:cubicBezTo>
                    <a:pt x="41217" y="3703"/>
                    <a:pt x="41012" y="3362"/>
                    <a:pt x="40738" y="3157"/>
                  </a:cubicBezTo>
                  <a:cubicBezTo>
                    <a:pt x="40431" y="2986"/>
                    <a:pt x="40123" y="2849"/>
                    <a:pt x="39816" y="2781"/>
                  </a:cubicBezTo>
                  <a:cubicBezTo>
                    <a:pt x="39474" y="2747"/>
                    <a:pt x="39166" y="2712"/>
                    <a:pt x="38859" y="2712"/>
                  </a:cubicBezTo>
                  <a:cubicBezTo>
                    <a:pt x="38740" y="2706"/>
                    <a:pt x="38622" y="2703"/>
                    <a:pt x="38504" y="2703"/>
                  </a:cubicBezTo>
                  <a:cubicBezTo>
                    <a:pt x="37982" y="2703"/>
                    <a:pt x="37475" y="2759"/>
                    <a:pt x="36945" y="2815"/>
                  </a:cubicBezTo>
                  <a:cubicBezTo>
                    <a:pt x="36330" y="2952"/>
                    <a:pt x="35715" y="3122"/>
                    <a:pt x="35134" y="3328"/>
                  </a:cubicBezTo>
                  <a:cubicBezTo>
                    <a:pt x="34518" y="3601"/>
                    <a:pt x="33937" y="3977"/>
                    <a:pt x="33425" y="4421"/>
                  </a:cubicBezTo>
                  <a:cubicBezTo>
                    <a:pt x="33561" y="4216"/>
                    <a:pt x="33732" y="3977"/>
                    <a:pt x="33903" y="3772"/>
                  </a:cubicBezTo>
                  <a:cubicBezTo>
                    <a:pt x="34347" y="3225"/>
                    <a:pt x="34928" y="2781"/>
                    <a:pt x="35612" y="2507"/>
                  </a:cubicBezTo>
                  <a:cubicBezTo>
                    <a:pt x="35783" y="2405"/>
                    <a:pt x="35851" y="2200"/>
                    <a:pt x="35749" y="2029"/>
                  </a:cubicBezTo>
                  <a:cubicBezTo>
                    <a:pt x="35698" y="1902"/>
                    <a:pt x="35553" y="1832"/>
                    <a:pt x="35412" y="1832"/>
                  </a:cubicBezTo>
                  <a:cubicBezTo>
                    <a:pt x="35363" y="1832"/>
                    <a:pt x="35314" y="1840"/>
                    <a:pt x="35270" y="1858"/>
                  </a:cubicBezTo>
                  <a:cubicBezTo>
                    <a:pt x="34553" y="2234"/>
                    <a:pt x="33903" y="2781"/>
                    <a:pt x="33459" y="3464"/>
                  </a:cubicBezTo>
                  <a:cubicBezTo>
                    <a:pt x="33015" y="4079"/>
                    <a:pt x="32673" y="4763"/>
                    <a:pt x="32399" y="5481"/>
                  </a:cubicBezTo>
                  <a:cubicBezTo>
                    <a:pt x="32399" y="5515"/>
                    <a:pt x="32365" y="5515"/>
                    <a:pt x="32331" y="5549"/>
                  </a:cubicBezTo>
                  <a:cubicBezTo>
                    <a:pt x="31818" y="5378"/>
                    <a:pt x="31306" y="5276"/>
                    <a:pt x="30759" y="5207"/>
                  </a:cubicBezTo>
                  <a:cubicBezTo>
                    <a:pt x="30341" y="5167"/>
                    <a:pt x="29918" y="5148"/>
                    <a:pt x="29493" y="5148"/>
                  </a:cubicBezTo>
                  <a:cubicBezTo>
                    <a:pt x="28842" y="5148"/>
                    <a:pt x="28188" y="5193"/>
                    <a:pt x="27546" y="5276"/>
                  </a:cubicBezTo>
                  <a:cubicBezTo>
                    <a:pt x="27375" y="4900"/>
                    <a:pt x="27034" y="4695"/>
                    <a:pt x="26624" y="4660"/>
                  </a:cubicBezTo>
                  <a:lnTo>
                    <a:pt x="26589" y="4660"/>
                  </a:lnTo>
                  <a:lnTo>
                    <a:pt x="26589" y="4455"/>
                  </a:lnTo>
                  <a:cubicBezTo>
                    <a:pt x="26589" y="3806"/>
                    <a:pt x="26692" y="3122"/>
                    <a:pt x="26931" y="2473"/>
                  </a:cubicBezTo>
                  <a:cubicBezTo>
                    <a:pt x="27161" y="1726"/>
                    <a:pt x="27820" y="1323"/>
                    <a:pt x="28487" y="1323"/>
                  </a:cubicBezTo>
                  <a:cubicBezTo>
                    <a:pt x="29011" y="1323"/>
                    <a:pt x="29540" y="1571"/>
                    <a:pt x="29870" y="2097"/>
                  </a:cubicBezTo>
                  <a:cubicBezTo>
                    <a:pt x="30280" y="2644"/>
                    <a:pt x="30110" y="3464"/>
                    <a:pt x="29529" y="3806"/>
                  </a:cubicBezTo>
                  <a:cubicBezTo>
                    <a:pt x="29358" y="3948"/>
                    <a:pt x="29163" y="4020"/>
                    <a:pt x="28965" y="4020"/>
                  </a:cubicBezTo>
                  <a:cubicBezTo>
                    <a:pt x="28925" y="4020"/>
                    <a:pt x="28885" y="4017"/>
                    <a:pt x="28845" y="4011"/>
                  </a:cubicBezTo>
                  <a:cubicBezTo>
                    <a:pt x="28606" y="3909"/>
                    <a:pt x="28401" y="3738"/>
                    <a:pt x="28298" y="3498"/>
                  </a:cubicBezTo>
                  <a:cubicBezTo>
                    <a:pt x="28264" y="3328"/>
                    <a:pt x="28264" y="3157"/>
                    <a:pt x="28367" y="3020"/>
                  </a:cubicBezTo>
                  <a:cubicBezTo>
                    <a:pt x="28435" y="2883"/>
                    <a:pt x="28572" y="2781"/>
                    <a:pt x="28743" y="2747"/>
                  </a:cubicBezTo>
                  <a:cubicBezTo>
                    <a:pt x="28845" y="2747"/>
                    <a:pt x="28948" y="2678"/>
                    <a:pt x="28913" y="2541"/>
                  </a:cubicBezTo>
                  <a:cubicBezTo>
                    <a:pt x="28913" y="2453"/>
                    <a:pt x="28862" y="2364"/>
                    <a:pt x="28760" y="2364"/>
                  </a:cubicBezTo>
                  <a:cubicBezTo>
                    <a:pt x="28744" y="2364"/>
                    <a:pt x="28727" y="2366"/>
                    <a:pt x="28708" y="2371"/>
                  </a:cubicBezTo>
                  <a:cubicBezTo>
                    <a:pt x="28435" y="2405"/>
                    <a:pt x="28162" y="2576"/>
                    <a:pt x="28025" y="2815"/>
                  </a:cubicBezTo>
                  <a:cubicBezTo>
                    <a:pt x="27854" y="3054"/>
                    <a:pt x="27820" y="3362"/>
                    <a:pt x="27922" y="3635"/>
                  </a:cubicBezTo>
                  <a:cubicBezTo>
                    <a:pt x="28059" y="4011"/>
                    <a:pt x="28367" y="4284"/>
                    <a:pt x="28743" y="4387"/>
                  </a:cubicBezTo>
                  <a:cubicBezTo>
                    <a:pt x="28839" y="4413"/>
                    <a:pt x="28935" y="4426"/>
                    <a:pt x="29029" y="4426"/>
                  </a:cubicBezTo>
                  <a:cubicBezTo>
                    <a:pt x="29304" y="4426"/>
                    <a:pt x="29564" y="4317"/>
                    <a:pt x="29768" y="4114"/>
                  </a:cubicBezTo>
                  <a:cubicBezTo>
                    <a:pt x="30520" y="3669"/>
                    <a:pt x="30725" y="2644"/>
                    <a:pt x="30212" y="1926"/>
                  </a:cubicBezTo>
                  <a:cubicBezTo>
                    <a:pt x="29852" y="1337"/>
                    <a:pt x="29241" y="967"/>
                    <a:pt x="28559" y="967"/>
                  </a:cubicBezTo>
                  <a:cubicBezTo>
                    <a:pt x="28529" y="967"/>
                    <a:pt x="28499" y="968"/>
                    <a:pt x="28469" y="969"/>
                  </a:cubicBezTo>
                  <a:cubicBezTo>
                    <a:pt x="28298" y="969"/>
                    <a:pt x="28093" y="1004"/>
                    <a:pt x="27922" y="1038"/>
                  </a:cubicBezTo>
                  <a:cubicBezTo>
                    <a:pt x="27991" y="969"/>
                    <a:pt x="28127" y="901"/>
                    <a:pt x="28230" y="833"/>
                  </a:cubicBezTo>
                  <a:cubicBezTo>
                    <a:pt x="28435" y="730"/>
                    <a:pt x="28674" y="662"/>
                    <a:pt x="28913" y="628"/>
                  </a:cubicBezTo>
                  <a:cubicBezTo>
                    <a:pt x="29235" y="499"/>
                    <a:pt x="29133" y="7"/>
                    <a:pt x="28806" y="7"/>
                  </a:cubicBezTo>
                  <a:cubicBezTo>
                    <a:pt x="28786" y="7"/>
                    <a:pt x="28764" y="8"/>
                    <a:pt x="28743" y="12"/>
                  </a:cubicBezTo>
                  <a:cubicBezTo>
                    <a:pt x="28469" y="81"/>
                    <a:pt x="28196" y="217"/>
                    <a:pt x="27922" y="354"/>
                  </a:cubicBezTo>
                  <a:cubicBezTo>
                    <a:pt x="27683" y="491"/>
                    <a:pt x="27444" y="696"/>
                    <a:pt x="27273" y="901"/>
                  </a:cubicBezTo>
                  <a:cubicBezTo>
                    <a:pt x="27068" y="1140"/>
                    <a:pt x="26897" y="1379"/>
                    <a:pt x="26794" y="1619"/>
                  </a:cubicBezTo>
                  <a:cubicBezTo>
                    <a:pt x="26658" y="1858"/>
                    <a:pt x="26589" y="2131"/>
                    <a:pt x="26521" y="2405"/>
                  </a:cubicBezTo>
                  <a:cubicBezTo>
                    <a:pt x="26419" y="2678"/>
                    <a:pt x="26350" y="2952"/>
                    <a:pt x="26282" y="3225"/>
                  </a:cubicBezTo>
                  <a:cubicBezTo>
                    <a:pt x="25940" y="2200"/>
                    <a:pt x="25427" y="1243"/>
                    <a:pt x="24812" y="388"/>
                  </a:cubicBezTo>
                  <a:lnTo>
                    <a:pt x="24676" y="217"/>
                  </a:lnTo>
                  <a:lnTo>
                    <a:pt x="24505" y="388"/>
                  </a:lnTo>
                  <a:cubicBezTo>
                    <a:pt x="23889" y="1243"/>
                    <a:pt x="23377" y="2200"/>
                    <a:pt x="23035" y="3225"/>
                  </a:cubicBezTo>
                  <a:cubicBezTo>
                    <a:pt x="22967" y="2952"/>
                    <a:pt x="22898" y="2678"/>
                    <a:pt x="22796" y="2405"/>
                  </a:cubicBezTo>
                  <a:cubicBezTo>
                    <a:pt x="22727" y="2131"/>
                    <a:pt x="22659" y="1858"/>
                    <a:pt x="22522" y="1619"/>
                  </a:cubicBezTo>
                  <a:cubicBezTo>
                    <a:pt x="22386" y="1379"/>
                    <a:pt x="22249" y="1140"/>
                    <a:pt x="22044" y="901"/>
                  </a:cubicBezTo>
                  <a:cubicBezTo>
                    <a:pt x="21873" y="696"/>
                    <a:pt x="21634" y="491"/>
                    <a:pt x="21395" y="354"/>
                  </a:cubicBezTo>
                  <a:cubicBezTo>
                    <a:pt x="21121" y="217"/>
                    <a:pt x="20848" y="81"/>
                    <a:pt x="20574" y="12"/>
                  </a:cubicBezTo>
                  <a:cubicBezTo>
                    <a:pt x="20543" y="5"/>
                    <a:pt x="20513" y="1"/>
                    <a:pt x="20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6"/>
          <p:cNvSpPr txBox="1">
            <a:spLocks noGrp="1"/>
          </p:cNvSpPr>
          <p:nvPr>
            <p:ph type="title" hasCustomPrompt="1"/>
          </p:nvPr>
        </p:nvSpPr>
        <p:spPr>
          <a:xfrm>
            <a:off x="2286000" y="630936"/>
            <a:ext cx="45720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5" name="Google Shape;575;p26"/>
          <p:cNvSpPr txBox="1">
            <a:spLocks noGrp="1"/>
          </p:cNvSpPr>
          <p:nvPr>
            <p:ph type="subTitle" idx="1"/>
          </p:nvPr>
        </p:nvSpPr>
        <p:spPr>
          <a:xfrm>
            <a:off x="2286150" y="1362326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6" name="Google Shape;576;p26"/>
          <p:cNvSpPr txBox="1">
            <a:spLocks noGrp="1"/>
          </p:cNvSpPr>
          <p:nvPr>
            <p:ph type="title" idx="2" hasCustomPrompt="1"/>
          </p:nvPr>
        </p:nvSpPr>
        <p:spPr>
          <a:xfrm>
            <a:off x="2286000" y="1979730"/>
            <a:ext cx="45720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7" name="Google Shape;577;p26"/>
          <p:cNvSpPr txBox="1">
            <a:spLocks noGrp="1"/>
          </p:cNvSpPr>
          <p:nvPr>
            <p:ph type="subTitle" idx="3"/>
          </p:nvPr>
        </p:nvSpPr>
        <p:spPr>
          <a:xfrm>
            <a:off x="2286000" y="2711145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6"/>
          <p:cNvSpPr txBox="1">
            <a:spLocks noGrp="1"/>
          </p:cNvSpPr>
          <p:nvPr>
            <p:ph type="title" idx="4" hasCustomPrompt="1"/>
          </p:nvPr>
        </p:nvSpPr>
        <p:spPr>
          <a:xfrm>
            <a:off x="2286000" y="3328416"/>
            <a:ext cx="45720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9" name="Google Shape;579;p26"/>
          <p:cNvSpPr txBox="1">
            <a:spLocks noGrp="1"/>
          </p:cNvSpPr>
          <p:nvPr>
            <p:ph type="subTitle" idx="5"/>
          </p:nvPr>
        </p:nvSpPr>
        <p:spPr>
          <a:xfrm>
            <a:off x="2286000" y="4059806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7"/>
          <p:cNvSpPr txBox="1">
            <a:spLocks noGrp="1"/>
          </p:cNvSpPr>
          <p:nvPr>
            <p:ph type="title"/>
          </p:nvPr>
        </p:nvSpPr>
        <p:spPr>
          <a:xfrm>
            <a:off x="2286000" y="540000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1"/>
          </p:nvPr>
        </p:nvSpPr>
        <p:spPr>
          <a:xfrm>
            <a:off x="2286000" y="1636776"/>
            <a:ext cx="45720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7"/>
          <p:cNvSpPr txBox="1"/>
          <p:nvPr/>
        </p:nvSpPr>
        <p:spPr>
          <a:xfrm>
            <a:off x="2057400" y="3511296"/>
            <a:ext cx="5029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includes icons by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infographics &amp; images by </a:t>
            </a:r>
            <a:r>
              <a:rPr lang="en" sz="12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1200" u="sng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584" name="Google Shape;584;p27"/>
          <p:cNvGrpSpPr/>
          <p:nvPr/>
        </p:nvGrpSpPr>
        <p:grpSpPr>
          <a:xfrm>
            <a:off x="292463" y="89166"/>
            <a:ext cx="8559074" cy="4965168"/>
            <a:chOff x="292463" y="89166"/>
            <a:chExt cx="8559074" cy="4965168"/>
          </a:xfrm>
        </p:grpSpPr>
        <p:grpSp>
          <p:nvGrpSpPr>
            <p:cNvPr id="585" name="Google Shape;585;p27"/>
            <p:cNvGrpSpPr/>
            <p:nvPr/>
          </p:nvGrpSpPr>
          <p:grpSpPr>
            <a:xfrm>
              <a:off x="292463" y="298888"/>
              <a:ext cx="3439705" cy="4544670"/>
              <a:chOff x="292463" y="298888"/>
              <a:chExt cx="3439705" cy="4544670"/>
            </a:xfrm>
          </p:grpSpPr>
          <p:sp>
            <p:nvSpPr>
              <p:cNvPr id="586" name="Google Shape;586;p27"/>
              <p:cNvSpPr/>
              <p:nvPr/>
            </p:nvSpPr>
            <p:spPr>
              <a:xfrm>
                <a:off x="292463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14218" y="151061"/>
                    </a:moveTo>
                    <a:lnTo>
                      <a:pt x="6870" y="151061"/>
                    </a:lnTo>
                    <a:lnTo>
                      <a:pt x="6870" y="150685"/>
                    </a:lnTo>
                    <a:cubicBezTo>
                      <a:pt x="6289" y="147814"/>
                      <a:pt x="3794" y="145695"/>
                      <a:pt x="855" y="145661"/>
                    </a:cubicBezTo>
                    <a:lnTo>
                      <a:pt x="0" y="145661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367"/>
                      <a:pt x="6289" y="3282"/>
                      <a:pt x="6870" y="377"/>
                    </a:cubicBezTo>
                    <a:lnTo>
                      <a:pt x="6870" y="1"/>
                    </a:lnTo>
                    <a:lnTo>
                      <a:pt x="11421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>
                <a:off x="338780" y="345159"/>
                <a:ext cx="3393388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681" h="147985" fill="none" extrusionOk="0">
                    <a:moveTo>
                      <a:pt x="112680" y="147985"/>
                    </a:moveTo>
                    <a:lnTo>
                      <a:pt x="6870" y="147985"/>
                    </a:lnTo>
                    <a:lnTo>
                      <a:pt x="6870" y="147609"/>
                    </a:lnTo>
                    <a:cubicBezTo>
                      <a:pt x="6289" y="144738"/>
                      <a:pt x="3794" y="142619"/>
                      <a:pt x="855" y="142585"/>
                    </a:cubicBezTo>
                    <a:lnTo>
                      <a:pt x="0" y="142585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401"/>
                      <a:pt x="6289" y="3282"/>
                      <a:pt x="6836" y="377"/>
                    </a:cubicBezTo>
                    <a:lnTo>
                      <a:pt x="6836" y="1"/>
                    </a:lnTo>
                    <a:lnTo>
                      <a:pt x="112680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8" name="Google Shape;588;p27"/>
            <p:cNvGrpSpPr/>
            <p:nvPr/>
          </p:nvGrpSpPr>
          <p:grpSpPr>
            <a:xfrm>
              <a:off x="5411832" y="298888"/>
              <a:ext cx="3439705" cy="4544670"/>
              <a:chOff x="5411832" y="298888"/>
              <a:chExt cx="3439705" cy="4544670"/>
            </a:xfrm>
          </p:grpSpPr>
          <p:sp>
            <p:nvSpPr>
              <p:cNvPr id="589" name="Google Shape;589;p27"/>
              <p:cNvSpPr/>
              <p:nvPr/>
            </p:nvSpPr>
            <p:spPr>
              <a:xfrm>
                <a:off x="5411832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" y="151061"/>
                    </a:moveTo>
                    <a:lnTo>
                      <a:pt x="107349" y="151061"/>
                    </a:lnTo>
                    <a:lnTo>
                      <a:pt x="107349" y="150685"/>
                    </a:lnTo>
                    <a:cubicBezTo>
                      <a:pt x="107896" y="147814"/>
                      <a:pt x="110425" y="145695"/>
                      <a:pt x="113364" y="145661"/>
                    </a:cubicBezTo>
                    <a:lnTo>
                      <a:pt x="114219" y="145661"/>
                    </a:lnTo>
                    <a:lnTo>
                      <a:pt x="114219" y="5435"/>
                    </a:lnTo>
                    <a:lnTo>
                      <a:pt x="113364" y="5435"/>
                    </a:lnTo>
                    <a:cubicBezTo>
                      <a:pt x="110425" y="5367"/>
                      <a:pt x="107896" y="3282"/>
                      <a:pt x="107349" y="377"/>
                    </a:cubicBezTo>
                    <a:lnTo>
                      <a:pt x="107349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>
                <a:off x="5411832" y="345159"/>
                <a:ext cx="3394412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715" h="147985" fill="none" extrusionOk="0">
                    <a:moveTo>
                      <a:pt x="1" y="147985"/>
                    </a:moveTo>
                    <a:lnTo>
                      <a:pt x="105811" y="147985"/>
                    </a:lnTo>
                    <a:lnTo>
                      <a:pt x="105811" y="147609"/>
                    </a:lnTo>
                    <a:cubicBezTo>
                      <a:pt x="106392" y="144738"/>
                      <a:pt x="108887" y="142619"/>
                      <a:pt x="111860" y="142585"/>
                    </a:cubicBezTo>
                    <a:lnTo>
                      <a:pt x="112715" y="142585"/>
                    </a:lnTo>
                    <a:lnTo>
                      <a:pt x="112715" y="5435"/>
                    </a:lnTo>
                    <a:lnTo>
                      <a:pt x="111860" y="5435"/>
                    </a:lnTo>
                    <a:cubicBezTo>
                      <a:pt x="108887" y="5401"/>
                      <a:pt x="106392" y="3282"/>
                      <a:pt x="105811" y="377"/>
                    </a:cubicBezTo>
                    <a:lnTo>
                      <a:pt x="105811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1" name="Google Shape;591;p27"/>
            <p:cNvSpPr/>
            <p:nvPr/>
          </p:nvSpPr>
          <p:spPr>
            <a:xfrm>
              <a:off x="3832993" y="89166"/>
              <a:ext cx="1481086" cy="414571"/>
            </a:xfrm>
            <a:custGeom>
              <a:avLst/>
              <a:gdLst/>
              <a:ahLst/>
              <a:cxnLst/>
              <a:rect l="l" t="t" r="r" b="b"/>
              <a:pathLst>
                <a:path w="49181" h="13780" extrusionOk="0">
                  <a:moveTo>
                    <a:pt x="24574" y="820"/>
                  </a:moveTo>
                  <a:cubicBezTo>
                    <a:pt x="25496" y="2700"/>
                    <a:pt x="26009" y="4751"/>
                    <a:pt x="26077" y="6835"/>
                  </a:cubicBezTo>
                  <a:lnTo>
                    <a:pt x="26009" y="7006"/>
                  </a:lnTo>
                  <a:lnTo>
                    <a:pt x="23138" y="7006"/>
                  </a:lnTo>
                  <a:lnTo>
                    <a:pt x="23036" y="6835"/>
                  </a:lnTo>
                  <a:cubicBezTo>
                    <a:pt x="23138" y="4751"/>
                    <a:pt x="23651" y="2700"/>
                    <a:pt x="24574" y="820"/>
                  </a:cubicBezTo>
                  <a:close/>
                  <a:moveTo>
                    <a:pt x="15585" y="4648"/>
                  </a:moveTo>
                  <a:cubicBezTo>
                    <a:pt x="15688" y="4648"/>
                    <a:pt x="15790" y="4682"/>
                    <a:pt x="15893" y="4751"/>
                  </a:cubicBezTo>
                  <a:cubicBezTo>
                    <a:pt x="16371" y="5024"/>
                    <a:pt x="16679" y="5502"/>
                    <a:pt x="16781" y="6049"/>
                  </a:cubicBezTo>
                  <a:cubicBezTo>
                    <a:pt x="16884" y="6323"/>
                    <a:pt x="16884" y="6596"/>
                    <a:pt x="16850" y="6904"/>
                  </a:cubicBezTo>
                  <a:cubicBezTo>
                    <a:pt x="16781" y="7177"/>
                    <a:pt x="16713" y="7450"/>
                    <a:pt x="16576" y="7724"/>
                  </a:cubicBezTo>
                  <a:cubicBezTo>
                    <a:pt x="16098" y="7485"/>
                    <a:pt x="15688" y="7143"/>
                    <a:pt x="15312" y="6767"/>
                  </a:cubicBezTo>
                  <a:cubicBezTo>
                    <a:pt x="14902" y="6391"/>
                    <a:pt x="14731" y="5844"/>
                    <a:pt x="14833" y="5332"/>
                  </a:cubicBezTo>
                  <a:cubicBezTo>
                    <a:pt x="14902" y="5092"/>
                    <a:pt x="15072" y="4887"/>
                    <a:pt x="15277" y="4751"/>
                  </a:cubicBezTo>
                  <a:cubicBezTo>
                    <a:pt x="15380" y="4682"/>
                    <a:pt x="15483" y="4648"/>
                    <a:pt x="15585" y="4648"/>
                  </a:cubicBezTo>
                  <a:close/>
                  <a:moveTo>
                    <a:pt x="33562" y="4648"/>
                  </a:moveTo>
                  <a:cubicBezTo>
                    <a:pt x="33664" y="4648"/>
                    <a:pt x="33767" y="4682"/>
                    <a:pt x="33870" y="4751"/>
                  </a:cubicBezTo>
                  <a:cubicBezTo>
                    <a:pt x="34075" y="4887"/>
                    <a:pt x="34245" y="5092"/>
                    <a:pt x="34314" y="5332"/>
                  </a:cubicBezTo>
                  <a:cubicBezTo>
                    <a:pt x="34416" y="5844"/>
                    <a:pt x="34245" y="6425"/>
                    <a:pt x="33835" y="6767"/>
                  </a:cubicBezTo>
                  <a:cubicBezTo>
                    <a:pt x="33494" y="7143"/>
                    <a:pt x="33049" y="7485"/>
                    <a:pt x="32571" y="7724"/>
                  </a:cubicBezTo>
                  <a:cubicBezTo>
                    <a:pt x="32434" y="7450"/>
                    <a:pt x="32332" y="7177"/>
                    <a:pt x="32297" y="6904"/>
                  </a:cubicBezTo>
                  <a:cubicBezTo>
                    <a:pt x="32263" y="6596"/>
                    <a:pt x="32263" y="6323"/>
                    <a:pt x="32332" y="6049"/>
                  </a:cubicBezTo>
                  <a:cubicBezTo>
                    <a:pt x="32434" y="5502"/>
                    <a:pt x="32776" y="5024"/>
                    <a:pt x="33254" y="4716"/>
                  </a:cubicBezTo>
                  <a:cubicBezTo>
                    <a:pt x="33323" y="4682"/>
                    <a:pt x="33459" y="4648"/>
                    <a:pt x="33562" y="4648"/>
                  </a:cubicBezTo>
                  <a:close/>
                  <a:moveTo>
                    <a:pt x="26556" y="7416"/>
                  </a:moveTo>
                  <a:cubicBezTo>
                    <a:pt x="27376" y="7416"/>
                    <a:pt x="27376" y="8681"/>
                    <a:pt x="26556" y="8681"/>
                  </a:cubicBezTo>
                  <a:lnTo>
                    <a:pt x="22591" y="8681"/>
                  </a:lnTo>
                  <a:cubicBezTo>
                    <a:pt x="21771" y="8681"/>
                    <a:pt x="21771" y="7416"/>
                    <a:pt x="22591" y="7416"/>
                  </a:cubicBezTo>
                  <a:close/>
                  <a:moveTo>
                    <a:pt x="6234" y="5640"/>
                  </a:moveTo>
                  <a:cubicBezTo>
                    <a:pt x="6558" y="5640"/>
                    <a:pt x="6885" y="5728"/>
                    <a:pt x="7178" y="5913"/>
                  </a:cubicBezTo>
                  <a:cubicBezTo>
                    <a:pt x="7861" y="6288"/>
                    <a:pt x="8237" y="7040"/>
                    <a:pt x="8135" y="7826"/>
                  </a:cubicBezTo>
                  <a:cubicBezTo>
                    <a:pt x="8100" y="8202"/>
                    <a:pt x="7964" y="8578"/>
                    <a:pt x="7793" y="8954"/>
                  </a:cubicBezTo>
                  <a:cubicBezTo>
                    <a:pt x="7622" y="9262"/>
                    <a:pt x="7349" y="9535"/>
                    <a:pt x="7007" y="9706"/>
                  </a:cubicBezTo>
                  <a:cubicBezTo>
                    <a:pt x="6631" y="9843"/>
                    <a:pt x="6255" y="9911"/>
                    <a:pt x="5845" y="9911"/>
                  </a:cubicBezTo>
                  <a:cubicBezTo>
                    <a:pt x="5469" y="9911"/>
                    <a:pt x="5059" y="9843"/>
                    <a:pt x="4683" y="9740"/>
                  </a:cubicBezTo>
                  <a:cubicBezTo>
                    <a:pt x="3897" y="9535"/>
                    <a:pt x="3247" y="9091"/>
                    <a:pt x="2769" y="8442"/>
                  </a:cubicBezTo>
                  <a:cubicBezTo>
                    <a:pt x="2393" y="7997"/>
                    <a:pt x="2222" y="7416"/>
                    <a:pt x="2256" y="6801"/>
                  </a:cubicBezTo>
                  <a:lnTo>
                    <a:pt x="2256" y="6801"/>
                  </a:lnTo>
                  <a:cubicBezTo>
                    <a:pt x="2336" y="6811"/>
                    <a:pt x="2416" y="6815"/>
                    <a:pt x="2496" y="6815"/>
                  </a:cubicBezTo>
                  <a:cubicBezTo>
                    <a:pt x="2690" y="6815"/>
                    <a:pt x="2883" y="6791"/>
                    <a:pt x="3076" y="6767"/>
                  </a:cubicBezTo>
                  <a:cubicBezTo>
                    <a:pt x="3418" y="6733"/>
                    <a:pt x="3760" y="6664"/>
                    <a:pt x="4102" y="6562"/>
                  </a:cubicBezTo>
                  <a:lnTo>
                    <a:pt x="4102" y="6562"/>
                  </a:lnTo>
                  <a:cubicBezTo>
                    <a:pt x="4068" y="6630"/>
                    <a:pt x="4033" y="6699"/>
                    <a:pt x="3999" y="6767"/>
                  </a:cubicBezTo>
                  <a:cubicBezTo>
                    <a:pt x="3931" y="7006"/>
                    <a:pt x="3897" y="7245"/>
                    <a:pt x="3965" y="7519"/>
                  </a:cubicBezTo>
                  <a:cubicBezTo>
                    <a:pt x="3999" y="7758"/>
                    <a:pt x="4136" y="7997"/>
                    <a:pt x="4341" y="8168"/>
                  </a:cubicBezTo>
                  <a:cubicBezTo>
                    <a:pt x="4680" y="8476"/>
                    <a:pt x="5129" y="8618"/>
                    <a:pt x="5590" y="8618"/>
                  </a:cubicBezTo>
                  <a:cubicBezTo>
                    <a:pt x="5641" y="8618"/>
                    <a:pt x="5691" y="8616"/>
                    <a:pt x="5742" y="8612"/>
                  </a:cubicBezTo>
                  <a:cubicBezTo>
                    <a:pt x="6050" y="8578"/>
                    <a:pt x="6357" y="8373"/>
                    <a:pt x="6494" y="8100"/>
                  </a:cubicBezTo>
                  <a:cubicBezTo>
                    <a:pt x="6562" y="7963"/>
                    <a:pt x="6597" y="7826"/>
                    <a:pt x="6597" y="7656"/>
                  </a:cubicBezTo>
                  <a:cubicBezTo>
                    <a:pt x="6631" y="7519"/>
                    <a:pt x="6631" y="7382"/>
                    <a:pt x="6597" y="7245"/>
                  </a:cubicBezTo>
                  <a:cubicBezTo>
                    <a:pt x="6597" y="7245"/>
                    <a:pt x="6597" y="7211"/>
                    <a:pt x="6597" y="7211"/>
                  </a:cubicBezTo>
                  <a:cubicBezTo>
                    <a:pt x="6542" y="7021"/>
                    <a:pt x="6396" y="6939"/>
                    <a:pt x="6249" y="6939"/>
                  </a:cubicBezTo>
                  <a:cubicBezTo>
                    <a:pt x="6024" y="6939"/>
                    <a:pt x="5797" y="7128"/>
                    <a:pt x="5879" y="7416"/>
                  </a:cubicBezTo>
                  <a:cubicBezTo>
                    <a:pt x="5913" y="7553"/>
                    <a:pt x="5913" y="7656"/>
                    <a:pt x="5879" y="7792"/>
                  </a:cubicBezTo>
                  <a:cubicBezTo>
                    <a:pt x="5845" y="7861"/>
                    <a:pt x="5776" y="7895"/>
                    <a:pt x="5640" y="7929"/>
                  </a:cubicBezTo>
                  <a:cubicBezTo>
                    <a:pt x="5574" y="7944"/>
                    <a:pt x="5507" y="7950"/>
                    <a:pt x="5439" y="7950"/>
                  </a:cubicBezTo>
                  <a:cubicBezTo>
                    <a:pt x="5191" y="7950"/>
                    <a:pt x="4939" y="7858"/>
                    <a:pt x="4751" y="7724"/>
                  </a:cubicBezTo>
                  <a:cubicBezTo>
                    <a:pt x="4512" y="7519"/>
                    <a:pt x="4409" y="7177"/>
                    <a:pt x="4512" y="6904"/>
                  </a:cubicBezTo>
                  <a:cubicBezTo>
                    <a:pt x="4614" y="6562"/>
                    <a:pt x="4854" y="6254"/>
                    <a:pt x="5127" y="6015"/>
                  </a:cubicBezTo>
                  <a:cubicBezTo>
                    <a:pt x="5446" y="5771"/>
                    <a:pt x="5838" y="5640"/>
                    <a:pt x="6234" y="5640"/>
                  </a:cubicBezTo>
                  <a:close/>
                  <a:moveTo>
                    <a:pt x="42882" y="5674"/>
                  </a:moveTo>
                  <a:cubicBezTo>
                    <a:pt x="43282" y="5674"/>
                    <a:pt x="43682" y="5805"/>
                    <a:pt x="44020" y="6049"/>
                  </a:cubicBezTo>
                  <a:cubicBezTo>
                    <a:pt x="44293" y="6288"/>
                    <a:pt x="44498" y="6596"/>
                    <a:pt x="44601" y="6938"/>
                  </a:cubicBezTo>
                  <a:cubicBezTo>
                    <a:pt x="44703" y="7211"/>
                    <a:pt x="44635" y="7553"/>
                    <a:pt x="44362" y="7758"/>
                  </a:cubicBezTo>
                  <a:cubicBezTo>
                    <a:pt x="44174" y="7892"/>
                    <a:pt x="43922" y="7985"/>
                    <a:pt x="43674" y="7985"/>
                  </a:cubicBezTo>
                  <a:cubicBezTo>
                    <a:pt x="43606" y="7985"/>
                    <a:pt x="43539" y="7978"/>
                    <a:pt x="43473" y="7963"/>
                  </a:cubicBezTo>
                  <a:cubicBezTo>
                    <a:pt x="43336" y="7929"/>
                    <a:pt x="43268" y="7895"/>
                    <a:pt x="43268" y="7826"/>
                  </a:cubicBezTo>
                  <a:cubicBezTo>
                    <a:pt x="43234" y="7690"/>
                    <a:pt x="43234" y="7587"/>
                    <a:pt x="43268" y="7450"/>
                  </a:cubicBezTo>
                  <a:cubicBezTo>
                    <a:pt x="43350" y="7162"/>
                    <a:pt x="43123" y="6973"/>
                    <a:pt x="42891" y="6973"/>
                  </a:cubicBezTo>
                  <a:cubicBezTo>
                    <a:pt x="42738" y="6973"/>
                    <a:pt x="42584" y="7055"/>
                    <a:pt x="42516" y="7245"/>
                  </a:cubicBezTo>
                  <a:cubicBezTo>
                    <a:pt x="42516" y="7245"/>
                    <a:pt x="42516" y="7280"/>
                    <a:pt x="42516" y="7280"/>
                  </a:cubicBezTo>
                  <a:cubicBezTo>
                    <a:pt x="42516" y="7416"/>
                    <a:pt x="42482" y="7553"/>
                    <a:pt x="42516" y="7724"/>
                  </a:cubicBezTo>
                  <a:cubicBezTo>
                    <a:pt x="42516" y="7861"/>
                    <a:pt x="42550" y="7997"/>
                    <a:pt x="42619" y="8134"/>
                  </a:cubicBezTo>
                  <a:cubicBezTo>
                    <a:pt x="42790" y="8407"/>
                    <a:pt x="43063" y="8612"/>
                    <a:pt x="43371" y="8647"/>
                  </a:cubicBezTo>
                  <a:cubicBezTo>
                    <a:pt x="43421" y="8650"/>
                    <a:pt x="43472" y="8652"/>
                    <a:pt x="43523" y="8652"/>
                  </a:cubicBezTo>
                  <a:cubicBezTo>
                    <a:pt x="43983" y="8652"/>
                    <a:pt x="44433" y="8510"/>
                    <a:pt x="44772" y="8202"/>
                  </a:cubicBezTo>
                  <a:cubicBezTo>
                    <a:pt x="44977" y="8031"/>
                    <a:pt x="45114" y="7792"/>
                    <a:pt x="45182" y="7553"/>
                  </a:cubicBezTo>
                  <a:cubicBezTo>
                    <a:pt x="45216" y="7280"/>
                    <a:pt x="45216" y="7040"/>
                    <a:pt x="45114" y="6801"/>
                  </a:cubicBezTo>
                  <a:cubicBezTo>
                    <a:pt x="45079" y="6733"/>
                    <a:pt x="45045" y="6664"/>
                    <a:pt x="45011" y="6596"/>
                  </a:cubicBezTo>
                  <a:lnTo>
                    <a:pt x="45011" y="6596"/>
                  </a:lnTo>
                  <a:cubicBezTo>
                    <a:pt x="45353" y="6699"/>
                    <a:pt x="45695" y="6767"/>
                    <a:pt x="46036" y="6801"/>
                  </a:cubicBezTo>
                  <a:cubicBezTo>
                    <a:pt x="46230" y="6825"/>
                    <a:pt x="46423" y="6849"/>
                    <a:pt x="46616" y="6849"/>
                  </a:cubicBezTo>
                  <a:cubicBezTo>
                    <a:pt x="46696" y="6849"/>
                    <a:pt x="46777" y="6845"/>
                    <a:pt x="46857" y="6835"/>
                  </a:cubicBezTo>
                  <a:lnTo>
                    <a:pt x="46857" y="6835"/>
                  </a:lnTo>
                  <a:cubicBezTo>
                    <a:pt x="46891" y="7416"/>
                    <a:pt x="46720" y="7997"/>
                    <a:pt x="46378" y="8476"/>
                  </a:cubicBezTo>
                  <a:lnTo>
                    <a:pt x="46344" y="8476"/>
                  </a:lnTo>
                  <a:cubicBezTo>
                    <a:pt x="45865" y="9091"/>
                    <a:pt x="45216" y="9535"/>
                    <a:pt x="44430" y="9740"/>
                  </a:cubicBezTo>
                  <a:cubicBezTo>
                    <a:pt x="44054" y="9843"/>
                    <a:pt x="43678" y="9911"/>
                    <a:pt x="43268" y="9911"/>
                  </a:cubicBezTo>
                  <a:cubicBezTo>
                    <a:pt x="42858" y="9911"/>
                    <a:pt x="42482" y="9843"/>
                    <a:pt x="42106" y="9706"/>
                  </a:cubicBezTo>
                  <a:cubicBezTo>
                    <a:pt x="41764" y="9569"/>
                    <a:pt x="41491" y="9296"/>
                    <a:pt x="41320" y="8954"/>
                  </a:cubicBezTo>
                  <a:cubicBezTo>
                    <a:pt x="41149" y="8612"/>
                    <a:pt x="41012" y="8237"/>
                    <a:pt x="40978" y="7826"/>
                  </a:cubicBezTo>
                  <a:cubicBezTo>
                    <a:pt x="40910" y="7075"/>
                    <a:pt x="41286" y="6323"/>
                    <a:pt x="41935" y="5947"/>
                  </a:cubicBezTo>
                  <a:cubicBezTo>
                    <a:pt x="42228" y="5762"/>
                    <a:pt x="42555" y="5674"/>
                    <a:pt x="42882" y="5674"/>
                  </a:cubicBezTo>
                  <a:close/>
                  <a:moveTo>
                    <a:pt x="9287" y="8279"/>
                  </a:moveTo>
                  <a:cubicBezTo>
                    <a:pt x="9428" y="8279"/>
                    <a:pt x="9569" y="8325"/>
                    <a:pt x="9673" y="8407"/>
                  </a:cubicBezTo>
                  <a:cubicBezTo>
                    <a:pt x="9741" y="8476"/>
                    <a:pt x="9809" y="8578"/>
                    <a:pt x="9843" y="8681"/>
                  </a:cubicBezTo>
                  <a:cubicBezTo>
                    <a:pt x="9878" y="8818"/>
                    <a:pt x="9912" y="8920"/>
                    <a:pt x="9878" y="9057"/>
                  </a:cubicBezTo>
                  <a:cubicBezTo>
                    <a:pt x="9878" y="9159"/>
                    <a:pt x="9843" y="9159"/>
                    <a:pt x="9809" y="9193"/>
                  </a:cubicBezTo>
                  <a:cubicBezTo>
                    <a:pt x="9758" y="9211"/>
                    <a:pt x="9707" y="9219"/>
                    <a:pt x="9660" y="9219"/>
                  </a:cubicBezTo>
                  <a:cubicBezTo>
                    <a:pt x="9613" y="9219"/>
                    <a:pt x="9570" y="9211"/>
                    <a:pt x="9536" y="9193"/>
                  </a:cubicBezTo>
                  <a:lnTo>
                    <a:pt x="9502" y="9193"/>
                  </a:lnTo>
                  <a:cubicBezTo>
                    <a:pt x="9480" y="9190"/>
                    <a:pt x="9460" y="9189"/>
                    <a:pt x="9441" y="9189"/>
                  </a:cubicBezTo>
                  <a:cubicBezTo>
                    <a:pt x="9052" y="9189"/>
                    <a:pt x="9010" y="9809"/>
                    <a:pt x="9433" y="9809"/>
                  </a:cubicBezTo>
                  <a:cubicBezTo>
                    <a:pt x="9490" y="9817"/>
                    <a:pt x="9544" y="9821"/>
                    <a:pt x="9597" y="9821"/>
                  </a:cubicBezTo>
                  <a:cubicBezTo>
                    <a:pt x="9769" y="9821"/>
                    <a:pt x="9926" y="9776"/>
                    <a:pt x="10083" y="9672"/>
                  </a:cubicBezTo>
                  <a:cubicBezTo>
                    <a:pt x="10288" y="9535"/>
                    <a:pt x="10424" y="9330"/>
                    <a:pt x="10424" y="9057"/>
                  </a:cubicBezTo>
                  <a:cubicBezTo>
                    <a:pt x="10424" y="8886"/>
                    <a:pt x="10390" y="8715"/>
                    <a:pt x="10322" y="8544"/>
                  </a:cubicBezTo>
                  <a:lnTo>
                    <a:pt x="10322" y="8544"/>
                  </a:lnTo>
                  <a:lnTo>
                    <a:pt x="10493" y="8578"/>
                  </a:lnTo>
                  <a:cubicBezTo>
                    <a:pt x="10903" y="8715"/>
                    <a:pt x="11313" y="8783"/>
                    <a:pt x="11723" y="8818"/>
                  </a:cubicBezTo>
                  <a:cubicBezTo>
                    <a:pt x="11870" y="8821"/>
                    <a:pt x="12017" y="8823"/>
                    <a:pt x="12164" y="8823"/>
                  </a:cubicBezTo>
                  <a:cubicBezTo>
                    <a:pt x="13486" y="8823"/>
                    <a:pt x="14806" y="8684"/>
                    <a:pt x="16098" y="8407"/>
                  </a:cubicBezTo>
                  <a:lnTo>
                    <a:pt x="16098" y="8407"/>
                  </a:lnTo>
                  <a:cubicBezTo>
                    <a:pt x="15551" y="9159"/>
                    <a:pt x="14833" y="9740"/>
                    <a:pt x="13979" y="10116"/>
                  </a:cubicBezTo>
                  <a:cubicBezTo>
                    <a:pt x="13398" y="10355"/>
                    <a:pt x="12817" y="10526"/>
                    <a:pt x="12236" y="10629"/>
                  </a:cubicBezTo>
                  <a:cubicBezTo>
                    <a:pt x="11621" y="10697"/>
                    <a:pt x="11005" y="10731"/>
                    <a:pt x="10390" y="10731"/>
                  </a:cubicBezTo>
                  <a:cubicBezTo>
                    <a:pt x="10083" y="10731"/>
                    <a:pt x="9775" y="10663"/>
                    <a:pt x="9502" y="10629"/>
                  </a:cubicBezTo>
                  <a:cubicBezTo>
                    <a:pt x="9194" y="10560"/>
                    <a:pt x="8955" y="10458"/>
                    <a:pt x="8681" y="10287"/>
                  </a:cubicBezTo>
                  <a:cubicBezTo>
                    <a:pt x="8476" y="10150"/>
                    <a:pt x="8340" y="9911"/>
                    <a:pt x="8305" y="9638"/>
                  </a:cubicBezTo>
                  <a:cubicBezTo>
                    <a:pt x="8305" y="9501"/>
                    <a:pt x="8305" y="9330"/>
                    <a:pt x="8305" y="9193"/>
                  </a:cubicBezTo>
                  <a:cubicBezTo>
                    <a:pt x="8340" y="9057"/>
                    <a:pt x="8374" y="8954"/>
                    <a:pt x="8442" y="8818"/>
                  </a:cubicBezTo>
                  <a:cubicBezTo>
                    <a:pt x="8579" y="8578"/>
                    <a:pt x="8784" y="8407"/>
                    <a:pt x="9023" y="8339"/>
                  </a:cubicBezTo>
                  <a:cubicBezTo>
                    <a:pt x="9104" y="8299"/>
                    <a:pt x="9196" y="8279"/>
                    <a:pt x="9287" y="8279"/>
                  </a:cubicBezTo>
                  <a:close/>
                  <a:moveTo>
                    <a:pt x="39830" y="8296"/>
                  </a:moveTo>
                  <a:cubicBezTo>
                    <a:pt x="39921" y="8296"/>
                    <a:pt x="40010" y="8313"/>
                    <a:pt x="40090" y="8339"/>
                  </a:cubicBezTo>
                  <a:cubicBezTo>
                    <a:pt x="40329" y="8442"/>
                    <a:pt x="40534" y="8612"/>
                    <a:pt x="40671" y="8852"/>
                  </a:cubicBezTo>
                  <a:cubicBezTo>
                    <a:pt x="40739" y="8954"/>
                    <a:pt x="40773" y="9091"/>
                    <a:pt x="40773" y="9228"/>
                  </a:cubicBezTo>
                  <a:cubicBezTo>
                    <a:pt x="40807" y="9364"/>
                    <a:pt x="40807" y="9501"/>
                    <a:pt x="40807" y="9638"/>
                  </a:cubicBezTo>
                  <a:cubicBezTo>
                    <a:pt x="40773" y="9911"/>
                    <a:pt x="40636" y="10150"/>
                    <a:pt x="40431" y="10287"/>
                  </a:cubicBezTo>
                  <a:cubicBezTo>
                    <a:pt x="40192" y="10458"/>
                    <a:pt x="39919" y="10560"/>
                    <a:pt x="39645" y="10629"/>
                  </a:cubicBezTo>
                  <a:cubicBezTo>
                    <a:pt x="39338" y="10663"/>
                    <a:pt x="39030" y="10731"/>
                    <a:pt x="38723" y="10731"/>
                  </a:cubicBezTo>
                  <a:cubicBezTo>
                    <a:pt x="38107" y="10731"/>
                    <a:pt x="37526" y="10697"/>
                    <a:pt x="36911" y="10629"/>
                  </a:cubicBezTo>
                  <a:cubicBezTo>
                    <a:pt x="36296" y="10526"/>
                    <a:pt x="35715" y="10355"/>
                    <a:pt x="35134" y="10116"/>
                  </a:cubicBezTo>
                  <a:cubicBezTo>
                    <a:pt x="34314" y="9740"/>
                    <a:pt x="33562" y="9159"/>
                    <a:pt x="33015" y="8442"/>
                  </a:cubicBezTo>
                  <a:lnTo>
                    <a:pt x="33015" y="8442"/>
                  </a:lnTo>
                  <a:cubicBezTo>
                    <a:pt x="34307" y="8718"/>
                    <a:pt x="35627" y="8857"/>
                    <a:pt x="36949" y="8857"/>
                  </a:cubicBezTo>
                  <a:cubicBezTo>
                    <a:pt x="37096" y="8857"/>
                    <a:pt x="37243" y="8855"/>
                    <a:pt x="37390" y="8852"/>
                  </a:cubicBezTo>
                  <a:cubicBezTo>
                    <a:pt x="37800" y="8818"/>
                    <a:pt x="38210" y="8715"/>
                    <a:pt x="38620" y="8612"/>
                  </a:cubicBezTo>
                  <a:lnTo>
                    <a:pt x="38791" y="8544"/>
                  </a:lnTo>
                  <a:lnTo>
                    <a:pt x="38791" y="8544"/>
                  </a:lnTo>
                  <a:cubicBezTo>
                    <a:pt x="38723" y="8715"/>
                    <a:pt x="38688" y="8920"/>
                    <a:pt x="38688" y="9091"/>
                  </a:cubicBezTo>
                  <a:cubicBezTo>
                    <a:pt x="38688" y="9330"/>
                    <a:pt x="38825" y="9569"/>
                    <a:pt x="39030" y="9706"/>
                  </a:cubicBezTo>
                  <a:cubicBezTo>
                    <a:pt x="39199" y="9790"/>
                    <a:pt x="39368" y="9852"/>
                    <a:pt x="39555" y="9852"/>
                  </a:cubicBezTo>
                  <a:cubicBezTo>
                    <a:pt x="39596" y="9852"/>
                    <a:pt x="39637" y="9849"/>
                    <a:pt x="39680" y="9843"/>
                  </a:cubicBezTo>
                  <a:cubicBezTo>
                    <a:pt x="40021" y="9774"/>
                    <a:pt x="39987" y="9228"/>
                    <a:pt x="39611" y="9228"/>
                  </a:cubicBezTo>
                  <a:lnTo>
                    <a:pt x="39577" y="9228"/>
                  </a:lnTo>
                  <a:cubicBezTo>
                    <a:pt x="39543" y="9245"/>
                    <a:pt x="39500" y="9253"/>
                    <a:pt x="39453" y="9253"/>
                  </a:cubicBezTo>
                  <a:cubicBezTo>
                    <a:pt x="39406" y="9253"/>
                    <a:pt x="39355" y="9245"/>
                    <a:pt x="39304" y="9228"/>
                  </a:cubicBezTo>
                  <a:cubicBezTo>
                    <a:pt x="39269" y="9193"/>
                    <a:pt x="39235" y="9159"/>
                    <a:pt x="39235" y="9057"/>
                  </a:cubicBezTo>
                  <a:cubicBezTo>
                    <a:pt x="39201" y="8954"/>
                    <a:pt x="39235" y="8818"/>
                    <a:pt x="39269" y="8715"/>
                  </a:cubicBezTo>
                  <a:cubicBezTo>
                    <a:pt x="39304" y="8612"/>
                    <a:pt x="39372" y="8510"/>
                    <a:pt x="39440" y="8442"/>
                  </a:cubicBezTo>
                  <a:cubicBezTo>
                    <a:pt x="39545" y="8337"/>
                    <a:pt x="39688" y="8296"/>
                    <a:pt x="39830" y="8296"/>
                  </a:cubicBezTo>
                  <a:close/>
                  <a:moveTo>
                    <a:pt x="26111" y="9091"/>
                  </a:moveTo>
                  <a:cubicBezTo>
                    <a:pt x="26009" y="10697"/>
                    <a:pt x="24984" y="12338"/>
                    <a:pt x="24574" y="12953"/>
                  </a:cubicBezTo>
                  <a:cubicBezTo>
                    <a:pt x="24163" y="12338"/>
                    <a:pt x="23138" y="10697"/>
                    <a:pt x="23036" y="9091"/>
                  </a:cubicBezTo>
                  <a:close/>
                  <a:moveTo>
                    <a:pt x="24574" y="0"/>
                  </a:moveTo>
                  <a:lnTo>
                    <a:pt x="24403" y="273"/>
                  </a:lnTo>
                  <a:cubicBezTo>
                    <a:pt x="23412" y="2085"/>
                    <a:pt x="22831" y="4067"/>
                    <a:pt x="22694" y="6083"/>
                  </a:cubicBezTo>
                  <a:cubicBezTo>
                    <a:pt x="22455" y="5639"/>
                    <a:pt x="22181" y="5195"/>
                    <a:pt x="21908" y="4785"/>
                  </a:cubicBezTo>
                  <a:cubicBezTo>
                    <a:pt x="21737" y="4511"/>
                    <a:pt x="21566" y="4272"/>
                    <a:pt x="21361" y="4033"/>
                  </a:cubicBezTo>
                  <a:cubicBezTo>
                    <a:pt x="21258" y="3896"/>
                    <a:pt x="21156" y="3759"/>
                    <a:pt x="21088" y="3623"/>
                  </a:cubicBezTo>
                  <a:cubicBezTo>
                    <a:pt x="21019" y="3452"/>
                    <a:pt x="20951" y="3281"/>
                    <a:pt x="20882" y="3076"/>
                  </a:cubicBezTo>
                  <a:cubicBezTo>
                    <a:pt x="20848" y="2905"/>
                    <a:pt x="20848" y="2734"/>
                    <a:pt x="20848" y="2563"/>
                  </a:cubicBezTo>
                  <a:cubicBezTo>
                    <a:pt x="20882" y="2392"/>
                    <a:pt x="20917" y="2256"/>
                    <a:pt x="20985" y="2119"/>
                  </a:cubicBezTo>
                  <a:lnTo>
                    <a:pt x="20985" y="2085"/>
                  </a:lnTo>
                  <a:cubicBezTo>
                    <a:pt x="21088" y="1914"/>
                    <a:pt x="20985" y="1709"/>
                    <a:pt x="20814" y="1640"/>
                  </a:cubicBezTo>
                  <a:cubicBezTo>
                    <a:pt x="20770" y="1623"/>
                    <a:pt x="20724" y="1614"/>
                    <a:pt x="20678" y="1614"/>
                  </a:cubicBezTo>
                  <a:cubicBezTo>
                    <a:pt x="20546" y="1614"/>
                    <a:pt x="20420" y="1685"/>
                    <a:pt x="20370" y="1811"/>
                  </a:cubicBezTo>
                  <a:cubicBezTo>
                    <a:pt x="20267" y="2051"/>
                    <a:pt x="20199" y="2324"/>
                    <a:pt x="20199" y="2563"/>
                  </a:cubicBezTo>
                  <a:cubicBezTo>
                    <a:pt x="20199" y="2802"/>
                    <a:pt x="20267" y="3042"/>
                    <a:pt x="20336" y="3281"/>
                  </a:cubicBezTo>
                  <a:cubicBezTo>
                    <a:pt x="20199" y="3213"/>
                    <a:pt x="20028" y="3144"/>
                    <a:pt x="19823" y="3110"/>
                  </a:cubicBezTo>
                  <a:cubicBezTo>
                    <a:pt x="19652" y="3057"/>
                    <a:pt x="19471" y="3030"/>
                    <a:pt x="19289" y="3030"/>
                  </a:cubicBezTo>
                  <a:cubicBezTo>
                    <a:pt x="18999" y="3030"/>
                    <a:pt x="18708" y="3100"/>
                    <a:pt x="18456" y="3247"/>
                  </a:cubicBezTo>
                  <a:cubicBezTo>
                    <a:pt x="18251" y="3418"/>
                    <a:pt x="18080" y="3589"/>
                    <a:pt x="17977" y="3794"/>
                  </a:cubicBezTo>
                  <a:cubicBezTo>
                    <a:pt x="17841" y="3999"/>
                    <a:pt x="17772" y="4238"/>
                    <a:pt x="17772" y="4511"/>
                  </a:cubicBezTo>
                  <a:cubicBezTo>
                    <a:pt x="17738" y="4751"/>
                    <a:pt x="17841" y="5024"/>
                    <a:pt x="18012" y="5229"/>
                  </a:cubicBezTo>
                  <a:cubicBezTo>
                    <a:pt x="18182" y="5400"/>
                    <a:pt x="18422" y="5537"/>
                    <a:pt x="18695" y="5571"/>
                  </a:cubicBezTo>
                  <a:cubicBezTo>
                    <a:pt x="18786" y="5594"/>
                    <a:pt x="18877" y="5605"/>
                    <a:pt x="18967" y="5605"/>
                  </a:cubicBezTo>
                  <a:cubicBezTo>
                    <a:pt x="19147" y="5605"/>
                    <a:pt x="19322" y="5559"/>
                    <a:pt x="19481" y="5468"/>
                  </a:cubicBezTo>
                  <a:cubicBezTo>
                    <a:pt x="19755" y="5332"/>
                    <a:pt x="19925" y="5058"/>
                    <a:pt x="19960" y="4751"/>
                  </a:cubicBezTo>
                  <a:lnTo>
                    <a:pt x="19960" y="4716"/>
                  </a:lnTo>
                  <a:cubicBezTo>
                    <a:pt x="19960" y="4682"/>
                    <a:pt x="19960" y="4682"/>
                    <a:pt x="19960" y="4648"/>
                  </a:cubicBezTo>
                  <a:cubicBezTo>
                    <a:pt x="19960" y="4443"/>
                    <a:pt x="19814" y="4347"/>
                    <a:pt x="19664" y="4347"/>
                  </a:cubicBezTo>
                  <a:cubicBezTo>
                    <a:pt x="19489" y="4347"/>
                    <a:pt x="19308" y="4477"/>
                    <a:pt x="19344" y="4716"/>
                  </a:cubicBezTo>
                  <a:cubicBezTo>
                    <a:pt x="19344" y="4853"/>
                    <a:pt x="19310" y="4956"/>
                    <a:pt x="19208" y="5058"/>
                  </a:cubicBezTo>
                  <a:cubicBezTo>
                    <a:pt x="19071" y="5126"/>
                    <a:pt x="18934" y="5161"/>
                    <a:pt x="18763" y="5161"/>
                  </a:cubicBezTo>
                  <a:cubicBezTo>
                    <a:pt x="18593" y="5126"/>
                    <a:pt x="18456" y="5058"/>
                    <a:pt x="18319" y="4956"/>
                  </a:cubicBezTo>
                  <a:cubicBezTo>
                    <a:pt x="18182" y="4853"/>
                    <a:pt x="18148" y="4682"/>
                    <a:pt x="18148" y="4545"/>
                  </a:cubicBezTo>
                  <a:cubicBezTo>
                    <a:pt x="18148" y="4340"/>
                    <a:pt x="18217" y="4170"/>
                    <a:pt x="18285" y="3999"/>
                  </a:cubicBezTo>
                  <a:cubicBezTo>
                    <a:pt x="18388" y="3828"/>
                    <a:pt x="18524" y="3691"/>
                    <a:pt x="18661" y="3589"/>
                  </a:cubicBezTo>
                  <a:cubicBezTo>
                    <a:pt x="18861" y="3468"/>
                    <a:pt x="19085" y="3419"/>
                    <a:pt x="19304" y="3419"/>
                  </a:cubicBezTo>
                  <a:cubicBezTo>
                    <a:pt x="19460" y="3419"/>
                    <a:pt x="19613" y="3444"/>
                    <a:pt x="19755" y="3486"/>
                  </a:cubicBezTo>
                  <a:cubicBezTo>
                    <a:pt x="20541" y="3657"/>
                    <a:pt x="21053" y="4375"/>
                    <a:pt x="21463" y="5092"/>
                  </a:cubicBezTo>
                  <a:cubicBezTo>
                    <a:pt x="21839" y="5707"/>
                    <a:pt x="22147" y="6357"/>
                    <a:pt x="22386" y="7040"/>
                  </a:cubicBezTo>
                  <a:cubicBezTo>
                    <a:pt x="21976" y="7109"/>
                    <a:pt x="21634" y="7450"/>
                    <a:pt x="21566" y="7895"/>
                  </a:cubicBezTo>
                  <a:cubicBezTo>
                    <a:pt x="21156" y="7997"/>
                    <a:pt x="20746" y="8100"/>
                    <a:pt x="20336" y="8168"/>
                  </a:cubicBezTo>
                  <a:cubicBezTo>
                    <a:pt x="19946" y="8233"/>
                    <a:pt x="19556" y="8257"/>
                    <a:pt x="19166" y="8257"/>
                  </a:cubicBezTo>
                  <a:cubicBezTo>
                    <a:pt x="18940" y="8257"/>
                    <a:pt x="18715" y="8249"/>
                    <a:pt x="18490" y="8237"/>
                  </a:cubicBezTo>
                  <a:cubicBezTo>
                    <a:pt x="17977" y="8202"/>
                    <a:pt x="17431" y="8066"/>
                    <a:pt x="16952" y="7895"/>
                  </a:cubicBezTo>
                  <a:cubicBezTo>
                    <a:pt x="17123" y="7587"/>
                    <a:pt x="17226" y="7280"/>
                    <a:pt x="17294" y="6972"/>
                  </a:cubicBezTo>
                  <a:cubicBezTo>
                    <a:pt x="17362" y="6630"/>
                    <a:pt x="17362" y="6288"/>
                    <a:pt x="17294" y="5947"/>
                  </a:cubicBezTo>
                  <a:cubicBezTo>
                    <a:pt x="17226" y="5605"/>
                    <a:pt x="17089" y="5297"/>
                    <a:pt x="16918" y="4990"/>
                  </a:cubicBezTo>
                  <a:cubicBezTo>
                    <a:pt x="16747" y="4682"/>
                    <a:pt x="16474" y="4443"/>
                    <a:pt x="16166" y="4272"/>
                  </a:cubicBezTo>
                  <a:cubicBezTo>
                    <a:pt x="15995" y="4170"/>
                    <a:pt x="15790" y="4101"/>
                    <a:pt x="15585" y="4101"/>
                  </a:cubicBezTo>
                  <a:cubicBezTo>
                    <a:pt x="15380" y="4135"/>
                    <a:pt x="15175" y="4170"/>
                    <a:pt x="15004" y="4306"/>
                  </a:cubicBezTo>
                  <a:cubicBezTo>
                    <a:pt x="14696" y="4477"/>
                    <a:pt x="14457" y="4785"/>
                    <a:pt x="14355" y="5161"/>
                  </a:cubicBezTo>
                  <a:cubicBezTo>
                    <a:pt x="14252" y="5502"/>
                    <a:pt x="14252" y="5878"/>
                    <a:pt x="14423" y="6220"/>
                  </a:cubicBezTo>
                  <a:cubicBezTo>
                    <a:pt x="14560" y="6528"/>
                    <a:pt x="14765" y="6835"/>
                    <a:pt x="15004" y="7040"/>
                  </a:cubicBezTo>
                  <a:cubicBezTo>
                    <a:pt x="15346" y="7382"/>
                    <a:pt x="15722" y="7621"/>
                    <a:pt x="16098" y="7861"/>
                  </a:cubicBezTo>
                  <a:cubicBezTo>
                    <a:pt x="15483" y="8031"/>
                    <a:pt x="14867" y="8168"/>
                    <a:pt x="14218" y="8271"/>
                  </a:cubicBezTo>
                  <a:cubicBezTo>
                    <a:pt x="13567" y="8384"/>
                    <a:pt x="12892" y="8450"/>
                    <a:pt x="12233" y="8450"/>
                  </a:cubicBezTo>
                  <a:cubicBezTo>
                    <a:pt x="12096" y="8450"/>
                    <a:pt x="11961" y="8447"/>
                    <a:pt x="11826" y="8442"/>
                  </a:cubicBezTo>
                  <a:cubicBezTo>
                    <a:pt x="11005" y="8442"/>
                    <a:pt x="10254" y="8168"/>
                    <a:pt x="9604" y="7690"/>
                  </a:cubicBezTo>
                  <a:cubicBezTo>
                    <a:pt x="9331" y="7485"/>
                    <a:pt x="9092" y="7177"/>
                    <a:pt x="8921" y="6835"/>
                  </a:cubicBezTo>
                  <a:cubicBezTo>
                    <a:pt x="8784" y="6494"/>
                    <a:pt x="8750" y="6118"/>
                    <a:pt x="8852" y="5776"/>
                  </a:cubicBezTo>
                  <a:cubicBezTo>
                    <a:pt x="8921" y="5434"/>
                    <a:pt x="9126" y="5092"/>
                    <a:pt x="9399" y="4853"/>
                  </a:cubicBezTo>
                  <a:cubicBezTo>
                    <a:pt x="9804" y="4520"/>
                    <a:pt x="10308" y="4336"/>
                    <a:pt x="10820" y="4336"/>
                  </a:cubicBezTo>
                  <a:cubicBezTo>
                    <a:pt x="11042" y="4336"/>
                    <a:pt x="11266" y="4370"/>
                    <a:pt x="11484" y="4443"/>
                  </a:cubicBezTo>
                  <a:cubicBezTo>
                    <a:pt x="11791" y="4511"/>
                    <a:pt x="12065" y="4716"/>
                    <a:pt x="12167" y="5024"/>
                  </a:cubicBezTo>
                  <a:cubicBezTo>
                    <a:pt x="12270" y="5366"/>
                    <a:pt x="12270" y="5742"/>
                    <a:pt x="12167" y="6049"/>
                  </a:cubicBezTo>
                  <a:cubicBezTo>
                    <a:pt x="12099" y="6220"/>
                    <a:pt x="11997" y="6357"/>
                    <a:pt x="11894" y="6459"/>
                  </a:cubicBezTo>
                  <a:cubicBezTo>
                    <a:pt x="11757" y="6562"/>
                    <a:pt x="11621" y="6596"/>
                    <a:pt x="11484" y="6630"/>
                  </a:cubicBezTo>
                  <a:cubicBezTo>
                    <a:pt x="11445" y="6635"/>
                    <a:pt x="11406" y="6637"/>
                    <a:pt x="11368" y="6637"/>
                  </a:cubicBezTo>
                  <a:cubicBezTo>
                    <a:pt x="11107" y="6637"/>
                    <a:pt x="10873" y="6536"/>
                    <a:pt x="10664" y="6357"/>
                  </a:cubicBezTo>
                  <a:cubicBezTo>
                    <a:pt x="10595" y="6254"/>
                    <a:pt x="10595" y="6118"/>
                    <a:pt x="10595" y="6015"/>
                  </a:cubicBezTo>
                  <a:cubicBezTo>
                    <a:pt x="10629" y="5844"/>
                    <a:pt x="10698" y="5707"/>
                    <a:pt x="10766" y="5605"/>
                  </a:cubicBezTo>
                  <a:lnTo>
                    <a:pt x="10766" y="5571"/>
                  </a:lnTo>
                  <a:cubicBezTo>
                    <a:pt x="10962" y="5326"/>
                    <a:pt x="10736" y="5045"/>
                    <a:pt x="10492" y="5045"/>
                  </a:cubicBezTo>
                  <a:cubicBezTo>
                    <a:pt x="10396" y="5045"/>
                    <a:pt x="10297" y="5089"/>
                    <a:pt x="10219" y="5195"/>
                  </a:cubicBezTo>
                  <a:cubicBezTo>
                    <a:pt x="10048" y="5400"/>
                    <a:pt x="9980" y="5673"/>
                    <a:pt x="9946" y="5913"/>
                  </a:cubicBezTo>
                  <a:cubicBezTo>
                    <a:pt x="9878" y="6220"/>
                    <a:pt x="9946" y="6494"/>
                    <a:pt x="10151" y="6733"/>
                  </a:cubicBezTo>
                  <a:cubicBezTo>
                    <a:pt x="10322" y="6938"/>
                    <a:pt x="10561" y="7109"/>
                    <a:pt x="10800" y="7177"/>
                  </a:cubicBezTo>
                  <a:cubicBezTo>
                    <a:pt x="11040" y="7245"/>
                    <a:pt x="11313" y="7245"/>
                    <a:pt x="11552" y="7245"/>
                  </a:cubicBezTo>
                  <a:cubicBezTo>
                    <a:pt x="11826" y="7177"/>
                    <a:pt x="12065" y="7075"/>
                    <a:pt x="12236" y="6869"/>
                  </a:cubicBezTo>
                  <a:cubicBezTo>
                    <a:pt x="12407" y="6699"/>
                    <a:pt x="12543" y="6494"/>
                    <a:pt x="12612" y="6254"/>
                  </a:cubicBezTo>
                  <a:cubicBezTo>
                    <a:pt x="12783" y="5810"/>
                    <a:pt x="12783" y="5332"/>
                    <a:pt x="12612" y="4887"/>
                  </a:cubicBezTo>
                  <a:cubicBezTo>
                    <a:pt x="12441" y="4409"/>
                    <a:pt x="12065" y="4067"/>
                    <a:pt x="11586" y="3930"/>
                  </a:cubicBezTo>
                  <a:cubicBezTo>
                    <a:pt x="11361" y="3880"/>
                    <a:pt x="11154" y="3849"/>
                    <a:pt x="10939" y="3849"/>
                  </a:cubicBezTo>
                  <a:cubicBezTo>
                    <a:pt x="10860" y="3849"/>
                    <a:pt x="10780" y="3853"/>
                    <a:pt x="10698" y="3862"/>
                  </a:cubicBezTo>
                  <a:cubicBezTo>
                    <a:pt x="10903" y="3759"/>
                    <a:pt x="11108" y="3691"/>
                    <a:pt x="11313" y="3623"/>
                  </a:cubicBezTo>
                  <a:cubicBezTo>
                    <a:pt x="11586" y="3554"/>
                    <a:pt x="11860" y="3486"/>
                    <a:pt x="12133" y="3486"/>
                  </a:cubicBezTo>
                  <a:lnTo>
                    <a:pt x="12167" y="3486"/>
                  </a:lnTo>
                  <a:cubicBezTo>
                    <a:pt x="12555" y="3454"/>
                    <a:pt x="12485" y="2934"/>
                    <a:pt x="12159" y="2934"/>
                  </a:cubicBezTo>
                  <a:cubicBezTo>
                    <a:pt x="12140" y="2934"/>
                    <a:pt x="12120" y="2935"/>
                    <a:pt x="12099" y="2939"/>
                  </a:cubicBezTo>
                  <a:cubicBezTo>
                    <a:pt x="11791" y="2939"/>
                    <a:pt x="11484" y="3008"/>
                    <a:pt x="11176" y="3110"/>
                  </a:cubicBezTo>
                  <a:cubicBezTo>
                    <a:pt x="10869" y="3213"/>
                    <a:pt x="10595" y="3349"/>
                    <a:pt x="10322" y="3520"/>
                  </a:cubicBezTo>
                  <a:cubicBezTo>
                    <a:pt x="10048" y="3657"/>
                    <a:pt x="9809" y="3828"/>
                    <a:pt x="9570" y="4033"/>
                  </a:cubicBezTo>
                  <a:cubicBezTo>
                    <a:pt x="9399" y="4204"/>
                    <a:pt x="9262" y="4340"/>
                    <a:pt x="9092" y="4511"/>
                  </a:cubicBezTo>
                  <a:cubicBezTo>
                    <a:pt x="8784" y="4819"/>
                    <a:pt x="8545" y="5229"/>
                    <a:pt x="8442" y="5673"/>
                  </a:cubicBezTo>
                  <a:cubicBezTo>
                    <a:pt x="8305" y="6118"/>
                    <a:pt x="8340" y="6562"/>
                    <a:pt x="8545" y="7006"/>
                  </a:cubicBezTo>
                  <a:cubicBezTo>
                    <a:pt x="8681" y="7314"/>
                    <a:pt x="8921" y="7621"/>
                    <a:pt x="9194" y="7861"/>
                  </a:cubicBezTo>
                  <a:cubicBezTo>
                    <a:pt x="9092" y="7861"/>
                    <a:pt x="8989" y="7895"/>
                    <a:pt x="8886" y="7929"/>
                  </a:cubicBezTo>
                  <a:cubicBezTo>
                    <a:pt x="8716" y="7997"/>
                    <a:pt x="8545" y="8134"/>
                    <a:pt x="8374" y="8271"/>
                  </a:cubicBezTo>
                  <a:cubicBezTo>
                    <a:pt x="8408" y="8134"/>
                    <a:pt x="8442" y="7997"/>
                    <a:pt x="8476" y="7861"/>
                  </a:cubicBezTo>
                  <a:cubicBezTo>
                    <a:pt x="8579" y="6938"/>
                    <a:pt x="8135" y="6049"/>
                    <a:pt x="7383" y="5571"/>
                  </a:cubicBezTo>
                  <a:cubicBezTo>
                    <a:pt x="6973" y="5332"/>
                    <a:pt x="6528" y="5229"/>
                    <a:pt x="6084" y="5229"/>
                  </a:cubicBezTo>
                  <a:cubicBezTo>
                    <a:pt x="5845" y="5229"/>
                    <a:pt x="5606" y="5263"/>
                    <a:pt x="5366" y="5332"/>
                  </a:cubicBezTo>
                  <a:cubicBezTo>
                    <a:pt x="5435" y="5161"/>
                    <a:pt x="5469" y="4990"/>
                    <a:pt x="5469" y="4819"/>
                  </a:cubicBezTo>
                  <a:cubicBezTo>
                    <a:pt x="5469" y="4443"/>
                    <a:pt x="5435" y="4067"/>
                    <a:pt x="5332" y="3691"/>
                  </a:cubicBezTo>
                  <a:cubicBezTo>
                    <a:pt x="5230" y="3349"/>
                    <a:pt x="5025" y="3008"/>
                    <a:pt x="4751" y="2768"/>
                  </a:cubicBezTo>
                  <a:cubicBezTo>
                    <a:pt x="4444" y="2495"/>
                    <a:pt x="4068" y="2358"/>
                    <a:pt x="3692" y="2324"/>
                  </a:cubicBezTo>
                  <a:lnTo>
                    <a:pt x="3111" y="2324"/>
                  </a:lnTo>
                  <a:cubicBezTo>
                    <a:pt x="2906" y="2358"/>
                    <a:pt x="2735" y="2392"/>
                    <a:pt x="2564" y="2495"/>
                  </a:cubicBezTo>
                  <a:cubicBezTo>
                    <a:pt x="2188" y="2700"/>
                    <a:pt x="1914" y="2973"/>
                    <a:pt x="1744" y="3349"/>
                  </a:cubicBezTo>
                  <a:cubicBezTo>
                    <a:pt x="1573" y="3725"/>
                    <a:pt x="1504" y="4135"/>
                    <a:pt x="1607" y="4511"/>
                  </a:cubicBezTo>
                  <a:cubicBezTo>
                    <a:pt x="1641" y="4716"/>
                    <a:pt x="1709" y="4921"/>
                    <a:pt x="1846" y="5092"/>
                  </a:cubicBezTo>
                  <a:cubicBezTo>
                    <a:pt x="1983" y="5263"/>
                    <a:pt x="2154" y="5400"/>
                    <a:pt x="2393" y="5468"/>
                  </a:cubicBezTo>
                  <a:cubicBezTo>
                    <a:pt x="2543" y="5518"/>
                    <a:pt x="2693" y="5550"/>
                    <a:pt x="2843" y="5550"/>
                  </a:cubicBezTo>
                  <a:cubicBezTo>
                    <a:pt x="2898" y="5550"/>
                    <a:pt x="2953" y="5546"/>
                    <a:pt x="3008" y="5537"/>
                  </a:cubicBezTo>
                  <a:cubicBezTo>
                    <a:pt x="3247" y="5537"/>
                    <a:pt x="3487" y="5468"/>
                    <a:pt x="3657" y="5297"/>
                  </a:cubicBezTo>
                  <a:cubicBezTo>
                    <a:pt x="3828" y="5126"/>
                    <a:pt x="3931" y="4887"/>
                    <a:pt x="3965" y="4648"/>
                  </a:cubicBezTo>
                  <a:cubicBezTo>
                    <a:pt x="3965" y="4409"/>
                    <a:pt x="3931" y="4170"/>
                    <a:pt x="3863" y="3964"/>
                  </a:cubicBezTo>
                  <a:lnTo>
                    <a:pt x="3828" y="3930"/>
                  </a:lnTo>
                  <a:cubicBezTo>
                    <a:pt x="3762" y="3809"/>
                    <a:pt x="3661" y="3759"/>
                    <a:pt x="3561" y="3759"/>
                  </a:cubicBezTo>
                  <a:cubicBezTo>
                    <a:pt x="3349" y="3759"/>
                    <a:pt x="3142" y="3983"/>
                    <a:pt x="3282" y="4238"/>
                  </a:cubicBezTo>
                  <a:cubicBezTo>
                    <a:pt x="3418" y="4443"/>
                    <a:pt x="3418" y="4716"/>
                    <a:pt x="3282" y="4921"/>
                  </a:cubicBezTo>
                  <a:cubicBezTo>
                    <a:pt x="3236" y="5013"/>
                    <a:pt x="3023" y="5058"/>
                    <a:pt x="2816" y="5058"/>
                  </a:cubicBezTo>
                  <a:cubicBezTo>
                    <a:pt x="2712" y="5058"/>
                    <a:pt x="2609" y="5047"/>
                    <a:pt x="2530" y="5024"/>
                  </a:cubicBezTo>
                  <a:cubicBezTo>
                    <a:pt x="2256" y="4956"/>
                    <a:pt x="2085" y="4716"/>
                    <a:pt x="2017" y="4443"/>
                  </a:cubicBezTo>
                  <a:cubicBezTo>
                    <a:pt x="1949" y="4135"/>
                    <a:pt x="1983" y="3828"/>
                    <a:pt x="2120" y="3520"/>
                  </a:cubicBezTo>
                  <a:cubicBezTo>
                    <a:pt x="2222" y="3247"/>
                    <a:pt x="2461" y="2973"/>
                    <a:pt x="2735" y="2837"/>
                  </a:cubicBezTo>
                  <a:cubicBezTo>
                    <a:pt x="2871" y="2768"/>
                    <a:pt x="3008" y="2700"/>
                    <a:pt x="3145" y="2700"/>
                  </a:cubicBezTo>
                  <a:cubicBezTo>
                    <a:pt x="3230" y="2683"/>
                    <a:pt x="3316" y="2674"/>
                    <a:pt x="3401" y="2674"/>
                  </a:cubicBezTo>
                  <a:cubicBezTo>
                    <a:pt x="3487" y="2674"/>
                    <a:pt x="3572" y="2683"/>
                    <a:pt x="3657" y="2700"/>
                  </a:cubicBezTo>
                  <a:cubicBezTo>
                    <a:pt x="3999" y="2700"/>
                    <a:pt x="4307" y="2837"/>
                    <a:pt x="4546" y="3042"/>
                  </a:cubicBezTo>
                  <a:cubicBezTo>
                    <a:pt x="4785" y="3247"/>
                    <a:pt x="4956" y="3554"/>
                    <a:pt x="5059" y="3862"/>
                  </a:cubicBezTo>
                  <a:cubicBezTo>
                    <a:pt x="5298" y="4443"/>
                    <a:pt x="5264" y="5058"/>
                    <a:pt x="4990" y="5605"/>
                  </a:cubicBezTo>
                  <a:lnTo>
                    <a:pt x="4819" y="5707"/>
                  </a:lnTo>
                  <a:cubicBezTo>
                    <a:pt x="4683" y="5844"/>
                    <a:pt x="4512" y="5981"/>
                    <a:pt x="4409" y="6152"/>
                  </a:cubicBezTo>
                  <a:cubicBezTo>
                    <a:pt x="3999" y="6357"/>
                    <a:pt x="3521" y="6459"/>
                    <a:pt x="3076" y="6494"/>
                  </a:cubicBezTo>
                  <a:cubicBezTo>
                    <a:pt x="2944" y="6521"/>
                    <a:pt x="2810" y="6535"/>
                    <a:pt x="2676" y="6535"/>
                  </a:cubicBezTo>
                  <a:cubicBezTo>
                    <a:pt x="2157" y="6535"/>
                    <a:pt x="1646" y="6327"/>
                    <a:pt x="1265" y="5947"/>
                  </a:cubicBezTo>
                  <a:cubicBezTo>
                    <a:pt x="855" y="5434"/>
                    <a:pt x="616" y="4819"/>
                    <a:pt x="616" y="4135"/>
                  </a:cubicBezTo>
                  <a:lnTo>
                    <a:pt x="616" y="4101"/>
                  </a:lnTo>
                  <a:cubicBezTo>
                    <a:pt x="585" y="3930"/>
                    <a:pt x="455" y="3851"/>
                    <a:pt x="322" y="3851"/>
                  </a:cubicBezTo>
                  <a:cubicBezTo>
                    <a:pt x="163" y="3851"/>
                    <a:pt x="1" y="3965"/>
                    <a:pt x="1" y="4170"/>
                  </a:cubicBezTo>
                  <a:cubicBezTo>
                    <a:pt x="69" y="4580"/>
                    <a:pt x="171" y="4921"/>
                    <a:pt x="308" y="5297"/>
                  </a:cubicBezTo>
                  <a:cubicBezTo>
                    <a:pt x="479" y="5639"/>
                    <a:pt x="684" y="5981"/>
                    <a:pt x="958" y="6254"/>
                  </a:cubicBezTo>
                  <a:cubicBezTo>
                    <a:pt x="1197" y="6459"/>
                    <a:pt x="1436" y="6630"/>
                    <a:pt x="1709" y="6733"/>
                  </a:cubicBezTo>
                  <a:cubicBezTo>
                    <a:pt x="1709" y="7006"/>
                    <a:pt x="1744" y="7314"/>
                    <a:pt x="1812" y="7587"/>
                  </a:cubicBezTo>
                  <a:cubicBezTo>
                    <a:pt x="1949" y="7997"/>
                    <a:pt x="2154" y="8407"/>
                    <a:pt x="2427" y="8749"/>
                  </a:cubicBezTo>
                  <a:cubicBezTo>
                    <a:pt x="3008" y="9364"/>
                    <a:pt x="3760" y="9843"/>
                    <a:pt x="4614" y="10014"/>
                  </a:cubicBezTo>
                  <a:cubicBezTo>
                    <a:pt x="5025" y="10116"/>
                    <a:pt x="5435" y="10185"/>
                    <a:pt x="5845" y="10185"/>
                  </a:cubicBezTo>
                  <a:cubicBezTo>
                    <a:pt x="6289" y="10185"/>
                    <a:pt x="6699" y="10116"/>
                    <a:pt x="7109" y="9945"/>
                  </a:cubicBezTo>
                  <a:cubicBezTo>
                    <a:pt x="7451" y="9809"/>
                    <a:pt x="7759" y="9569"/>
                    <a:pt x="7964" y="9262"/>
                  </a:cubicBezTo>
                  <a:cubicBezTo>
                    <a:pt x="7964" y="9399"/>
                    <a:pt x="7964" y="9535"/>
                    <a:pt x="7964" y="9672"/>
                  </a:cubicBezTo>
                  <a:cubicBezTo>
                    <a:pt x="7998" y="10014"/>
                    <a:pt x="8203" y="10355"/>
                    <a:pt x="8511" y="10560"/>
                  </a:cubicBezTo>
                  <a:cubicBezTo>
                    <a:pt x="8784" y="10731"/>
                    <a:pt x="9092" y="10868"/>
                    <a:pt x="9433" y="10902"/>
                  </a:cubicBezTo>
                  <a:cubicBezTo>
                    <a:pt x="9741" y="10971"/>
                    <a:pt x="10083" y="11005"/>
                    <a:pt x="10390" y="11005"/>
                  </a:cubicBezTo>
                  <a:cubicBezTo>
                    <a:pt x="11005" y="11005"/>
                    <a:pt x="11655" y="10971"/>
                    <a:pt x="12270" y="10868"/>
                  </a:cubicBezTo>
                  <a:cubicBezTo>
                    <a:pt x="12885" y="10766"/>
                    <a:pt x="13500" y="10595"/>
                    <a:pt x="14081" y="10355"/>
                  </a:cubicBezTo>
                  <a:cubicBezTo>
                    <a:pt x="14696" y="10082"/>
                    <a:pt x="15277" y="9740"/>
                    <a:pt x="15790" y="9296"/>
                  </a:cubicBezTo>
                  <a:lnTo>
                    <a:pt x="15790" y="9296"/>
                  </a:lnTo>
                  <a:cubicBezTo>
                    <a:pt x="15653" y="9501"/>
                    <a:pt x="15517" y="9740"/>
                    <a:pt x="15346" y="9945"/>
                  </a:cubicBezTo>
                  <a:cubicBezTo>
                    <a:pt x="14867" y="10492"/>
                    <a:pt x="14286" y="10936"/>
                    <a:pt x="13637" y="11244"/>
                  </a:cubicBezTo>
                  <a:cubicBezTo>
                    <a:pt x="13432" y="11312"/>
                    <a:pt x="13364" y="11552"/>
                    <a:pt x="13466" y="11722"/>
                  </a:cubicBezTo>
                  <a:cubicBezTo>
                    <a:pt x="13517" y="11849"/>
                    <a:pt x="13662" y="11920"/>
                    <a:pt x="13803" y="11920"/>
                  </a:cubicBezTo>
                  <a:cubicBezTo>
                    <a:pt x="13852" y="11920"/>
                    <a:pt x="13900" y="11911"/>
                    <a:pt x="13945" y="11893"/>
                  </a:cubicBezTo>
                  <a:cubicBezTo>
                    <a:pt x="14662" y="11517"/>
                    <a:pt x="15312" y="10971"/>
                    <a:pt x="15790" y="10287"/>
                  </a:cubicBezTo>
                  <a:cubicBezTo>
                    <a:pt x="16200" y="9672"/>
                    <a:pt x="16576" y="8988"/>
                    <a:pt x="16815" y="8271"/>
                  </a:cubicBezTo>
                  <a:cubicBezTo>
                    <a:pt x="16850" y="8237"/>
                    <a:pt x="16850" y="8237"/>
                    <a:pt x="16884" y="8202"/>
                  </a:cubicBezTo>
                  <a:cubicBezTo>
                    <a:pt x="17396" y="8373"/>
                    <a:pt x="17943" y="8510"/>
                    <a:pt x="18456" y="8544"/>
                  </a:cubicBezTo>
                  <a:cubicBezTo>
                    <a:pt x="18874" y="8585"/>
                    <a:pt x="19297" y="8604"/>
                    <a:pt x="19721" y="8604"/>
                  </a:cubicBezTo>
                  <a:cubicBezTo>
                    <a:pt x="20373" y="8604"/>
                    <a:pt x="21027" y="8559"/>
                    <a:pt x="21669" y="8476"/>
                  </a:cubicBezTo>
                  <a:cubicBezTo>
                    <a:pt x="21839" y="8852"/>
                    <a:pt x="22181" y="9091"/>
                    <a:pt x="22591" y="9091"/>
                  </a:cubicBezTo>
                  <a:lnTo>
                    <a:pt x="22660" y="9091"/>
                  </a:lnTo>
                  <a:lnTo>
                    <a:pt x="22660" y="9296"/>
                  </a:lnTo>
                  <a:cubicBezTo>
                    <a:pt x="22660" y="9945"/>
                    <a:pt x="22523" y="10629"/>
                    <a:pt x="22318" y="11278"/>
                  </a:cubicBezTo>
                  <a:cubicBezTo>
                    <a:pt x="22069" y="12025"/>
                    <a:pt x="21401" y="12429"/>
                    <a:pt x="20730" y="12429"/>
                  </a:cubicBezTo>
                  <a:cubicBezTo>
                    <a:pt x="20204" y="12429"/>
                    <a:pt x="19675" y="12180"/>
                    <a:pt x="19344" y="11654"/>
                  </a:cubicBezTo>
                  <a:cubicBezTo>
                    <a:pt x="18934" y="11107"/>
                    <a:pt x="19105" y="10287"/>
                    <a:pt x="19720" y="9945"/>
                  </a:cubicBezTo>
                  <a:cubicBezTo>
                    <a:pt x="19863" y="9803"/>
                    <a:pt x="20053" y="9732"/>
                    <a:pt x="20250" y="9732"/>
                  </a:cubicBezTo>
                  <a:cubicBezTo>
                    <a:pt x="20290" y="9732"/>
                    <a:pt x="20330" y="9735"/>
                    <a:pt x="20370" y="9740"/>
                  </a:cubicBezTo>
                  <a:cubicBezTo>
                    <a:pt x="20609" y="9843"/>
                    <a:pt x="20814" y="10014"/>
                    <a:pt x="20917" y="10253"/>
                  </a:cubicBezTo>
                  <a:cubicBezTo>
                    <a:pt x="20985" y="10424"/>
                    <a:pt x="20951" y="10595"/>
                    <a:pt x="20848" y="10731"/>
                  </a:cubicBezTo>
                  <a:cubicBezTo>
                    <a:pt x="20780" y="10868"/>
                    <a:pt x="20643" y="10971"/>
                    <a:pt x="20472" y="11005"/>
                  </a:cubicBezTo>
                  <a:cubicBezTo>
                    <a:pt x="20370" y="11005"/>
                    <a:pt x="20301" y="11107"/>
                    <a:pt x="20301" y="11210"/>
                  </a:cubicBezTo>
                  <a:cubicBezTo>
                    <a:pt x="20301" y="11312"/>
                    <a:pt x="20404" y="11415"/>
                    <a:pt x="20506" y="11415"/>
                  </a:cubicBezTo>
                  <a:cubicBezTo>
                    <a:pt x="20780" y="11381"/>
                    <a:pt x="21053" y="11210"/>
                    <a:pt x="21190" y="10936"/>
                  </a:cubicBezTo>
                  <a:cubicBezTo>
                    <a:pt x="21361" y="10697"/>
                    <a:pt x="21395" y="10390"/>
                    <a:pt x="21293" y="10116"/>
                  </a:cubicBezTo>
                  <a:cubicBezTo>
                    <a:pt x="21156" y="9740"/>
                    <a:pt x="20848" y="9467"/>
                    <a:pt x="20472" y="9364"/>
                  </a:cubicBezTo>
                  <a:cubicBezTo>
                    <a:pt x="20385" y="9338"/>
                    <a:pt x="20293" y="9325"/>
                    <a:pt x="20200" y="9325"/>
                  </a:cubicBezTo>
                  <a:cubicBezTo>
                    <a:pt x="19930" y="9325"/>
                    <a:pt x="19651" y="9434"/>
                    <a:pt x="19447" y="9638"/>
                  </a:cubicBezTo>
                  <a:cubicBezTo>
                    <a:pt x="18695" y="10116"/>
                    <a:pt x="18490" y="11141"/>
                    <a:pt x="19003" y="11859"/>
                  </a:cubicBezTo>
                  <a:cubicBezTo>
                    <a:pt x="19363" y="12449"/>
                    <a:pt x="20005" y="12818"/>
                    <a:pt x="20660" y="12818"/>
                  </a:cubicBezTo>
                  <a:cubicBezTo>
                    <a:pt x="20688" y="12818"/>
                    <a:pt x="20717" y="12818"/>
                    <a:pt x="20746" y="12816"/>
                  </a:cubicBezTo>
                  <a:cubicBezTo>
                    <a:pt x="20951" y="12816"/>
                    <a:pt x="21156" y="12782"/>
                    <a:pt x="21327" y="12748"/>
                  </a:cubicBezTo>
                  <a:lnTo>
                    <a:pt x="21327" y="12748"/>
                  </a:lnTo>
                  <a:cubicBezTo>
                    <a:pt x="21224" y="12816"/>
                    <a:pt x="21122" y="12884"/>
                    <a:pt x="21019" y="12953"/>
                  </a:cubicBezTo>
                  <a:cubicBezTo>
                    <a:pt x="20814" y="13055"/>
                    <a:pt x="20575" y="13124"/>
                    <a:pt x="20336" y="13158"/>
                  </a:cubicBezTo>
                  <a:cubicBezTo>
                    <a:pt x="19982" y="13287"/>
                    <a:pt x="20112" y="13779"/>
                    <a:pt x="20443" y="13779"/>
                  </a:cubicBezTo>
                  <a:cubicBezTo>
                    <a:pt x="20463" y="13779"/>
                    <a:pt x="20485" y="13777"/>
                    <a:pt x="20506" y="13773"/>
                  </a:cubicBezTo>
                  <a:cubicBezTo>
                    <a:pt x="20780" y="13705"/>
                    <a:pt x="21019" y="13568"/>
                    <a:pt x="21293" y="13431"/>
                  </a:cubicBezTo>
                  <a:cubicBezTo>
                    <a:pt x="21532" y="13295"/>
                    <a:pt x="21771" y="13090"/>
                    <a:pt x="21942" y="12884"/>
                  </a:cubicBezTo>
                  <a:cubicBezTo>
                    <a:pt x="22147" y="12679"/>
                    <a:pt x="22318" y="12440"/>
                    <a:pt x="22420" y="12167"/>
                  </a:cubicBezTo>
                  <a:cubicBezTo>
                    <a:pt x="22557" y="11928"/>
                    <a:pt x="22660" y="11654"/>
                    <a:pt x="22694" y="11415"/>
                  </a:cubicBezTo>
                  <a:cubicBezTo>
                    <a:pt x="22796" y="11141"/>
                    <a:pt x="22899" y="10868"/>
                    <a:pt x="22933" y="10560"/>
                  </a:cubicBezTo>
                  <a:cubicBezTo>
                    <a:pt x="23275" y="11586"/>
                    <a:pt x="23787" y="12577"/>
                    <a:pt x="24403" y="13431"/>
                  </a:cubicBezTo>
                  <a:lnTo>
                    <a:pt x="24574" y="13602"/>
                  </a:lnTo>
                  <a:lnTo>
                    <a:pt x="24710" y="13431"/>
                  </a:lnTo>
                  <a:cubicBezTo>
                    <a:pt x="25360" y="12577"/>
                    <a:pt x="25872" y="11620"/>
                    <a:pt x="26214" y="10595"/>
                  </a:cubicBezTo>
                  <a:cubicBezTo>
                    <a:pt x="26248" y="10868"/>
                    <a:pt x="26351" y="11141"/>
                    <a:pt x="26453" y="11415"/>
                  </a:cubicBezTo>
                  <a:cubicBezTo>
                    <a:pt x="26487" y="11688"/>
                    <a:pt x="26590" y="11962"/>
                    <a:pt x="26727" y="12201"/>
                  </a:cubicBezTo>
                  <a:cubicBezTo>
                    <a:pt x="26829" y="12440"/>
                    <a:pt x="27000" y="12679"/>
                    <a:pt x="27205" y="12919"/>
                  </a:cubicBezTo>
                  <a:cubicBezTo>
                    <a:pt x="27376" y="13124"/>
                    <a:pt x="27615" y="13295"/>
                    <a:pt x="27854" y="13431"/>
                  </a:cubicBezTo>
                  <a:cubicBezTo>
                    <a:pt x="28128" y="13602"/>
                    <a:pt x="28367" y="13705"/>
                    <a:pt x="28675" y="13773"/>
                  </a:cubicBezTo>
                  <a:cubicBezTo>
                    <a:pt x="28698" y="13777"/>
                    <a:pt x="28720" y="13779"/>
                    <a:pt x="28742" y="13779"/>
                  </a:cubicBezTo>
                  <a:cubicBezTo>
                    <a:pt x="29066" y="13779"/>
                    <a:pt x="29166" y="13320"/>
                    <a:pt x="28846" y="13192"/>
                  </a:cubicBezTo>
                  <a:lnTo>
                    <a:pt x="28811" y="13192"/>
                  </a:lnTo>
                  <a:cubicBezTo>
                    <a:pt x="28606" y="13124"/>
                    <a:pt x="28367" y="13055"/>
                    <a:pt x="28162" y="12953"/>
                  </a:cubicBezTo>
                  <a:cubicBezTo>
                    <a:pt x="28060" y="12884"/>
                    <a:pt x="27923" y="12816"/>
                    <a:pt x="27820" y="12748"/>
                  </a:cubicBezTo>
                  <a:lnTo>
                    <a:pt x="27820" y="12748"/>
                  </a:lnTo>
                  <a:cubicBezTo>
                    <a:pt x="28025" y="12816"/>
                    <a:pt x="28196" y="12816"/>
                    <a:pt x="28401" y="12850"/>
                  </a:cubicBezTo>
                  <a:cubicBezTo>
                    <a:pt x="29119" y="12816"/>
                    <a:pt x="29768" y="12474"/>
                    <a:pt x="30110" y="11859"/>
                  </a:cubicBezTo>
                  <a:cubicBezTo>
                    <a:pt x="30623" y="11141"/>
                    <a:pt x="30452" y="10150"/>
                    <a:pt x="29700" y="9672"/>
                  </a:cubicBezTo>
                  <a:cubicBezTo>
                    <a:pt x="29496" y="9468"/>
                    <a:pt x="29236" y="9360"/>
                    <a:pt x="28961" y="9360"/>
                  </a:cubicBezTo>
                  <a:cubicBezTo>
                    <a:pt x="28867" y="9360"/>
                    <a:pt x="28771" y="9372"/>
                    <a:pt x="28675" y="9399"/>
                  </a:cubicBezTo>
                  <a:cubicBezTo>
                    <a:pt x="28299" y="9501"/>
                    <a:pt x="28025" y="9774"/>
                    <a:pt x="27889" y="10150"/>
                  </a:cubicBezTo>
                  <a:cubicBezTo>
                    <a:pt x="27752" y="10424"/>
                    <a:pt x="27786" y="10731"/>
                    <a:pt x="27957" y="10971"/>
                  </a:cubicBezTo>
                  <a:cubicBezTo>
                    <a:pt x="28094" y="11244"/>
                    <a:pt x="28367" y="11415"/>
                    <a:pt x="28641" y="11449"/>
                  </a:cubicBezTo>
                  <a:cubicBezTo>
                    <a:pt x="28777" y="11449"/>
                    <a:pt x="28846" y="11347"/>
                    <a:pt x="28880" y="11244"/>
                  </a:cubicBezTo>
                  <a:cubicBezTo>
                    <a:pt x="28880" y="11141"/>
                    <a:pt x="28777" y="11039"/>
                    <a:pt x="28675" y="11039"/>
                  </a:cubicBezTo>
                  <a:cubicBezTo>
                    <a:pt x="28504" y="11005"/>
                    <a:pt x="28367" y="10902"/>
                    <a:pt x="28299" y="10766"/>
                  </a:cubicBezTo>
                  <a:cubicBezTo>
                    <a:pt x="28196" y="10629"/>
                    <a:pt x="28196" y="10458"/>
                    <a:pt x="28230" y="10287"/>
                  </a:cubicBezTo>
                  <a:cubicBezTo>
                    <a:pt x="28333" y="10048"/>
                    <a:pt x="28538" y="9877"/>
                    <a:pt x="28777" y="9774"/>
                  </a:cubicBezTo>
                  <a:cubicBezTo>
                    <a:pt x="28817" y="9769"/>
                    <a:pt x="28857" y="9766"/>
                    <a:pt x="28897" y="9766"/>
                  </a:cubicBezTo>
                  <a:cubicBezTo>
                    <a:pt x="29095" y="9766"/>
                    <a:pt x="29290" y="9837"/>
                    <a:pt x="29461" y="9979"/>
                  </a:cubicBezTo>
                  <a:cubicBezTo>
                    <a:pt x="30042" y="10321"/>
                    <a:pt x="30213" y="11141"/>
                    <a:pt x="29803" y="11688"/>
                  </a:cubicBezTo>
                  <a:cubicBezTo>
                    <a:pt x="29471" y="12231"/>
                    <a:pt x="28933" y="12488"/>
                    <a:pt x="28400" y="12488"/>
                  </a:cubicBezTo>
                  <a:cubicBezTo>
                    <a:pt x="27725" y="12488"/>
                    <a:pt x="27058" y="12076"/>
                    <a:pt x="26829" y="11312"/>
                  </a:cubicBezTo>
                  <a:cubicBezTo>
                    <a:pt x="26624" y="10663"/>
                    <a:pt x="26487" y="9979"/>
                    <a:pt x="26487" y="9330"/>
                  </a:cubicBezTo>
                  <a:lnTo>
                    <a:pt x="26487" y="9125"/>
                  </a:lnTo>
                  <a:lnTo>
                    <a:pt x="26556" y="9125"/>
                  </a:lnTo>
                  <a:cubicBezTo>
                    <a:pt x="26932" y="9091"/>
                    <a:pt x="27308" y="8886"/>
                    <a:pt x="27479" y="8510"/>
                  </a:cubicBezTo>
                  <a:cubicBezTo>
                    <a:pt x="28120" y="8593"/>
                    <a:pt x="28762" y="8638"/>
                    <a:pt x="29403" y="8638"/>
                  </a:cubicBezTo>
                  <a:cubicBezTo>
                    <a:pt x="29821" y="8638"/>
                    <a:pt x="30239" y="8619"/>
                    <a:pt x="30657" y="8578"/>
                  </a:cubicBezTo>
                  <a:cubicBezTo>
                    <a:pt x="31204" y="8510"/>
                    <a:pt x="31751" y="8407"/>
                    <a:pt x="32263" y="8237"/>
                  </a:cubicBezTo>
                  <a:cubicBezTo>
                    <a:pt x="32263" y="8271"/>
                    <a:pt x="32297" y="8271"/>
                    <a:pt x="32332" y="8305"/>
                  </a:cubicBezTo>
                  <a:cubicBezTo>
                    <a:pt x="32571" y="9023"/>
                    <a:pt x="32913" y="9706"/>
                    <a:pt x="33357" y="10321"/>
                  </a:cubicBezTo>
                  <a:cubicBezTo>
                    <a:pt x="33835" y="11005"/>
                    <a:pt x="34451" y="11552"/>
                    <a:pt x="35202" y="11928"/>
                  </a:cubicBezTo>
                  <a:cubicBezTo>
                    <a:pt x="35245" y="11945"/>
                    <a:pt x="35292" y="11953"/>
                    <a:pt x="35340" y="11953"/>
                  </a:cubicBezTo>
                  <a:cubicBezTo>
                    <a:pt x="35482" y="11953"/>
                    <a:pt x="35630" y="11876"/>
                    <a:pt x="35681" y="11722"/>
                  </a:cubicBezTo>
                  <a:cubicBezTo>
                    <a:pt x="35749" y="11552"/>
                    <a:pt x="35681" y="11347"/>
                    <a:pt x="35510" y="11278"/>
                  </a:cubicBezTo>
                  <a:cubicBezTo>
                    <a:pt x="34861" y="10971"/>
                    <a:pt x="34245" y="10526"/>
                    <a:pt x="33801" y="9945"/>
                  </a:cubicBezTo>
                  <a:cubicBezTo>
                    <a:pt x="33630" y="9740"/>
                    <a:pt x="33494" y="9535"/>
                    <a:pt x="33357" y="9296"/>
                  </a:cubicBezTo>
                  <a:lnTo>
                    <a:pt x="33357" y="9296"/>
                  </a:lnTo>
                  <a:cubicBezTo>
                    <a:pt x="33870" y="9740"/>
                    <a:pt x="34416" y="10116"/>
                    <a:pt x="35066" y="10390"/>
                  </a:cubicBezTo>
                  <a:cubicBezTo>
                    <a:pt x="35647" y="10629"/>
                    <a:pt x="36262" y="10766"/>
                    <a:pt x="36877" y="10868"/>
                  </a:cubicBezTo>
                  <a:cubicBezTo>
                    <a:pt x="37492" y="10971"/>
                    <a:pt x="38142" y="11005"/>
                    <a:pt x="38757" y="11005"/>
                  </a:cubicBezTo>
                  <a:cubicBezTo>
                    <a:pt x="39064" y="11005"/>
                    <a:pt x="39406" y="10971"/>
                    <a:pt x="39714" y="10902"/>
                  </a:cubicBezTo>
                  <a:cubicBezTo>
                    <a:pt x="40055" y="10868"/>
                    <a:pt x="40363" y="10731"/>
                    <a:pt x="40636" y="10560"/>
                  </a:cubicBezTo>
                  <a:cubicBezTo>
                    <a:pt x="40944" y="10321"/>
                    <a:pt x="41149" y="10014"/>
                    <a:pt x="41183" y="9672"/>
                  </a:cubicBezTo>
                  <a:cubicBezTo>
                    <a:pt x="41183" y="9535"/>
                    <a:pt x="41183" y="9399"/>
                    <a:pt x="41183" y="9262"/>
                  </a:cubicBezTo>
                  <a:cubicBezTo>
                    <a:pt x="41388" y="9569"/>
                    <a:pt x="41696" y="9809"/>
                    <a:pt x="42038" y="9945"/>
                  </a:cubicBezTo>
                  <a:cubicBezTo>
                    <a:pt x="42448" y="10116"/>
                    <a:pt x="42858" y="10185"/>
                    <a:pt x="43302" y="10185"/>
                  </a:cubicBezTo>
                  <a:cubicBezTo>
                    <a:pt x="43712" y="10185"/>
                    <a:pt x="44122" y="10116"/>
                    <a:pt x="44567" y="10014"/>
                  </a:cubicBezTo>
                  <a:cubicBezTo>
                    <a:pt x="45387" y="9809"/>
                    <a:pt x="46139" y="9364"/>
                    <a:pt x="46686" y="8749"/>
                  </a:cubicBezTo>
                  <a:cubicBezTo>
                    <a:pt x="46993" y="8407"/>
                    <a:pt x="47198" y="7997"/>
                    <a:pt x="47335" y="7587"/>
                  </a:cubicBezTo>
                  <a:cubicBezTo>
                    <a:pt x="47403" y="7314"/>
                    <a:pt x="47438" y="7006"/>
                    <a:pt x="47438" y="6733"/>
                  </a:cubicBezTo>
                  <a:cubicBezTo>
                    <a:pt x="47711" y="6630"/>
                    <a:pt x="47984" y="6459"/>
                    <a:pt x="48189" y="6254"/>
                  </a:cubicBezTo>
                  <a:cubicBezTo>
                    <a:pt x="48463" y="5981"/>
                    <a:pt x="48668" y="5639"/>
                    <a:pt x="48839" y="5297"/>
                  </a:cubicBezTo>
                  <a:cubicBezTo>
                    <a:pt x="48976" y="4921"/>
                    <a:pt x="49078" y="4580"/>
                    <a:pt x="49146" y="4170"/>
                  </a:cubicBezTo>
                  <a:cubicBezTo>
                    <a:pt x="49181" y="3999"/>
                    <a:pt x="49044" y="3828"/>
                    <a:pt x="48873" y="3794"/>
                  </a:cubicBezTo>
                  <a:cubicBezTo>
                    <a:pt x="48702" y="3794"/>
                    <a:pt x="48565" y="3896"/>
                    <a:pt x="48531" y="4067"/>
                  </a:cubicBezTo>
                  <a:lnTo>
                    <a:pt x="48531" y="4101"/>
                  </a:lnTo>
                  <a:cubicBezTo>
                    <a:pt x="48531" y="4785"/>
                    <a:pt x="48292" y="5400"/>
                    <a:pt x="47882" y="5913"/>
                  </a:cubicBezTo>
                  <a:cubicBezTo>
                    <a:pt x="47501" y="6293"/>
                    <a:pt x="47012" y="6501"/>
                    <a:pt x="46484" y="6501"/>
                  </a:cubicBezTo>
                  <a:cubicBezTo>
                    <a:pt x="46348" y="6501"/>
                    <a:pt x="46210" y="6487"/>
                    <a:pt x="46071" y="6459"/>
                  </a:cubicBezTo>
                  <a:cubicBezTo>
                    <a:pt x="45626" y="6425"/>
                    <a:pt x="45182" y="6323"/>
                    <a:pt x="44772" y="6118"/>
                  </a:cubicBezTo>
                  <a:cubicBezTo>
                    <a:pt x="44635" y="5947"/>
                    <a:pt x="44498" y="5810"/>
                    <a:pt x="44328" y="5673"/>
                  </a:cubicBezTo>
                  <a:lnTo>
                    <a:pt x="44191" y="5571"/>
                  </a:lnTo>
                  <a:cubicBezTo>
                    <a:pt x="43883" y="5024"/>
                    <a:pt x="43883" y="4409"/>
                    <a:pt x="44088" y="3828"/>
                  </a:cubicBezTo>
                  <a:cubicBezTo>
                    <a:pt x="44191" y="3520"/>
                    <a:pt x="44362" y="3213"/>
                    <a:pt x="44601" y="3008"/>
                  </a:cubicBezTo>
                  <a:cubicBezTo>
                    <a:pt x="44874" y="2802"/>
                    <a:pt x="45182" y="2666"/>
                    <a:pt x="45490" y="2666"/>
                  </a:cubicBezTo>
                  <a:cubicBezTo>
                    <a:pt x="45575" y="2649"/>
                    <a:pt x="45660" y="2640"/>
                    <a:pt x="45746" y="2640"/>
                  </a:cubicBezTo>
                  <a:cubicBezTo>
                    <a:pt x="45831" y="2640"/>
                    <a:pt x="45917" y="2649"/>
                    <a:pt x="46002" y="2666"/>
                  </a:cubicBezTo>
                  <a:cubicBezTo>
                    <a:pt x="46139" y="2666"/>
                    <a:pt x="46310" y="2734"/>
                    <a:pt x="46412" y="2802"/>
                  </a:cubicBezTo>
                  <a:cubicBezTo>
                    <a:pt x="46720" y="2939"/>
                    <a:pt x="46925" y="3213"/>
                    <a:pt x="47062" y="3486"/>
                  </a:cubicBezTo>
                  <a:cubicBezTo>
                    <a:pt x="47164" y="3794"/>
                    <a:pt x="47198" y="4101"/>
                    <a:pt x="47130" y="4409"/>
                  </a:cubicBezTo>
                  <a:cubicBezTo>
                    <a:pt x="47096" y="4682"/>
                    <a:pt x="46891" y="4921"/>
                    <a:pt x="46617" y="4990"/>
                  </a:cubicBezTo>
                  <a:cubicBezTo>
                    <a:pt x="46551" y="5009"/>
                    <a:pt x="46470" y="5017"/>
                    <a:pt x="46387" y="5017"/>
                  </a:cubicBezTo>
                  <a:cubicBezTo>
                    <a:pt x="46173" y="5017"/>
                    <a:pt x="45939" y="4961"/>
                    <a:pt x="45865" y="4887"/>
                  </a:cubicBezTo>
                  <a:cubicBezTo>
                    <a:pt x="45729" y="4682"/>
                    <a:pt x="45729" y="4409"/>
                    <a:pt x="45865" y="4204"/>
                  </a:cubicBezTo>
                  <a:cubicBezTo>
                    <a:pt x="46005" y="3949"/>
                    <a:pt x="45798" y="3725"/>
                    <a:pt x="45586" y="3725"/>
                  </a:cubicBezTo>
                  <a:cubicBezTo>
                    <a:pt x="45486" y="3725"/>
                    <a:pt x="45385" y="3775"/>
                    <a:pt x="45319" y="3896"/>
                  </a:cubicBezTo>
                  <a:lnTo>
                    <a:pt x="45284" y="3930"/>
                  </a:lnTo>
                  <a:cubicBezTo>
                    <a:pt x="45216" y="4135"/>
                    <a:pt x="45182" y="4375"/>
                    <a:pt x="45182" y="4614"/>
                  </a:cubicBezTo>
                  <a:cubicBezTo>
                    <a:pt x="45216" y="4853"/>
                    <a:pt x="45319" y="5092"/>
                    <a:pt x="45490" y="5263"/>
                  </a:cubicBezTo>
                  <a:cubicBezTo>
                    <a:pt x="45660" y="5434"/>
                    <a:pt x="45900" y="5502"/>
                    <a:pt x="46139" y="5502"/>
                  </a:cubicBezTo>
                  <a:cubicBezTo>
                    <a:pt x="46194" y="5512"/>
                    <a:pt x="46251" y="5516"/>
                    <a:pt x="46309" y="5516"/>
                  </a:cubicBezTo>
                  <a:cubicBezTo>
                    <a:pt x="46467" y="5516"/>
                    <a:pt x="46629" y="5484"/>
                    <a:pt x="46754" y="5434"/>
                  </a:cubicBezTo>
                  <a:cubicBezTo>
                    <a:pt x="46993" y="5366"/>
                    <a:pt x="47164" y="5229"/>
                    <a:pt x="47301" y="5058"/>
                  </a:cubicBezTo>
                  <a:cubicBezTo>
                    <a:pt x="47438" y="4887"/>
                    <a:pt x="47506" y="4682"/>
                    <a:pt x="47540" y="4477"/>
                  </a:cubicBezTo>
                  <a:cubicBezTo>
                    <a:pt x="47643" y="4101"/>
                    <a:pt x="47608" y="3691"/>
                    <a:pt x="47403" y="3315"/>
                  </a:cubicBezTo>
                  <a:cubicBezTo>
                    <a:pt x="47233" y="2939"/>
                    <a:pt x="46959" y="2666"/>
                    <a:pt x="46617" y="2461"/>
                  </a:cubicBezTo>
                  <a:cubicBezTo>
                    <a:pt x="46446" y="2358"/>
                    <a:pt x="46241" y="2324"/>
                    <a:pt x="46036" y="2290"/>
                  </a:cubicBezTo>
                  <a:lnTo>
                    <a:pt x="45455" y="2290"/>
                  </a:lnTo>
                  <a:cubicBezTo>
                    <a:pt x="45079" y="2324"/>
                    <a:pt x="44703" y="2461"/>
                    <a:pt x="44430" y="2734"/>
                  </a:cubicBezTo>
                  <a:cubicBezTo>
                    <a:pt x="44122" y="2973"/>
                    <a:pt x="43883" y="3349"/>
                    <a:pt x="43781" y="3725"/>
                  </a:cubicBezTo>
                  <a:cubicBezTo>
                    <a:pt x="43678" y="4067"/>
                    <a:pt x="43644" y="4443"/>
                    <a:pt x="43644" y="4819"/>
                  </a:cubicBezTo>
                  <a:cubicBezTo>
                    <a:pt x="43644" y="5024"/>
                    <a:pt x="43678" y="5195"/>
                    <a:pt x="43747" y="5366"/>
                  </a:cubicBezTo>
                  <a:cubicBezTo>
                    <a:pt x="43507" y="5297"/>
                    <a:pt x="43268" y="5229"/>
                    <a:pt x="43029" y="5229"/>
                  </a:cubicBezTo>
                  <a:cubicBezTo>
                    <a:pt x="42585" y="5229"/>
                    <a:pt x="42140" y="5366"/>
                    <a:pt x="41730" y="5605"/>
                  </a:cubicBezTo>
                  <a:cubicBezTo>
                    <a:pt x="40978" y="6083"/>
                    <a:pt x="40534" y="6972"/>
                    <a:pt x="40671" y="7895"/>
                  </a:cubicBezTo>
                  <a:cubicBezTo>
                    <a:pt x="40705" y="8031"/>
                    <a:pt x="40739" y="8168"/>
                    <a:pt x="40773" y="8305"/>
                  </a:cubicBezTo>
                  <a:cubicBezTo>
                    <a:pt x="40602" y="8168"/>
                    <a:pt x="40431" y="8066"/>
                    <a:pt x="40261" y="7963"/>
                  </a:cubicBezTo>
                  <a:cubicBezTo>
                    <a:pt x="40158" y="7929"/>
                    <a:pt x="40055" y="7895"/>
                    <a:pt x="39953" y="7895"/>
                  </a:cubicBezTo>
                  <a:cubicBezTo>
                    <a:pt x="40226" y="7656"/>
                    <a:pt x="40431" y="7348"/>
                    <a:pt x="40602" y="7040"/>
                  </a:cubicBezTo>
                  <a:cubicBezTo>
                    <a:pt x="40773" y="6630"/>
                    <a:pt x="40842" y="6152"/>
                    <a:pt x="40705" y="5707"/>
                  </a:cubicBezTo>
                  <a:cubicBezTo>
                    <a:pt x="40602" y="5263"/>
                    <a:pt x="40363" y="4853"/>
                    <a:pt x="40021" y="4545"/>
                  </a:cubicBezTo>
                  <a:cubicBezTo>
                    <a:pt x="39885" y="4375"/>
                    <a:pt x="39748" y="4238"/>
                    <a:pt x="39577" y="4067"/>
                  </a:cubicBezTo>
                  <a:cubicBezTo>
                    <a:pt x="39338" y="3862"/>
                    <a:pt x="39099" y="3691"/>
                    <a:pt x="38825" y="3520"/>
                  </a:cubicBezTo>
                  <a:cubicBezTo>
                    <a:pt x="38552" y="3383"/>
                    <a:pt x="38244" y="3247"/>
                    <a:pt x="37971" y="3144"/>
                  </a:cubicBezTo>
                  <a:cubicBezTo>
                    <a:pt x="37663" y="3042"/>
                    <a:pt x="37356" y="2973"/>
                    <a:pt x="37014" y="2939"/>
                  </a:cubicBezTo>
                  <a:cubicBezTo>
                    <a:pt x="37003" y="2938"/>
                    <a:pt x="36993" y="2938"/>
                    <a:pt x="36982" y="2938"/>
                  </a:cubicBezTo>
                  <a:cubicBezTo>
                    <a:pt x="36634" y="2938"/>
                    <a:pt x="36580" y="3487"/>
                    <a:pt x="36945" y="3520"/>
                  </a:cubicBezTo>
                  <a:lnTo>
                    <a:pt x="36980" y="3520"/>
                  </a:lnTo>
                  <a:cubicBezTo>
                    <a:pt x="37253" y="3520"/>
                    <a:pt x="37526" y="3554"/>
                    <a:pt x="37800" y="3623"/>
                  </a:cubicBezTo>
                  <a:cubicBezTo>
                    <a:pt x="38005" y="3657"/>
                    <a:pt x="38210" y="3759"/>
                    <a:pt x="38415" y="3828"/>
                  </a:cubicBezTo>
                  <a:cubicBezTo>
                    <a:pt x="38107" y="3828"/>
                    <a:pt x="37800" y="3862"/>
                    <a:pt x="37526" y="3930"/>
                  </a:cubicBezTo>
                  <a:cubicBezTo>
                    <a:pt x="37048" y="4067"/>
                    <a:pt x="36672" y="4409"/>
                    <a:pt x="36467" y="4853"/>
                  </a:cubicBezTo>
                  <a:cubicBezTo>
                    <a:pt x="36330" y="5297"/>
                    <a:pt x="36330" y="5810"/>
                    <a:pt x="36467" y="6254"/>
                  </a:cubicBezTo>
                  <a:cubicBezTo>
                    <a:pt x="36569" y="6494"/>
                    <a:pt x="36706" y="6699"/>
                    <a:pt x="36877" y="6869"/>
                  </a:cubicBezTo>
                  <a:cubicBezTo>
                    <a:pt x="37048" y="7040"/>
                    <a:pt x="37287" y="7177"/>
                    <a:pt x="37561" y="7211"/>
                  </a:cubicBezTo>
                  <a:cubicBezTo>
                    <a:pt x="37625" y="7220"/>
                    <a:pt x="37691" y="7225"/>
                    <a:pt x="37759" y="7225"/>
                  </a:cubicBezTo>
                  <a:cubicBezTo>
                    <a:pt x="37944" y="7225"/>
                    <a:pt x="38137" y="7193"/>
                    <a:pt x="38312" y="7143"/>
                  </a:cubicBezTo>
                  <a:cubicBezTo>
                    <a:pt x="38552" y="7075"/>
                    <a:pt x="38791" y="6938"/>
                    <a:pt x="38962" y="6733"/>
                  </a:cubicBezTo>
                  <a:cubicBezTo>
                    <a:pt x="39133" y="6494"/>
                    <a:pt x="39235" y="6186"/>
                    <a:pt x="39167" y="5913"/>
                  </a:cubicBezTo>
                  <a:cubicBezTo>
                    <a:pt x="39133" y="5639"/>
                    <a:pt x="39030" y="5400"/>
                    <a:pt x="38893" y="5195"/>
                  </a:cubicBezTo>
                  <a:cubicBezTo>
                    <a:pt x="38813" y="5085"/>
                    <a:pt x="38710" y="5039"/>
                    <a:pt x="38610" y="5039"/>
                  </a:cubicBezTo>
                  <a:cubicBezTo>
                    <a:pt x="38370" y="5039"/>
                    <a:pt x="38153" y="5305"/>
                    <a:pt x="38347" y="5571"/>
                  </a:cubicBezTo>
                  <a:lnTo>
                    <a:pt x="38347" y="5605"/>
                  </a:lnTo>
                  <a:cubicBezTo>
                    <a:pt x="38415" y="5707"/>
                    <a:pt x="38483" y="5844"/>
                    <a:pt x="38518" y="5981"/>
                  </a:cubicBezTo>
                  <a:cubicBezTo>
                    <a:pt x="38518" y="6118"/>
                    <a:pt x="38518" y="6220"/>
                    <a:pt x="38449" y="6323"/>
                  </a:cubicBezTo>
                  <a:cubicBezTo>
                    <a:pt x="38210" y="6528"/>
                    <a:pt x="37937" y="6630"/>
                    <a:pt x="37629" y="6630"/>
                  </a:cubicBezTo>
                  <a:cubicBezTo>
                    <a:pt x="37458" y="6596"/>
                    <a:pt x="37321" y="6528"/>
                    <a:pt x="37219" y="6459"/>
                  </a:cubicBezTo>
                  <a:cubicBezTo>
                    <a:pt x="37116" y="6323"/>
                    <a:pt x="37014" y="6186"/>
                    <a:pt x="36945" y="6049"/>
                  </a:cubicBezTo>
                  <a:cubicBezTo>
                    <a:pt x="36843" y="5707"/>
                    <a:pt x="36809" y="5366"/>
                    <a:pt x="36945" y="5024"/>
                  </a:cubicBezTo>
                  <a:cubicBezTo>
                    <a:pt x="37048" y="4716"/>
                    <a:pt x="37321" y="4477"/>
                    <a:pt x="37629" y="4375"/>
                  </a:cubicBezTo>
                  <a:cubicBezTo>
                    <a:pt x="37841" y="4314"/>
                    <a:pt x="38059" y="4283"/>
                    <a:pt x="38276" y="4283"/>
                  </a:cubicBezTo>
                  <a:cubicBezTo>
                    <a:pt x="38793" y="4283"/>
                    <a:pt x="39304" y="4458"/>
                    <a:pt x="39714" y="4819"/>
                  </a:cubicBezTo>
                  <a:cubicBezTo>
                    <a:pt x="39987" y="5058"/>
                    <a:pt x="40192" y="5400"/>
                    <a:pt x="40295" y="5742"/>
                  </a:cubicBezTo>
                  <a:cubicBezTo>
                    <a:pt x="40397" y="6118"/>
                    <a:pt x="40363" y="6494"/>
                    <a:pt x="40226" y="6801"/>
                  </a:cubicBezTo>
                  <a:cubicBezTo>
                    <a:pt x="40055" y="7143"/>
                    <a:pt x="39816" y="7450"/>
                    <a:pt x="39509" y="7656"/>
                  </a:cubicBezTo>
                  <a:cubicBezTo>
                    <a:pt x="38893" y="8134"/>
                    <a:pt x="38142" y="8407"/>
                    <a:pt x="37356" y="8407"/>
                  </a:cubicBezTo>
                  <a:cubicBezTo>
                    <a:pt x="37162" y="8415"/>
                    <a:pt x="36970" y="8420"/>
                    <a:pt x="36780" y="8420"/>
                  </a:cubicBezTo>
                  <a:cubicBezTo>
                    <a:pt x="36164" y="8420"/>
                    <a:pt x="35564" y="8375"/>
                    <a:pt x="34963" y="8271"/>
                  </a:cubicBezTo>
                  <a:cubicBezTo>
                    <a:pt x="34314" y="8168"/>
                    <a:pt x="33664" y="7997"/>
                    <a:pt x="33049" y="7826"/>
                  </a:cubicBezTo>
                  <a:cubicBezTo>
                    <a:pt x="33459" y="7621"/>
                    <a:pt x="33801" y="7348"/>
                    <a:pt x="34143" y="7040"/>
                  </a:cubicBezTo>
                  <a:cubicBezTo>
                    <a:pt x="34382" y="6801"/>
                    <a:pt x="34587" y="6528"/>
                    <a:pt x="34724" y="6220"/>
                  </a:cubicBezTo>
                  <a:cubicBezTo>
                    <a:pt x="34895" y="5878"/>
                    <a:pt x="34929" y="5468"/>
                    <a:pt x="34826" y="5126"/>
                  </a:cubicBezTo>
                  <a:cubicBezTo>
                    <a:pt x="34690" y="4785"/>
                    <a:pt x="34451" y="4477"/>
                    <a:pt x="34143" y="4272"/>
                  </a:cubicBezTo>
                  <a:cubicBezTo>
                    <a:pt x="33972" y="4170"/>
                    <a:pt x="33767" y="4101"/>
                    <a:pt x="33562" y="4101"/>
                  </a:cubicBezTo>
                  <a:cubicBezTo>
                    <a:pt x="33357" y="4101"/>
                    <a:pt x="33152" y="4135"/>
                    <a:pt x="32981" y="4238"/>
                  </a:cubicBezTo>
                  <a:cubicBezTo>
                    <a:pt x="32673" y="4409"/>
                    <a:pt x="32400" y="4682"/>
                    <a:pt x="32229" y="4990"/>
                  </a:cubicBezTo>
                  <a:cubicBezTo>
                    <a:pt x="32058" y="5263"/>
                    <a:pt x="31921" y="5605"/>
                    <a:pt x="31853" y="5913"/>
                  </a:cubicBezTo>
                  <a:cubicBezTo>
                    <a:pt x="31785" y="6254"/>
                    <a:pt x="31785" y="6596"/>
                    <a:pt x="31853" y="6938"/>
                  </a:cubicBezTo>
                  <a:cubicBezTo>
                    <a:pt x="31921" y="7280"/>
                    <a:pt x="32058" y="7587"/>
                    <a:pt x="32229" y="7861"/>
                  </a:cubicBezTo>
                  <a:cubicBezTo>
                    <a:pt x="31716" y="8066"/>
                    <a:pt x="31204" y="8168"/>
                    <a:pt x="30657" y="8202"/>
                  </a:cubicBezTo>
                  <a:cubicBezTo>
                    <a:pt x="30439" y="8227"/>
                    <a:pt x="30221" y="8238"/>
                    <a:pt x="30005" y="8238"/>
                  </a:cubicBezTo>
                  <a:cubicBezTo>
                    <a:pt x="29610" y="8238"/>
                    <a:pt x="29221" y="8200"/>
                    <a:pt x="28846" y="8134"/>
                  </a:cubicBezTo>
                  <a:cubicBezTo>
                    <a:pt x="28401" y="8100"/>
                    <a:pt x="27991" y="7997"/>
                    <a:pt x="27547" y="7895"/>
                  </a:cubicBezTo>
                  <a:cubicBezTo>
                    <a:pt x="27513" y="7450"/>
                    <a:pt x="27171" y="7109"/>
                    <a:pt x="26761" y="7040"/>
                  </a:cubicBezTo>
                  <a:cubicBezTo>
                    <a:pt x="26966" y="6323"/>
                    <a:pt x="27273" y="5673"/>
                    <a:pt x="27649" y="5024"/>
                  </a:cubicBezTo>
                  <a:cubicBezTo>
                    <a:pt x="28060" y="4340"/>
                    <a:pt x="28572" y="3589"/>
                    <a:pt x="29358" y="3452"/>
                  </a:cubicBezTo>
                  <a:cubicBezTo>
                    <a:pt x="29501" y="3395"/>
                    <a:pt x="29655" y="3367"/>
                    <a:pt x="29812" y="3367"/>
                  </a:cubicBezTo>
                  <a:cubicBezTo>
                    <a:pt x="30030" y="3367"/>
                    <a:pt x="30253" y="3421"/>
                    <a:pt x="30452" y="3520"/>
                  </a:cubicBezTo>
                  <a:cubicBezTo>
                    <a:pt x="30589" y="3623"/>
                    <a:pt x="30725" y="3794"/>
                    <a:pt x="30794" y="3964"/>
                  </a:cubicBezTo>
                  <a:cubicBezTo>
                    <a:pt x="30896" y="4101"/>
                    <a:pt x="30965" y="4272"/>
                    <a:pt x="30965" y="4477"/>
                  </a:cubicBezTo>
                  <a:cubicBezTo>
                    <a:pt x="30965" y="4614"/>
                    <a:pt x="30930" y="4785"/>
                    <a:pt x="30794" y="4887"/>
                  </a:cubicBezTo>
                  <a:cubicBezTo>
                    <a:pt x="30691" y="5024"/>
                    <a:pt x="30520" y="5058"/>
                    <a:pt x="30349" y="5092"/>
                  </a:cubicBezTo>
                  <a:cubicBezTo>
                    <a:pt x="30178" y="5092"/>
                    <a:pt x="30042" y="5058"/>
                    <a:pt x="29905" y="4990"/>
                  </a:cubicBezTo>
                  <a:cubicBezTo>
                    <a:pt x="29803" y="4921"/>
                    <a:pt x="29768" y="4785"/>
                    <a:pt x="29768" y="4648"/>
                  </a:cubicBezTo>
                  <a:cubicBezTo>
                    <a:pt x="29768" y="4443"/>
                    <a:pt x="29606" y="4330"/>
                    <a:pt x="29447" y="4330"/>
                  </a:cubicBezTo>
                  <a:cubicBezTo>
                    <a:pt x="29314" y="4330"/>
                    <a:pt x="29184" y="4409"/>
                    <a:pt x="29153" y="4580"/>
                  </a:cubicBezTo>
                  <a:cubicBezTo>
                    <a:pt x="29153" y="4614"/>
                    <a:pt x="29153" y="4648"/>
                    <a:pt x="29153" y="4648"/>
                  </a:cubicBezTo>
                  <a:lnTo>
                    <a:pt x="29153" y="4682"/>
                  </a:lnTo>
                  <a:cubicBezTo>
                    <a:pt x="29187" y="4990"/>
                    <a:pt x="29358" y="5263"/>
                    <a:pt x="29632" y="5434"/>
                  </a:cubicBezTo>
                  <a:cubicBezTo>
                    <a:pt x="29811" y="5511"/>
                    <a:pt x="30010" y="5549"/>
                    <a:pt x="30213" y="5549"/>
                  </a:cubicBezTo>
                  <a:cubicBezTo>
                    <a:pt x="30281" y="5549"/>
                    <a:pt x="30349" y="5545"/>
                    <a:pt x="30418" y="5537"/>
                  </a:cubicBezTo>
                  <a:cubicBezTo>
                    <a:pt x="30691" y="5468"/>
                    <a:pt x="30930" y="5366"/>
                    <a:pt x="31101" y="5161"/>
                  </a:cubicBezTo>
                  <a:cubicBezTo>
                    <a:pt x="31272" y="4956"/>
                    <a:pt x="31375" y="4716"/>
                    <a:pt x="31340" y="4443"/>
                  </a:cubicBezTo>
                  <a:cubicBezTo>
                    <a:pt x="31340" y="4204"/>
                    <a:pt x="31272" y="3964"/>
                    <a:pt x="31135" y="3725"/>
                  </a:cubicBezTo>
                  <a:cubicBezTo>
                    <a:pt x="31033" y="3520"/>
                    <a:pt x="30862" y="3349"/>
                    <a:pt x="30657" y="3213"/>
                  </a:cubicBezTo>
                  <a:cubicBezTo>
                    <a:pt x="30388" y="3055"/>
                    <a:pt x="30074" y="2972"/>
                    <a:pt x="29764" y="2972"/>
                  </a:cubicBezTo>
                  <a:cubicBezTo>
                    <a:pt x="29603" y="2972"/>
                    <a:pt x="29442" y="2995"/>
                    <a:pt x="29290" y="3042"/>
                  </a:cubicBezTo>
                  <a:cubicBezTo>
                    <a:pt x="29119" y="3076"/>
                    <a:pt x="28948" y="3144"/>
                    <a:pt x="28777" y="3213"/>
                  </a:cubicBezTo>
                  <a:cubicBezTo>
                    <a:pt x="28846" y="2973"/>
                    <a:pt x="28914" y="2734"/>
                    <a:pt x="28914" y="2495"/>
                  </a:cubicBezTo>
                  <a:cubicBezTo>
                    <a:pt x="28914" y="2256"/>
                    <a:pt x="28846" y="1982"/>
                    <a:pt x="28743" y="1743"/>
                  </a:cubicBezTo>
                  <a:cubicBezTo>
                    <a:pt x="28692" y="1616"/>
                    <a:pt x="28566" y="1546"/>
                    <a:pt x="28435" y="1546"/>
                  </a:cubicBezTo>
                  <a:cubicBezTo>
                    <a:pt x="28389" y="1546"/>
                    <a:pt x="28343" y="1554"/>
                    <a:pt x="28299" y="1572"/>
                  </a:cubicBezTo>
                  <a:cubicBezTo>
                    <a:pt x="28128" y="1640"/>
                    <a:pt x="28025" y="1846"/>
                    <a:pt x="28128" y="2051"/>
                  </a:cubicBezTo>
                  <a:lnTo>
                    <a:pt x="28128" y="2085"/>
                  </a:lnTo>
                  <a:cubicBezTo>
                    <a:pt x="28196" y="2187"/>
                    <a:pt x="28265" y="2358"/>
                    <a:pt x="28265" y="2495"/>
                  </a:cubicBezTo>
                  <a:cubicBezTo>
                    <a:pt x="28299" y="2666"/>
                    <a:pt x="28265" y="2837"/>
                    <a:pt x="28230" y="3008"/>
                  </a:cubicBezTo>
                  <a:cubicBezTo>
                    <a:pt x="28196" y="3213"/>
                    <a:pt x="28128" y="3383"/>
                    <a:pt x="28025" y="3554"/>
                  </a:cubicBezTo>
                  <a:cubicBezTo>
                    <a:pt x="27957" y="3691"/>
                    <a:pt x="27854" y="3862"/>
                    <a:pt x="27786" y="3999"/>
                  </a:cubicBezTo>
                  <a:cubicBezTo>
                    <a:pt x="27581" y="4204"/>
                    <a:pt x="27376" y="4477"/>
                    <a:pt x="27205" y="4716"/>
                  </a:cubicBezTo>
                  <a:cubicBezTo>
                    <a:pt x="26932" y="5161"/>
                    <a:pt x="26658" y="5605"/>
                    <a:pt x="26419" y="6049"/>
                  </a:cubicBezTo>
                  <a:cubicBezTo>
                    <a:pt x="26282" y="3999"/>
                    <a:pt x="25701" y="2051"/>
                    <a:pt x="24710" y="239"/>
                  </a:cubicBezTo>
                  <a:lnTo>
                    <a:pt x="245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3829921" y="4638559"/>
              <a:ext cx="1483134" cy="415775"/>
            </a:xfrm>
            <a:custGeom>
              <a:avLst/>
              <a:gdLst/>
              <a:ahLst/>
              <a:cxnLst/>
              <a:rect l="l" t="t" r="r" b="b"/>
              <a:pathLst>
                <a:path w="49249" h="13820" extrusionOk="0">
                  <a:moveTo>
                    <a:pt x="24676" y="867"/>
                  </a:moveTo>
                  <a:cubicBezTo>
                    <a:pt x="25086" y="1448"/>
                    <a:pt x="26111" y="3088"/>
                    <a:pt x="26213" y="4695"/>
                  </a:cubicBezTo>
                  <a:lnTo>
                    <a:pt x="23138" y="4695"/>
                  </a:lnTo>
                  <a:cubicBezTo>
                    <a:pt x="23240" y="3088"/>
                    <a:pt x="24265" y="1448"/>
                    <a:pt x="24676" y="867"/>
                  </a:cubicBezTo>
                  <a:close/>
                  <a:moveTo>
                    <a:pt x="10954" y="3075"/>
                  </a:moveTo>
                  <a:cubicBezTo>
                    <a:pt x="11415" y="3075"/>
                    <a:pt x="11876" y="3114"/>
                    <a:pt x="12338" y="3191"/>
                  </a:cubicBezTo>
                  <a:cubicBezTo>
                    <a:pt x="12953" y="3259"/>
                    <a:pt x="13534" y="3430"/>
                    <a:pt x="14081" y="3703"/>
                  </a:cubicBezTo>
                  <a:cubicBezTo>
                    <a:pt x="14935" y="4045"/>
                    <a:pt x="15653" y="4626"/>
                    <a:pt x="16234" y="5378"/>
                  </a:cubicBezTo>
                  <a:cubicBezTo>
                    <a:pt x="14942" y="5101"/>
                    <a:pt x="13622" y="4963"/>
                    <a:pt x="12300" y="4963"/>
                  </a:cubicBezTo>
                  <a:cubicBezTo>
                    <a:pt x="12153" y="4963"/>
                    <a:pt x="12006" y="4965"/>
                    <a:pt x="11859" y="4968"/>
                  </a:cubicBezTo>
                  <a:cubicBezTo>
                    <a:pt x="11449" y="5002"/>
                    <a:pt x="11039" y="5071"/>
                    <a:pt x="10629" y="5207"/>
                  </a:cubicBezTo>
                  <a:lnTo>
                    <a:pt x="10458" y="5241"/>
                  </a:lnTo>
                  <a:cubicBezTo>
                    <a:pt x="10526" y="5071"/>
                    <a:pt x="10561" y="4900"/>
                    <a:pt x="10561" y="4729"/>
                  </a:cubicBezTo>
                  <a:cubicBezTo>
                    <a:pt x="10561" y="4455"/>
                    <a:pt x="10424" y="4216"/>
                    <a:pt x="10219" y="4079"/>
                  </a:cubicBezTo>
                  <a:cubicBezTo>
                    <a:pt x="10065" y="4002"/>
                    <a:pt x="9911" y="3964"/>
                    <a:pt x="9743" y="3964"/>
                  </a:cubicBezTo>
                  <a:cubicBezTo>
                    <a:pt x="9687" y="3964"/>
                    <a:pt x="9629" y="3968"/>
                    <a:pt x="9569" y="3977"/>
                  </a:cubicBezTo>
                  <a:cubicBezTo>
                    <a:pt x="9146" y="3977"/>
                    <a:pt x="9188" y="4597"/>
                    <a:pt x="9577" y="4597"/>
                  </a:cubicBezTo>
                  <a:cubicBezTo>
                    <a:pt x="9596" y="4597"/>
                    <a:pt x="9617" y="4595"/>
                    <a:pt x="9638" y="4592"/>
                  </a:cubicBezTo>
                  <a:lnTo>
                    <a:pt x="9672" y="4592"/>
                  </a:lnTo>
                  <a:cubicBezTo>
                    <a:pt x="9706" y="4575"/>
                    <a:pt x="9749" y="4566"/>
                    <a:pt x="9792" y="4566"/>
                  </a:cubicBezTo>
                  <a:cubicBezTo>
                    <a:pt x="9834" y="4566"/>
                    <a:pt x="9877" y="4575"/>
                    <a:pt x="9911" y="4592"/>
                  </a:cubicBezTo>
                  <a:cubicBezTo>
                    <a:pt x="9980" y="4592"/>
                    <a:pt x="10014" y="4626"/>
                    <a:pt x="10014" y="4729"/>
                  </a:cubicBezTo>
                  <a:cubicBezTo>
                    <a:pt x="10014" y="4865"/>
                    <a:pt x="10014" y="4968"/>
                    <a:pt x="9980" y="5071"/>
                  </a:cubicBezTo>
                  <a:cubicBezTo>
                    <a:pt x="9945" y="5207"/>
                    <a:pt x="9877" y="5310"/>
                    <a:pt x="9809" y="5378"/>
                  </a:cubicBezTo>
                  <a:cubicBezTo>
                    <a:pt x="9685" y="5461"/>
                    <a:pt x="9548" y="5506"/>
                    <a:pt x="9414" y="5506"/>
                  </a:cubicBezTo>
                  <a:cubicBezTo>
                    <a:pt x="9326" y="5506"/>
                    <a:pt x="9240" y="5487"/>
                    <a:pt x="9159" y="5446"/>
                  </a:cubicBezTo>
                  <a:cubicBezTo>
                    <a:pt x="8920" y="5378"/>
                    <a:pt x="8715" y="5173"/>
                    <a:pt x="8578" y="4968"/>
                  </a:cubicBezTo>
                  <a:cubicBezTo>
                    <a:pt x="8510" y="4831"/>
                    <a:pt x="8476" y="4695"/>
                    <a:pt x="8442" y="4558"/>
                  </a:cubicBezTo>
                  <a:cubicBezTo>
                    <a:pt x="8442" y="4455"/>
                    <a:pt x="8407" y="4319"/>
                    <a:pt x="8442" y="4182"/>
                  </a:cubicBezTo>
                  <a:cubicBezTo>
                    <a:pt x="8442" y="3909"/>
                    <a:pt x="8578" y="3669"/>
                    <a:pt x="8818" y="3498"/>
                  </a:cubicBezTo>
                  <a:cubicBezTo>
                    <a:pt x="9057" y="3362"/>
                    <a:pt x="9330" y="3225"/>
                    <a:pt x="9604" y="3191"/>
                  </a:cubicBezTo>
                  <a:cubicBezTo>
                    <a:pt x="9911" y="3122"/>
                    <a:pt x="10219" y="3088"/>
                    <a:pt x="10492" y="3088"/>
                  </a:cubicBezTo>
                  <a:cubicBezTo>
                    <a:pt x="10646" y="3080"/>
                    <a:pt x="10800" y="3075"/>
                    <a:pt x="10954" y="3075"/>
                  </a:cubicBezTo>
                  <a:close/>
                  <a:moveTo>
                    <a:pt x="38397" y="3075"/>
                  </a:moveTo>
                  <a:cubicBezTo>
                    <a:pt x="38551" y="3075"/>
                    <a:pt x="38705" y="3080"/>
                    <a:pt x="38859" y="3088"/>
                  </a:cubicBezTo>
                  <a:cubicBezTo>
                    <a:pt x="39166" y="3088"/>
                    <a:pt x="39440" y="3122"/>
                    <a:pt x="39747" y="3191"/>
                  </a:cubicBezTo>
                  <a:cubicBezTo>
                    <a:pt x="40021" y="3225"/>
                    <a:pt x="40294" y="3362"/>
                    <a:pt x="40533" y="3498"/>
                  </a:cubicBezTo>
                  <a:cubicBezTo>
                    <a:pt x="40773" y="3669"/>
                    <a:pt x="40909" y="3909"/>
                    <a:pt x="40909" y="4182"/>
                  </a:cubicBezTo>
                  <a:cubicBezTo>
                    <a:pt x="40944" y="4319"/>
                    <a:pt x="40944" y="4455"/>
                    <a:pt x="40909" y="4592"/>
                  </a:cubicBezTo>
                  <a:cubicBezTo>
                    <a:pt x="40909" y="4729"/>
                    <a:pt x="40841" y="4865"/>
                    <a:pt x="40807" y="4968"/>
                  </a:cubicBezTo>
                  <a:cubicBezTo>
                    <a:pt x="40670" y="5207"/>
                    <a:pt x="40465" y="5378"/>
                    <a:pt x="40226" y="5481"/>
                  </a:cubicBezTo>
                  <a:cubicBezTo>
                    <a:pt x="40131" y="5521"/>
                    <a:pt x="40037" y="5540"/>
                    <a:pt x="39947" y="5540"/>
                  </a:cubicBezTo>
                  <a:cubicBezTo>
                    <a:pt x="39808" y="5540"/>
                    <a:pt x="39680" y="5495"/>
                    <a:pt x="39576" y="5412"/>
                  </a:cubicBezTo>
                  <a:cubicBezTo>
                    <a:pt x="39474" y="5310"/>
                    <a:pt x="39440" y="5207"/>
                    <a:pt x="39406" y="5105"/>
                  </a:cubicBezTo>
                  <a:cubicBezTo>
                    <a:pt x="39371" y="5002"/>
                    <a:pt x="39337" y="4865"/>
                    <a:pt x="39337" y="4763"/>
                  </a:cubicBezTo>
                  <a:cubicBezTo>
                    <a:pt x="39337" y="4660"/>
                    <a:pt x="39406" y="4626"/>
                    <a:pt x="39440" y="4592"/>
                  </a:cubicBezTo>
                  <a:lnTo>
                    <a:pt x="39747" y="4592"/>
                  </a:lnTo>
                  <a:cubicBezTo>
                    <a:pt x="40123" y="4592"/>
                    <a:pt x="40157" y="4045"/>
                    <a:pt x="39782" y="3977"/>
                  </a:cubicBezTo>
                  <a:cubicBezTo>
                    <a:pt x="39576" y="3977"/>
                    <a:pt x="39371" y="4011"/>
                    <a:pt x="39166" y="4114"/>
                  </a:cubicBezTo>
                  <a:cubicBezTo>
                    <a:pt x="38961" y="4250"/>
                    <a:pt x="38825" y="4490"/>
                    <a:pt x="38825" y="4729"/>
                  </a:cubicBezTo>
                  <a:cubicBezTo>
                    <a:pt x="38825" y="4934"/>
                    <a:pt x="38859" y="5105"/>
                    <a:pt x="38927" y="5276"/>
                  </a:cubicBezTo>
                  <a:lnTo>
                    <a:pt x="38756" y="5207"/>
                  </a:lnTo>
                  <a:cubicBezTo>
                    <a:pt x="38346" y="5105"/>
                    <a:pt x="37936" y="5036"/>
                    <a:pt x="37492" y="5002"/>
                  </a:cubicBezTo>
                  <a:cubicBezTo>
                    <a:pt x="37252" y="4991"/>
                    <a:pt x="37012" y="4985"/>
                    <a:pt x="36771" y="4985"/>
                  </a:cubicBezTo>
                  <a:cubicBezTo>
                    <a:pt x="35567" y="4985"/>
                    <a:pt x="34347" y="5127"/>
                    <a:pt x="33151" y="5412"/>
                  </a:cubicBezTo>
                  <a:cubicBezTo>
                    <a:pt x="33698" y="4660"/>
                    <a:pt x="34416" y="4079"/>
                    <a:pt x="35270" y="3703"/>
                  </a:cubicBezTo>
                  <a:cubicBezTo>
                    <a:pt x="35817" y="3430"/>
                    <a:pt x="36432" y="3259"/>
                    <a:pt x="37013" y="3191"/>
                  </a:cubicBezTo>
                  <a:cubicBezTo>
                    <a:pt x="37475" y="3114"/>
                    <a:pt x="37936" y="3075"/>
                    <a:pt x="38397" y="3075"/>
                  </a:cubicBezTo>
                  <a:close/>
                  <a:moveTo>
                    <a:pt x="26658" y="5139"/>
                  </a:moveTo>
                  <a:cubicBezTo>
                    <a:pt x="27478" y="5139"/>
                    <a:pt x="27478" y="6369"/>
                    <a:pt x="26658" y="6369"/>
                  </a:cubicBezTo>
                  <a:lnTo>
                    <a:pt x="22693" y="6369"/>
                  </a:lnTo>
                  <a:cubicBezTo>
                    <a:pt x="22682" y="6370"/>
                    <a:pt x="22672" y="6370"/>
                    <a:pt x="22661" y="6370"/>
                  </a:cubicBezTo>
                  <a:cubicBezTo>
                    <a:pt x="21873" y="6370"/>
                    <a:pt x="21884" y="5139"/>
                    <a:pt x="22693" y="5139"/>
                  </a:cubicBezTo>
                  <a:close/>
                  <a:moveTo>
                    <a:pt x="6177" y="3900"/>
                  </a:moveTo>
                  <a:cubicBezTo>
                    <a:pt x="6496" y="3900"/>
                    <a:pt x="6826" y="3966"/>
                    <a:pt x="7109" y="4079"/>
                  </a:cubicBezTo>
                  <a:cubicBezTo>
                    <a:pt x="7485" y="4250"/>
                    <a:pt x="7758" y="4524"/>
                    <a:pt x="7929" y="4865"/>
                  </a:cubicBezTo>
                  <a:cubicBezTo>
                    <a:pt x="8100" y="5207"/>
                    <a:pt x="8202" y="5583"/>
                    <a:pt x="8271" y="5959"/>
                  </a:cubicBezTo>
                  <a:cubicBezTo>
                    <a:pt x="8339" y="6745"/>
                    <a:pt x="7963" y="7463"/>
                    <a:pt x="7314" y="7873"/>
                  </a:cubicBezTo>
                  <a:cubicBezTo>
                    <a:pt x="7016" y="8045"/>
                    <a:pt x="6683" y="8131"/>
                    <a:pt x="6349" y="8131"/>
                  </a:cubicBezTo>
                  <a:cubicBezTo>
                    <a:pt x="5956" y="8131"/>
                    <a:pt x="5562" y="8011"/>
                    <a:pt x="5229" y="7770"/>
                  </a:cubicBezTo>
                  <a:cubicBezTo>
                    <a:pt x="4956" y="7531"/>
                    <a:pt x="4751" y="7224"/>
                    <a:pt x="4648" y="6882"/>
                  </a:cubicBezTo>
                  <a:cubicBezTo>
                    <a:pt x="4511" y="6574"/>
                    <a:pt x="4614" y="6233"/>
                    <a:pt x="4853" y="6062"/>
                  </a:cubicBezTo>
                  <a:cubicBezTo>
                    <a:pt x="5082" y="5890"/>
                    <a:pt x="5335" y="5814"/>
                    <a:pt x="5612" y="5814"/>
                  </a:cubicBezTo>
                  <a:cubicBezTo>
                    <a:pt x="5666" y="5814"/>
                    <a:pt x="5720" y="5817"/>
                    <a:pt x="5776" y="5822"/>
                  </a:cubicBezTo>
                  <a:cubicBezTo>
                    <a:pt x="5913" y="5857"/>
                    <a:pt x="5947" y="5891"/>
                    <a:pt x="5981" y="5993"/>
                  </a:cubicBezTo>
                  <a:cubicBezTo>
                    <a:pt x="6015" y="6096"/>
                    <a:pt x="6015" y="6233"/>
                    <a:pt x="5981" y="6335"/>
                  </a:cubicBezTo>
                  <a:cubicBezTo>
                    <a:pt x="5896" y="6631"/>
                    <a:pt x="6138" y="6835"/>
                    <a:pt x="6368" y="6835"/>
                  </a:cubicBezTo>
                  <a:cubicBezTo>
                    <a:pt x="6509" y="6835"/>
                    <a:pt x="6646" y="6757"/>
                    <a:pt x="6699" y="6574"/>
                  </a:cubicBezTo>
                  <a:cubicBezTo>
                    <a:pt x="6699" y="6540"/>
                    <a:pt x="6699" y="6540"/>
                    <a:pt x="6699" y="6540"/>
                  </a:cubicBezTo>
                  <a:cubicBezTo>
                    <a:pt x="6733" y="6369"/>
                    <a:pt x="6733" y="6233"/>
                    <a:pt x="6733" y="6096"/>
                  </a:cubicBezTo>
                  <a:cubicBezTo>
                    <a:pt x="6733" y="5959"/>
                    <a:pt x="6664" y="5788"/>
                    <a:pt x="6596" y="5686"/>
                  </a:cubicBezTo>
                  <a:cubicBezTo>
                    <a:pt x="6459" y="5378"/>
                    <a:pt x="6186" y="5207"/>
                    <a:pt x="5844" y="5173"/>
                  </a:cubicBezTo>
                  <a:cubicBezTo>
                    <a:pt x="5774" y="5163"/>
                    <a:pt x="5702" y="5158"/>
                    <a:pt x="5631" y="5158"/>
                  </a:cubicBezTo>
                  <a:cubicBezTo>
                    <a:pt x="5217" y="5158"/>
                    <a:pt x="4798" y="5321"/>
                    <a:pt x="4477" y="5583"/>
                  </a:cubicBezTo>
                  <a:cubicBezTo>
                    <a:pt x="4272" y="5788"/>
                    <a:pt x="4135" y="5993"/>
                    <a:pt x="4067" y="6267"/>
                  </a:cubicBezTo>
                  <a:cubicBezTo>
                    <a:pt x="4033" y="6506"/>
                    <a:pt x="4033" y="6779"/>
                    <a:pt x="4135" y="7019"/>
                  </a:cubicBezTo>
                  <a:cubicBezTo>
                    <a:pt x="4135" y="7087"/>
                    <a:pt x="4170" y="7155"/>
                    <a:pt x="4204" y="7224"/>
                  </a:cubicBezTo>
                  <a:cubicBezTo>
                    <a:pt x="3896" y="7087"/>
                    <a:pt x="3554" y="7019"/>
                    <a:pt x="3213" y="6984"/>
                  </a:cubicBezTo>
                  <a:cubicBezTo>
                    <a:pt x="2939" y="6950"/>
                    <a:pt x="2666" y="6950"/>
                    <a:pt x="2392" y="6950"/>
                  </a:cubicBezTo>
                  <a:cubicBezTo>
                    <a:pt x="2358" y="6369"/>
                    <a:pt x="2529" y="5788"/>
                    <a:pt x="2871" y="5344"/>
                  </a:cubicBezTo>
                  <a:cubicBezTo>
                    <a:pt x="3349" y="4695"/>
                    <a:pt x="4033" y="4250"/>
                    <a:pt x="4785" y="4045"/>
                  </a:cubicBezTo>
                  <a:cubicBezTo>
                    <a:pt x="5195" y="3943"/>
                    <a:pt x="5571" y="3909"/>
                    <a:pt x="5981" y="3909"/>
                  </a:cubicBezTo>
                  <a:cubicBezTo>
                    <a:pt x="6045" y="3903"/>
                    <a:pt x="6111" y="3900"/>
                    <a:pt x="6177" y="3900"/>
                  </a:cubicBezTo>
                  <a:close/>
                  <a:moveTo>
                    <a:pt x="43202" y="3900"/>
                  </a:moveTo>
                  <a:cubicBezTo>
                    <a:pt x="43268" y="3900"/>
                    <a:pt x="43336" y="3903"/>
                    <a:pt x="43404" y="3909"/>
                  </a:cubicBezTo>
                  <a:cubicBezTo>
                    <a:pt x="43780" y="3909"/>
                    <a:pt x="44190" y="3943"/>
                    <a:pt x="44566" y="4045"/>
                  </a:cubicBezTo>
                  <a:cubicBezTo>
                    <a:pt x="45318" y="4250"/>
                    <a:pt x="46002" y="4729"/>
                    <a:pt x="46480" y="5344"/>
                  </a:cubicBezTo>
                  <a:cubicBezTo>
                    <a:pt x="46856" y="5822"/>
                    <a:pt x="47027" y="6403"/>
                    <a:pt x="46993" y="6984"/>
                  </a:cubicBezTo>
                  <a:cubicBezTo>
                    <a:pt x="46719" y="6984"/>
                    <a:pt x="46412" y="6984"/>
                    <a:pt x="46138" y="7019"/>
                  </a:cubicBezTo>
                  <a:cubicBezTo>
                    <a:pt x="45797" y="7053"/>
                    <a:pt x="45455" y="7121"/>
                    <a:pt x="45147" y="7258"/>
                  </a:cubicBezTo>
                  <a:cubicBezTo>
                    <a:pt x="45181" y="7189"/>
                    <a:pt x="45216" y="7121"/>
                    <a:pt x="45216" y="7053"/>
                  </a:cubicBezTo>
                  <a:cubicBezTo>
                    <a:pt x="45318" y="6814"/>
                    <a:pt x="45318" y="6540"/>
                    <a:pt x="45284" y="6301"/>
                  </a:cubicBezTo>
                  <a:cubicBezTo>
                    <a:pt x="45216" y="6027"/>
                    <a:pt x="45079" y="5822"/>
                    <a:pt x="44908" y="5617"/>
                  </a:cubicBezTo>
                  <a:cubicBezTo>
                    <a:pt x="44558" y="5355"/>
                    <a:pt x="44159" y="5192"/>
                    <a:pt x="43731" y="5192"/>
                  </a:cubicBezTo>
                  <a:cubicBezTo>
                    <a:pt x="43657" y="5192"/>
                    <a:pt x="43582" y="5197"/>
                    <a:pt x="43507" y="5207"/>
                  </a:cubicBezTo>
                  <a:cubicBezTo>
                    <a:pt x="43165" y="5241"/>
                    <a:pt x="42892" y="5412"/>
                    <a:pt x="42755" y="5686"/>
                  </a:cubicBezTo>
                  <a:cubicBezTo>
                    <a:pt x="42687" y="5822"/>
                    <a:pt x="42652" y="5993"/>
                    <a:pt x="42618" y="6130"/>
                  </a:cubicBezTo>
                  <a:cubicBezTo>
                    <a:pt x="42618" y="6267"/>
                    <a:pt x="42618" y="6403"/>
                    <a:pt x="42652" y="6540"/>
                  </a:cubicBezTo>
                  <a:cubicBezTo>
                    <a:pt x="42652" y="6574"/>
                    <a:pt x="42652" y="6574"/>
                    <a:pt x="42652" y="6608"/>
                  </a:cubicBezTo>
                  <a:cubicBezTo>
                    <a:pt x="42705" y="6791"/>
                    <a:pt x="42842" y="6869"/>
                    <a:pt x="42983" y="6869"/>
                  </a:cubicBezTo>
                  <a:cubicBezTo>
                    <a:pt x="43213" y="6869"/>
                    <a:pt x="43455" y="6665"/>
                    <a:pt x="43370" y="6369"/>
                  </a:cubicBezTo>
                  <a:cubicBezTo>
                    <a:pt x="43336" y="6267"/>
                    <a:pt x="43336" y="6130"/>
                    <a:pt x="43370" y="6027"/>
                  </a:cubicBezTo>
                  <a:cubicBezTo>
                    <a:pt x="43404" y="5925"/>
                    <a:pt x="43438" y="5891"/>
                    <a:pt x="43575" y="5857"/>
                  </a:cubicBezTo>
                  <a:cubicBezTo>
                    <a:pt x="43631" y="5851"/>
                    <a:pt x="43685" y="5848"/>
                    <a:pt x="43739" y="5848"/>
                  </a:cubicBezTo>
                  <a:cubicBezTo>
                    <a:pt x="44016" y="5848"/>
                    <a:pt x="44269" y="5924"/>
                    <a:pt x="44498" y="6096"/>
                  </a:cubicBezTo>
                  <a:cubicBezTo>
                    <a:pt x="44737" y="6267"/>
                    <a:pt x="44840" y="6608"/>
                    <a:pt x="44737" y="6916"/>
                  </a:cubicBezTo>
                  <a:cubicBezTo>
                    <a:pt x="44600" y="7258"/>
                    <a:pt x="44395" y="7565"/>
                    <a:pt x="44122" y="7770"/>
                  </a:cubicBezTo>
                  <a:cubicBezTo>
                    <a:pt x="43802" y="8034"/>
                    <a:pt x="43410" y="8162"/>
                    <a:pt x="43014" y="8162"/>
                  </a:cubicBezTo>
                  <a:cubicBezTo>
                    <a:pt x="42690" y="8162"/>
                    <a:pt x="42364" y="8076"/>
                    <a:pt x="42071" y="7907"/>
                  </a:cubicBezTo>
                  <a:cubicBezTo>
                    <a:pt x="41388" y="7497"/>
                    <a:pt x="41012" y="6745"/>
                    <a:pt x="41114" y="5993"/>
                  </a:cubicBezTo>
                  <a:cubicBezTo>
                    <a:pt x="41149" y="5583"/>
                    <a:pt x="41251" y="5207"/>
                    <a:pt x="41422" y="4865"/>
                  </a:cubicBezTo>
                  <a:cubicBezTo>
                    <a:pt x="41627" y="4524"/>
                    <a:pt x="41900" y="4250"/>
                    <a:pt x="42242" y="4114"/>
                  </a:cubicBezTo>
                  <a:cubicBezTo>
                    <a:pt x="42556" y="3971"/>
                    <a:pt x="42869" y="3900"/>
                    <a:pt x="43202" y="3900"/>
                  </a:cubicBezTo>
                  <a:close/>
                  <a:moveTo>
                    <a:pt x="16678" y="6096"/>
                  </a:moveTo>
                  <a:cubicBezTo>
                    <a:pt x="16815" y="6335"/>
                    <a:pt x="16883" y="6608"/>
                    <a:pt x="16952" y="6916"/>
                  </a:cubicBezTo>
                  <a:cubicBezTo>
                    <a:pt x="16986" y="7189"/>
                    <a:pt x="16952" y="7497"/>
                    <a:pt x="16883" y="7770"/>
                  </a:cubicBezTo>
                  <a:cubicBezTo>
                    <a:pt x="16781" y="8317"/>
                    <a:pt x="16473" y="8796"/>
                    <a:pt x="15995" y="9069"/>
                  </a:cubicBezTo>
                  <a:cubicBezTo>
                    <a:pt x="15892" y="9137"/>
                    <a:pt x="15790" y="9172"/>
                    <a:pt x="15687" y="9172"/>
                  </a:cubicBezTo>
                  <a:cubicBezTo>
                    <a:pt x="15585" y="9137"/>
                    <a:pt x="15482" y="9103"/>
                    <a:pt x="15379" y="9069"/>
                  </a:cubicBezTo>
                  <a:cubicBezTo>
                    <a:pt x="15174" y="8932"/>
                    <a:pt x="15004" y="8727"/>
                    <a:pt x="14935" y="8488"/>
                  </a:cubicBezTo>
                  <a:cubicBezTo>
                    <a:pt x="14798" y="7976"/>
                    <a:pt x="15004" y="7395"/>
                    <a:pt x="15414" y="7053"/>
                  </a:cubicBezTo>
                  <a:cubicBezTo>
                    <a:pt x="15755" y="6643"/>
                    <a:pt x="16166" y="6335"/>
                    <a:pt x="16644" y="6096"/>
                  </a:cubicBezTo>
                  <a:close/>
                  <a:moveTo>
                    <a:pt x="32673" y="6096"/>
                  </a:moveTo>
                  <a:cubicBezTo>
                    <a:pt x="33151" y="6335"/>
                    <a:pt x="33561" y="6643"/>
                    <a:pt x="33937" y="7053"/>
                  </a:cubicBezTo>
                  <a:cubicBezTo>
                    <a:pt x="34313" y="7395"/>
                    <a:pt x="34518" y="7976"/>
                    <a:pt x="34416" y="8488"/>
                  </a:cubicBezTo>
                  <a:cubicBezTo>
                    <a:pt x="34313" y="8727"/>
                    <a:pt x="34142" y="8932"/>
                    <a:pt x="33937" y="9069"/>
                  </a:cubicBezTo>
                  <a:cubicBezTo>
                    <a:pt x="33835" y="9103"/>
                    <a:pt x="33732" y="9137"/>
                    <a:pt x="33630" y="9172"/>
                  </a:cubicBezTo>
                  <a:cubicBezTo>
                    <a:pt x="33527" y="9172"/>
                    <a:pt x="33425" y="9137"/>
                    <a:pt x="33322" y="9069"/>
                  </a:cubicBezTo>
                  <a:cubicBezTo>
                    <a:pt x="32844" y="8796"/>
                    <a:pt x="32536" y="8317"/>
                    <a:pt x="32434" y="7770"/>
                  </a:cubicBezTo>
                  <a:cubicBezTo>
                    <a:pt x="32365" y="7497"/>
                    <a:pt x="32365" y="7189"/>
                    <a:pt x="32399" y="6916"/>
                  </a:cubicBezTo>
                  <a:cubicBezTo>
                    <a:pt x="32434" y="6643"/>
                    <a:pt x="32536" y="6335"/>
                    <a:pt x="32673" y="6096"/>
                  </a:cubicBezTo>
                  <a:close/>
                  <a:moveTo>
                    <a:pt x="26111" y="6779"/>
                  </a:moveTo>
                  <a:lnTo>
                    <a:pt x="26179" y="6984"/>
                  </a:lnTo>
                  <a:cubicBezTo>
                    <a:pt x="26111" y="9069"/>
                    <a:pt x="25598" y="11120"/>
                    <a:pt x="24676" y="12965"/>
                  </a:cubicBezTo>
                  <a:cubicBezTo>
                    <a:pt x="23753" y="11120"/>
                    <a:pt x="23240" y="9069"/>
                    <a:pt x="23138" y="6984"/>
                  </a:cubicBezTo>
                  <a:lnTo>
                    <a:pt x="23240" y="6779"/>
                  </a:lnTo>
                  <a:close/>
                  <a:moveTo>
                    <a:pt x="20485" y="1"/>
                  </a:moveTo>
                  <a:cubicBezTo>
                    <a:pt x="20141" y="1"/>
                    <a:pt x="20025" y="533"/>
                    <a:pt x="20403" y="628"/>
                  </a:cubicBezTo>
                  <a:lnTo>
                    <a:pt x="20438" y="628"/>
                  </a:lnTo>
                  <a:cubicBezTo>
                    <a:pt x="20643" y="696"/>
                    <a:pt x="20882" y="764"/>
                    <a:pt x="21087" y="867"/>
                  </a:cubicBezTo>
                  <a:cubicBezTo>
                    <a:pt x="21190" y="901"/>
                    <a:pt x="21326" y="969"/>
                    <a:pt x="21429" y="1072"/>
                  </a:cubicBezTo>
                  <a:cubicBezTo>
                    <a:pt x="21224" y="1004"/>
                    <a:pt x="21019" y="969"/>
                    <a:pt x="20848" y="969"/>
                  </a:cubicBezTo>
                  <a:cubicBezTo>
                    <a:pt x="20130" y="969"/>
                    <a:pt x="19481" y="1311"/>
                    <a:pt x="19105" y="1926"/>
                  </a:cubicBezTo>
                  <a:cubicBezTo>
                    <a:pt x="18626" y="2644"/>
                    <a:pt x="18831" y="3635"/>
                    <a:pt x="19583" y="4114"/>
                  </a:cubicBezTo>
                  <a:cubicBezTo>
                    <a:pt x="19787" y="4317"/>
                    <a:pt x="20047" y="4426"/>
                    <a:pt x="20322" y="4426"/>
                  </a:cubicBezTo>
                  <a:cubicBezTo>
                    <a:pt x="20416" y="4426"/>
                    <a:pt x="20512" y="4413"/>
                    <a:pt x="20608" y="4387"/>
                  </a:cubicBezTo>
                  <a:cubicBezTo>
                    <a:pt x="20950" y="4284"/>
                    <a:pt x="21258" y="4011"/>
                    <a:pt x="21395" y="3635"/>
                  </a:cubicBezTo>
                  <a:cubicBezTo>
                    <a:pt x="21497" y="3362"/>
                    <a:pt x="21463" y="3054"/>
                    <a:pt x="21326" y="2815"/>
                  </a:cubicBezTo>
                  <a:cubicBezTo>
                    <a:pt x="21155" y="2541"/>
                    <a:pt x="20916" y="2371"/>
                    <a:pt x="20608" y="2371"/>
                  </a:cubicBezTo>
                  <a:cubicBezTo>
                    <a:pt x="20595" y="2366"/>
                    <a:pt x="20581" y="2364"/>
                    <a:pt x="20568" y="2364"/>
                  </a:cubicBezTo>
                  <a:cubicBezTo>
                    <a:pt x="20480" y="2364"/>
                    <a:pt x="20403" y="2453"/>
                    <a:pt x="20403" y="2541"/>
                  </a:cubicBezTo>
                  <a:cubicBezTo>
                    <a:pt x="20403" y="2644"/>
                    <a:pt x="20472" y="2747"/>
                    <a:pt x="20608" y="2747"/>
                  </a:cubicBezTo>
                  <a:cubicBezTo>
                    <a:pt x="20745" y="2781"/>
                    <a:pt x="20882" y="2883"/>
                    <a:pt x="20984" y="3020"/>
                  </a:cubicBezTo>
                  <a:cubicBezTo>
                    <a:pt x="21053" y="3157"/>
                    <a:pt x="21087" y="3328"/>
                    <a:pt x="21019" y="3498"/>
                  </a:cubicBezTo>
                  <a:cubicBezTo>
                    <a:pt x="20950" y="3738"/>
                    <a:pt x="20745" y="3909"/>
                    <a:pt x="20506" y="4011"/>
                  </a:cubicBezTo>
                  <a:cubicBezTo>
                    <a:pt x="20466" y="4017"/>
                    <a:pt x="20425" y="4020"/>
                    <a:pt x="20384" y="4020"/>
                  </a:cubicBezTo>
                  <a:cubicBezTo>
                    <a:pt x="20178" y="4020"/>
                    <a:pt x="19965" y="3948"/>
                    <a:pt x="19822" y="3806"/>
                  </a:cubicBezTo>
                  <a:cubicBezTo>
                    <a:pt x="19207" y="3464"/>
                    <a:pt x="19036" y="2644"/>
                    <a:pt x="19481" y="2097"/>
                  </a:cubicBezTo>
                  <a:cubicBezTo>
                    <a:pt x="19796" y="1571"/>
                    <a:pt x="20323" y="1323"/>
                    <a:pt x="20850" y="1323"/>
                  </a:cubicBezTo>
                  <a:cubicBezTo>
                    <a:pt x="21520" y="1323"/>
                    <a:pt x="22190" y="1726"/>
                    <a:pt x="22420" y="2473"/>
                  </a:cubicBezTo>
                  <a:cubicBezTo>
                    <a:pt x="22625" y="3122"/>
                    <a:pt x="22762" y="3806"/>
                    <a:pt x="22762" y="4455"/>
                  </a:cubicBezTo>
                  <a:lnTo>
                    <a:pt x="22762" y="4660"/>
                  </a:lnTo>
                  <a:lnTo>
                    <a:pt x="22693" y="4660"/>
                  </a:lnTo>
                  <a:cubicBezTo>
                    <a:pt x="22317" y="4660"/>
                    <a:pt x="21941" y="4900"/>
                    <a:pt x="21771" y="5276"/>
                  </a:cubicBezTo>
                  <a:cubicBezTo>
                    <a:pt x="21129" y="5193"/>
                    <a:pt x="20487" y="5148"/>
                    <a:pt x="19846" y="5148"/>
                  </a:cubicBezTo>
                  <a:cubicBezTo>
                    <a:pt x="19428" y="5148"/>
                    <a:pt x="19010" y="5167"/>
                    <a:pt x="18592" y="5207"/>
                  </a:cubicBezTo>
                  <a:cubicBezTo>
                    <a:pt x="18045" y="5241"/>
                    <a:pt x="17498" y="5378"/>
                    <a:pt x="16986" y="5549"/>
                  </a:cubicBezTo>
                  <a:cubicBezTo>
                    <a:pt x="16986" y="5515"/>
                    <a:pt x="16952" y="5515"/>
                    <a:pt x="16917" y="5481"/>
                  </a:cubicBezTo>
                  <a:cubicBezTo>
                    <a:pt x="16678" y="4763"/>
                    <a:pt x="16336" y="4079"/>
                    <a:pt x="15892" y="3464"/>
                  </a:cubicBezTo>
                  <a:cubicBezTo>
                    <a:pt x="15414" y="2781"/>
                    <a:pt x="14798" y="2234"/>
                    <a:pt x="14047" y="1858"/>
                  </a:cubicBezTo>
                  <a:cubicBezTo>
                    <a:pt x="14002" y="1840"/>
                    <a:pt x="13956" y="1832"/>
                    <a:pt x="13910" y="1832"/>
                  </a:cubicBezTo>
                  <a:cubicBezTo>
                    <a:pt x="13777" y="1832"/>
                    <a:pt x="13644" y="1902"/>
                    <a:pt x="13568" y="2029"/>
                  </a:cubicBezTo>
                  <a:cubicBezTo>
                    <a:pt x="13500" y="2200"/>
                    <a:pt x="13568" y="2405"/>
                    <a:pt x="13739" y="2507"/>
                  </a:cubicBezTo>
                  <a:cubicBezTo>
                    <a:pt x="14388" y="2781"/>
                    <a:pt x="15004" y="3225"/>
                    <a:pt x="15448" y="3772"/>
                  </a:cubicBezTo>
                  <a:cubicBezTo>
                    <a:pt x="15619" y="3977"/>
                    <a:pt x="15755" y="4182"/>
                    <a:pt x="15892" y="4421"/>
                  </a:cubicBezTo>
                  <a:cubicBezTo>
                    <a:pt x="15414" y="3977"/>
                    <a:pt x="14833" y="3601"/>
                    <a:pt x="14183" y="3328"/>
                  </a:cubicBezTo>
                  <a:cubicBezTo>
                    <a:pt x="13602" y="3088"/>
                    <a:pt x="12987" y="2917"/>
                    <a:pt x="12372" y="2815"/>
                  </a:cubicBezTo>
                  <a:cubicBezTo>
                    <a:pt x="11870" y="2759"/>
                    <a:pt x="11345" y="2703"/>
                    <a:pt x="10834" y="2703"/>
                  </a:cubicBezTo>
                  <a:cubicBezTo>
                    <a:pt x="10719" y="2703"/>
                    <a:pt x="10605" y="2706"/>
                    <a:pt x="10492" y="2712"/>
                  </a:cubicBezTo>
                  <a:cubicBezTo>
                    <a:pt x="10185" y="2712"/>
                    <a:pt x="9843" y="2747"/>
                    <a:pt x="9535" y="2781"/>
                  </a:cubicBezTo>
                  <a:cubicBezTo>
                    <a:pt x="9194" y="2849"/>
                    <a:pt x="8886" y="2986"/>
                    <a:pt x="8613" y="3157"/>
                  </a:cubicBezTo>
                  <a:cubicBezTo>
                    <a:pt x="8305" y="3362"/>
                    <a:pt x="8100" y="3703"/>
                    <a:pt x="8066" y="4045"/>
                  </a:cubicBezTo>
                  <a:cubicBezTo>
                    <a:pt x="8066" y="4182"/>
                    <a:pt x="8066" y="4319"/>
                    <a:pt x="8066" y="4455"/>
                  </a:cubicBezTo>
                  <a:cubicBezTo>
                    <a:pt x="7861" y="4148"/>
                    <a:pt x="7553" y="3909"/>
                    <a:pt x="7211" y="3738"/>
                  </a:cubicBezTo>
                  <a:cubicBezTo>
                    <a:pt x="6801" y="3601"/>
                    <a:pt x="6391" y="3533"/>
                    <a:pt x="5947" y="3533"/>
                  </a:cubicBezTo>
                  <a:cubicBezTo>
                    <a:pt x="5537" y="3533"/>
                    <a:pt x="5127" y="3601"/>
                    <a:pt x="4682" y="3703"/>
                  </a:cubicBezTo>
                  <a:cubicBezTo>
                    <a:pt x="3862" y="3874"/>
                    <a:pt x="3110" y="4353"/>
                    <a:pt x="2529" y="5002"/>
                  </a:cubicBezTo>
                  <a:cubicBezTo>
                    <a:pt x="2256" y="5344"/>
                    <a:pt x="2051" y="5720"/>
                    <a:pt x="1914" y="6164"/>
                  </a:cubicBezTo>
                  <a:cubicBezTo>
                    <a:pt x="1846" y="6438"/>
                    <a:pt x="1811" y="6711"/>
                    <a:pt x="1811" y="7019"/>
                  </a:cubicBezTo>
                  <a:cubicBezTo>
                    <a:pt x="1538" y="7121"/>
                    <a:pt x="1265" y="7292"/>
                    <a:pt x="1060" y="7497"/>
                  </a:cubicBezTo>
                  <a:cubicBezTo>
                    <a:pt x="786" y="7770"/>
                    <a:pt x="547" y="8078"/>
                    <a:pt x="410" y="8454"/>
                  </a:cubicBezTo>
                  <a:cubicBezTo>
                    <a:pt x="273" y="8796"/>
                    <a:pt x="171" y="9172"/>
                    <a:pt x="103" y="9548"/>
                  </a:cubicBezTo>
                  <a:cubicBezTo>
                    <a:pt x="0" y="9753"/>
                    <a:pt x="137" y="9992"/>
                    <a:pt x="376" y="9992"/>
                  </a:cubicBezTo>
                  <a:cubicBezTo>
                    <a:pt x="398" y="9996"/>
                    <a:pt x="420" y="9998"/>
                    <a:pt x="440" y="9998"/>
                  </a:cubicBezTo>
                  <a:cubicBezTo>
                    <a:pt x="580" y="9998"/>
                    <a:pt x="688" y="9901"/>
                    <a:pt x="718" y="9753"/>
                  </a:cubicBezTo>
                  <a:lnTo>
                    <a:pt x="718" y="9684"/>
                  </a:lnTo>
                  <a:cubicBezTo>
                    <a:pt x="718" y="9035"/>
                    <a:pt x="923" y="8386"/>
                    <a:pt x="1367" y="7873"/>
                  </a:cubicBezTo>
                  <a:cubicBezTo>
                    <a:pt x="1736" y="7504"/>
                    <a:pt x="2270" y="7300"/>
                    <a:pt x="2812" y="7300"/>
                  </a:cubicBezTo>
                  <a:cubicBezTo>
                    <a:pt x="2923" y="7300"/>
                    <a:pt x="3034" y="7309"/>
                    <a:pt x="3144" y="7326"/>
                  </a:cubicBezTo>
                  <a:cubicBezTo>
                    <a:pt x="3623" y="7360"/>
                    <a:pt x="4067" y="7497"/>
                    <a:pt x="4477" y="7702"/>
                  </a:cubicBezTo>
                  <a:cubicBezTo>
                    <a:pt x="4614" y="7873"/>
                    <a:pt x="4751" y="8010"/>
                    <a:pt x="4921" y="8112"/>
                  </a:cubicBezTo>
                  <a:lnTo>
                    <a:pt x="5058" y="8215"/>
                  </a:lnTo>
                  <a:cubicBezTo>
                    <a:pt x="5332" y="8762"/>
                    <a:pt x="5366" y="9411"/>
                    <a:pt x="5161" y="9992"/>
                  </a:cubicBezTo>
                  <a:cubicBezTo>
                    <a:pt x="5058" y="10299"/>
                    <a:pt x="4887" y="10573"/>
                    <a:pt x="4648" y="10812"/>
                  </a:cubicBezTo>
                  <a:cubicBezTo>
                    <a:pt x="4375" y="11017"/>
                    <a:pt x="4067" y="11120"/>
                    <a:pt x="3759" y="11154"/>
                  </a:cubicBezTo>
                  <a:lnTo>
                    <a:pt x="3247" y="11154"/>
                  </a:lnTo>
                  <a:cubicBezTo>
                    <a:pt x="3076" y="11120"/>
                    <a:pt x="2939" y="11086"/>
                    <a:pt x="2803" y="11017"/>
                  </a:cubicBezTo>
                  <a:cubicBezTo>
                    <a:pt x="2529" y="10846"/>
                    <a:pt x="2324" y="10607"/>
                    <a:pt x="2187" y="10299"/>
                  </a:cubicBezTo>
                  <a:cubicBezTo>
                    <a:pt x="2051" y="10026"/>
                    <a:pt x="2051" y="9684"/>
                    <a:pt x="2119" y="9411"/>
                  </a:cubicBezTo>
                  <a:cubicBezTo>
                    <a:pt x="2153" y="9103"/>
                    <a:pt x="2358" y="8898"/>
                    <a:pt x="2632" y="8796"/>
                  </a:cubicBezTo>
                  <a:cubicBezTo>
                    <a:pt x="2696" y="8777"/>
                    <a:pt x="2772" y="8769"/>
                    <a:pt x="2852" y="8769"/>
                  </a:cubicBezTo>
                  <a:cubicBezTo>
                    <a:pt x="3069" y="8769"/>
                    <a:pt x="3308" y="8832"/>
                    <a:pt x="3384" y="8932"/>
                  </a:cubicBezTo>
                  <a:cubicBezTo>
                    <a:pt x="3486" y="9137"/>
                    <a:pt x="3486" y="9377"/>
                    <a:pt x="3384" y="9616"/>
                  </a:cubicBezTo>
                  <a:cubicBezTo>
                    <a:pt x="3218" y="9852"/>
                    <a:pt x="3445" y="10073"/>
                    <a:pt x="3669" y="10073"/>
                  </a:cubicBezTo>
                  <a:cubicBezTo>
                    <a:pt x="3768" y="10073"/>
                    <a:pt x="3867" y="10029"/>
                    <a:pt x="3930" y="9924"/>
                  </a:cubicBezTo>
                  <a:lnTo>
                    <a:pt x="3930" y="9889"/>
                  </a:lnTo>
                  <a:cubicBezTo>
                    <a:pt x="4033" y="9650"/>
                    <a:pt x="4067" y="9445"/>
                    <a:pt x="4033" y="9206"/>
                  </a:cubicBezTo>
                  <a:cubicBezTo>
                    <a:pt x="4033" y="8967"/>
                    <a:pt x="3930" y="8727"/>
                    <a:pt x="3759" y="8556"/>
                  </a:cubicBezTo>
                  <a:cubicBezTo>
                    <a:pt x="3554" y="8386"/>
                    <a:pt x="3349" y="8283"/>
                    <a:pt x="3110" y="8283"/>
                  </a:cubicBezTo>
                  <a:cubicBezTo>
                    <a:pt x="2871" y="8283"/>
                    <a:pt x="2666" y="8283"/>
                    <a:pt x="2461" y="8351"/>
                  </a:cubicBezTo>
                  <a:cubicBezTo>
                    <a:pt x="2256" y="8420"/>
                    <a:pt x="2051" y="8556"/>
                    <a:pt x="1948" y="8762"/>
                  </a:cubicBezTo>
                  <a:cubicBezTo>
                    <a:pt x="1811" y="8898"/>
                    <a:pt x="1709" y="9103"/>
                    <a:pt x="1675" y="9308"/>
                  </a:cubicBezTo>
                  <a:cubicBezTo>
                    <a:pt x="1606" y="9718"/>
                    <a:pt x="1641" y="10129"/>
                    <a:pt x="1846" y="10470"/>
                  </a:cubicBezTo>
                  <a:cubicBezTo>
                    <a:pt x="1982" y="10846"/>
                    <a:pt x="2290" y="11154"/>
                    <a:pt x="2632" y="11325"/>
                  </a:cubicBezTo>
                  <a:cubicBezTo>
                    <a:pt x="2803" y="11427"/>
                    <a:pt x="3008" y="11496"/>
                    <a:pt x="3213" y="11496"/>
                  </a:cubicBezTo>
                  <a:cubicBezTo>
                    <a:pt x="3298" y="11513"/>
                    <a:pt x="3392" y="11521"/>
                    <a:pt x="3486" y="11521"/>
                  </a:cubicBezTo>
                  <a:cubicBezTo>
                    <a:pt x="3580" y="11521"/>
                    <a:pt x="3674" y="11513"/>
                    <a:pt x="3759" y="11496"/>
                  </a:cubicBezTo>
                  <a:cubicBezTo>
                    <a:pt x="4170" y="11461"/>
                    <a:pt x="4511" y="11325"/>
                    <a:pt x="4819" y="11086"/>
                  </a:cubicBezTo>
                  <a:cubicBezTo>
                    <a:pt x="5127" y="10812"/>
                    <a:pt x="5332" y="10470"/>
                    <a:pt x="5434" y="10094"/>
                  </a:cubicBezTo>
                  <a:cubicBezTo>
                    <a:pt x="5571" y="9718"/>
                    <a:pt x="5605" y="9343"/>
                    <a:pt x="5605" y="8967"/>
                  </a:cubicBezTo>
                  <a:cubicBezTo>
                    <a:pt x="5571" y="8796"/>
                    <a:pt x="5571" y="8625"/>
                    <a:pt x="5502" y="8420"/>
                  </a:cubicBezTo>
                  <a:lnTo>
                    <a:pt x="5502" y="8420"/>
                  </a:lnTo>
                  <a:cubicBezTo>
                    <a:pt x="5742" y="8522"/>
                    <a:pt x="5981" y="8556"/>
                    <a:pt x="6220" y="8556"/>
                  </a:cubicBezTo>
                  <a:cubicBezTo>
                    <a:pt x="6664" y="8556"/>
                    <a:pt x="7109" y="8454"/>
                    <a:pt x="7485" y="8215"/>
                  </a:cubicBezTo>
                  <a:cubicBezTo>
                    <a:pt x="8271" y="7736"/>
                    <a:pt x="8715" y="6848"/>
                    <a:pt x="8613" y="5925"/>
                  </a:cubicBezTo>
                  <a:cubicBezTo>
                    <a:pt x="8578" y="5788"/>
                    <a:pt x="8544" y="5652"/>
                    <a:pt x="8510" y="5515"/>
                  </a:cubicBezTo>
                  <a:lnTo>
                    <a:pt x="8510" y="5515"/>
                  </a:lnTo>
                  <a:cubicBezTo>
                    <a:pt x="8647" y="5686"/>
                    <a:pt x="8818" y="5788"/>
                    <a:pt x="9023" y="5857"/>
                  </a:cubicBezTo>
                  <a:cubicBezTo>
                    <a:pt x="9125" y="5891"/>
                    <a:pt x="9228" y="5925"/>
                    <a:pt x="9330" y="5959"/>
                  </a:cubicBezTo>
                  <a:cubicBezTo>
                    <a:pt x="9057" y="6198"/>
                    <a:pt x="8818" y="6472"/>
                    <a:pt x="8681" y="6814"/>
                  </a:cubicBezTo>
                  <a:cubicBezTo>
                    <a:pt x="8476" y="7224"/>
                    <a:pt x="8442" y="7702"/>
                    <a:pt x="8544" y="8146"/>
                  </a:cubicBezTo>
                  <a:cubicBezTo>
                    <a:pt x="8647" y="8591"/>
                    <a:pt x="8886" y="8967"/>
                    <a:pt x="9228" y="9274"/>
                  </a:cubicBezTo>
                  <a:cubicBezTo>
                    <a:pt x="9364" y="9445"/>
                    <a:pt x="9535" y="9616"/>
                    <a:pt x="9706" y="9753"/>
                  </a:cubicBezTo>
                  <a:cubicBezTo>
                    <a:pt x="9945" y="9958"/>
                    <a:pt x="10185" y="10129"/>
                    <a:pt x="10458" y="10299"/>
                  </a:cubicBezTo>
                  <a:cubicBezTo>
                    <a:pt x="10731" y="10470"/>
                    <a:pt x="11005" y="10607"/>
                    <a:pt x="11312" y="10675"/>
                  </a:cubicBezTo>
                  <a:cubicBezTo>
                    <a:pt x="11620" y="10778"/>
                    <a:pt x="11928" y="10846"/>
                    <a:pt x="12235" y="10880"/>
                  </a:cubicBezTo>
                  <a:cubicBezTo>
                    <a:pt x="12256" y="10884"/>
                    <a:pt x="12276" y="10886"/>
                    <a:pt x="12295" y="10886"/>
                  </a:cubicBezTo>
                  <a:cubicBezTo>
                    <a:pt x="12617" y="10886"/>
                    <a:pt x="12659" y="10366"/>
                    <a:pt x="12304" y="10334"/>
                  </a:cubicBezTo>
                  <a:lnTo>
                    <a:pt x="12269" y="10334"/>
                  </a:lnTo>
                  <a:cubicBezTo>
                    <a:pt x="11996" y="10299"/>
                    <a:pt x="11723" y="10265"/>
                    <a:pt x="11449" y="10197"/>
                  </a:cubicBezTo>
                  <a:cubicBezTo>
                    <a:pt x="11244" y="10129"/>
                    <a:pt x="11039" y="10060"/>
                    <a:pt x="10868" y="9958"/>
                  </a:cubicBezTo>
                  <a:lnTo>
                    <a:pt x="10868" y="9958"/>
                  </a:lnTo>
                  <a:cubicBezTo>
                    <a:pt x="10941" y="9967"/>
                    <a:pt x="11017" y="9971"/>
                    <a:pt x="11095" y="9971"/>
                  </a:cubicBezTo>
                  <a:cubicBezTo>
                    <a:pt x="11306" y="9971"/>
                    <a:pt x="11532" y="9939"/>
                    <a:pt x="11757" y="9889"/>
                  </a:cubicBezTo>
                  <a:cubicBezTo>
                    <a:pt x="12235" y="9753"/>
                    <a:pt x="12611" y="9411"/>
                    <a:pt x="12782" y="8932"/>
                  </a:cubicBezTo>
                  <a:cubicBezTo>
                    <a:pt x="12953" y="8488"/>
                    <a:pt x="12953" y="8010"/>
                    <a:pt x="12782" y="7565"/>
                  </a:cubicBezTo>
                  <a:cubicBezTo>
                    <a:pt x="12714" y="7326"/>
                    <a:pt x="12577" y="7121"/>
                    <a:pt x="12406" y="6950"/>
                  </a:cubicBezTo>
                  <a:cubicBezTo>
                    <a:pt x="12201" y="6745"/>
                    <a:pt x="11962" y="6643"/>
                    <a:pt x="11723" y="6574"/>
                  </a:cubicBezTo>
                  <a:cubicBezTo>
                    <a:pt x="11449" y="6574"/>
                    <a:pt x="11210" y="6574"/>
                    <a:pt x="10971" y="6643"/>
                  </a:cubicBezTo>
                  <a:cubicBezTo>
                    <a:pt x="10697" y="6711"/>
                    <a:pt x="10492" y="6882"/>
                    <a:pt x="10287" y="7087"/>
                  </a:cubicBezTo>
                  <a:cubicBezTo>
                    <a:pt x="10116" y="7292"/>
                    <a:pt x="10048" y="7600"/>
                    <a:pt x="10082" y="7907"/>
                  </a:cubicBezTo>
                  <a:cubicBezTo>
                    <a:pt x="10116" y="8146"/>
                    <a:pt x="10219" y="8420"/>
                    <a:pt x="10390" y="8625"/>
                  </a:cubicBezTo>
                  <a:cubicBezTo>
                    <a:pt x="10457" y="8731"/>
                    <a:pt x="10552" y="8775"/>
                    <a:pt x="10647" y="8775"/>
                  </a:cubicBezTo>
                  <a:cubicBezTo>
                    <a:pt x="10889" y="8775"/>
                    <a:pt x="11133" y="8494"/>
                    <a:pt x="10937" y="8249"/>
                  </a:cubicBezTo>
                  <a:cubicBezTo>
                    <a:pt x="10868" y="8112"/>
                    <a:pt x="10800" y="7976"/>
                    <a:pt x="10766" y="7839"/>
                  </a:cubicBezTo>
                  <a:cubicBezTo>
                    <a:pt x="10731" y="7702"/>
                    <a:pt x="10766" y="7600"/>
                    <a:pt x="10834" y="7497"/>
                  </a:cubicBezTo>
                  <a:cubicBezTo>
                    <a:pt x="11013" y="7318"/>
                    <a:pt x="11270" y="7217"/>
                    <a:pt x="11537" y="7217"/>
                  </a:cubicBezTo>
                  <a:cubicBezTo>
                    <a:pt x="11576" y="7217"/>
                    <a:pt x="11615" y="7219"/>
                    <a:pt x="11654" y="7224"/>
                  </a:cubicBezTo>
                  <a:cubicBezTo>
                    <a:pt x="11791" y="7224"/>
                    <a:pt x="11928" y="7292"/>
                    <a:pt x="12064" y="7395"/>
                  </a:cubicBezTo>
                  <a:cubicBezTo>
                    <a:pt x="12167" y="7497"/>
                    <a:pt x="12269" y="7634"/>
                    <a:pt x="12304" y="7770"/>
                  </a:cubicBezTo>
                  <a:cubicBezTo>
                    <a:pt x="12406" y="8112"/>
                    <a:pt x="12406" y="8454"/>
                    <a:pt x="12269" y="8762"/>
                  </a:cubicBezTo>
                  <a:cubicBezTo>
                    <a:pt x="12167" y="9069"/>
                    <a:pt x="11893" y="9308"/>
                    <a:pt x="11586" y="9411"/>
                  </a:cubicBezTo>
                  <a:cubicBezTo>
                    <a:pt x="11375" y="9468"/>
                    <a:pt x="11165" y="9496"/>
                    <a:pt x="10958" y="9496"/>
                  </a:cubicBezTo>
                  <a:cubicBezTo>
                    <a:pt x="10427" y="9496"/>
                    <a:pt x="9920" y="9311"/>
                    <a:pt x="9501" y="8967"/>
                  </a:cubicBezTo>
                  <a:cubicBezTo>
                    <a:pt x="9228" y="8727"/>
                    <a:pt x="9023" y="8386"/>
                    <a:pt x="8920" y="8044"/>
                  </a:cubicBezTo>
                  <a:cubicBezTo>
                    <a:pt x="8852" y="7702"/>
                    <a:pt x="8852" y="7326"/>
                    <a:pt x="9023" y="6984"/>
                  </a:cubicBezTo>
                  <a:cubicBezTo>
                    <a:pt x="9194" y="6643"/>
                    <a:pt x="9433" y="6335"/>
                    <a:pt x="9706" y="6096"/>
                  </a:cubicBezTo>
                  <a:cubicBezTo>
                    <a:pt x="10356" y="5617"/>
                    <a:pt x="11107" y="5378"/>
                    <a:pt x="11893" y="5378"/>
                  </a:cubicBezTo>
                  <a:cubicBezTo>
                    <a:pt x="12087" y="5370"/>
                    <a:pt x="12279" y="5366"/>
                    <a:pt x="12469" y="5366"/>
                  </a:cubicBezTo>
                  <a:cubicBezTo>
                    <a:pt x="13085" y="5366"/>
                    <a:pt x="13685" y="5410"/>
                    <a:pt x="14286" y="5515"/>
                  </a:cubicBezTo>
                  <a:cubicBezTo>
                    <a:pt x="14935" y="5617"/>
                    <a:pt x="15585" y="5754"/>
                    <a:pt x="16200" y="5959"/>
                  </a:cubicBezTo>
                  <a:cubicBezTo>
                    <a:pt x="15790" y="6164"/>
                    <a:pt x="15414" y="6438"/>
                    <a:pt x="15106" y="6745"/>
                  </a:cubicBezTo>
                  <a:cubicBezTo>
                    <a:pt x="14833" y="6984"/>
                    <a:pt x="14628" y="7258"/>
                    <a:pt x="14491" y="7565"/>
                  </a:cubicBezTo>
                  <a:cubicBezTo>
                    <a:pt x="14354" y="7907"/>
                    <a:pt x="14320" y="8283"/>
                    <a:pt x="14423" y="8659"/>
                  </a:cubicBezTo>
                  <a:cubicBezTo>
                    <a:pt x="14559" y="9001"/>
                    <a:pt x="14798" y="9308"/>
                    <a:pt x="15106" y="9513"/>
                  </a:cubicBezTo>
                  <a:cubicBezTo>
                    <a:pt x="15277" y="9616"/>
                    <a:pt x="15482" y="9684"/>
                    <a:pt x="15687" y="9684"/>
                  </a:cubicBezTo>
                  <a:cubicBezTo>
                    <a:pt x="15892" y="9684"/>
                    <a:pt x="16063" y="9616"/>
                    <a:pt x="16234" y="9548"/>
                  </a:cubicBezTo>
                  <a:cubicBezTo>
                    <a:pt x="16576" y="9343"/>
                    <a:pt x="16815" y="9103"/>
                    <a:pt x="17020" y="8796"/>
                  </a:cubicBezTo>
                  <a:cubicBezTo>
                    <a:pt x="17191" y="8488"/>
                    <a:pt x="17328" y="8181"/>
                    <a:pt x="17362" y="7839"/>
                  </a:cubicBezTo>
                  <a:cubicBezTo>
                    <a:pt x="17430" y="7497"/>
                    <a:pt x="17430" y="7155"/>
                    <a:pt x="17362" y="6848"/>
                  </a:cubicBezTo>
                  <a:cubicBezTo>
                    <a:pt x="17328" y="6506"/>
                    <a:pt x="17191" y="6198"/>
                    <a:pt x="17020" y="5891"/>
                  </a:cubicBezTo>
                  <a:cubicBezTo>
                    <a:pt x="17533" y="5720"/>
                    <a:pt x="18045" y="5583"/>
                    <a:pt x="18592" y="5549"/>
                  </a:cubicBezTo>
                  <a:cubicBezTo>
                    <a:pt x="18757" y="5540"/>
                    <a:pt x="18922" y="5536"/>
                    <a:pt x="19086" y="5536"/>
                  </a:cubicBezTo>
                  <a:cubicBezTo>
                    <a:pt x="19534" y="5536"/>
                    <a:pt x="19978" y="5567"/>
                    <a:pt x="20403" y="5617"/>
                  </a:cubicBezTo>
                  <a:cubicBezTo>
                    <a:pt x="20848" y="5686"/>
                    <a:pt x="21258" y="5788"/>
                    <a:pt x="21668" y="5891"/>
                  </a:cubicBezTo>
                  <a:cubicBezTo>
                    <a:pt x="21736" y="6335"/>
                    <a:pt x="22044" y="6677"/>
                    <a:pt x="22488" y="6745"/>
                  </a:cubicBezTo>
                  <a:cubicBezTo>
                    <a:pt x="22249" y="7463"/>
                    <a:pt x="21941" y="8112"/>
                    <a:pt x="21600" y="8762"/>
                  </a:cubicBezTo>
                  <a:cubicBezTo>
                    <a:pt x="21155" y="9479"/>
                    <a:pt x="20643" y="10197"/>
                    <a:pt x="19891" y="10368"/>
                  </a:cubicBezTo>
                  <a:cubicBezTo>
                    <a:pt x="19750" y="10406"/>
                    <a:pt x="19604" y="10426"/>
                    <a:pt x="19459" y="10426"/>
                  </a:cubicBezTo>
                  <a:cubicBezTo>
                    <a:pt x="19217" y="10426"/>
                    <a:pt x="18977" y="10372"/>
                    <a:pt x="18763" y="10265"/>
                  </a:cubicBezTo>
                  <a:cubicBezTo>
                    <a:pt x="18626" y="10163"/>
                    <a:pt x="18490" y="10026"/>
                    <a:pt x="18421" y="9855"/>
                  </a:cubicBezTo>
                  <a:cubicBezTo>
                    <a:pt x="18319" y="9684"/>
                    <a:pt x="18250" y="9513"/>
                    <a:pt x="18250" y="9308"/>
                  </a:cubicBezTo>
                  <a:cubicBezTo>
                    <a:pt x="18250" y="9137"/>
                    <a:pt x="18319" y="8967"/>
                    <a:pt x="18421" y="8864"/>
                  </a:cubicBezTo>
                  <a:cubicBezTo>
                    <a:pt x="18558" y="8762"/>
                    <a:pt x="18729" y="8693"/>
                    <a:pt x="18900" y="8659"/>
                  </a:cubicBezTo>
                  <a:cubicBezTo>
                    <a:pt x="19036" y="8659"/>
                    <a:pt x="19207" y="8693"/>
                    <a:pt x="19310" y="8762"/>
                  </a:cubicBezTo>
                  <a:cubicBezTo>
                    <a:pt x="19412" y="8864"/>
                    <a:pt x="19481" y="8967"/>
                    <a:pt x="19446" y="9103"/>
                  </a:cubicBezTo>
                  <a:cubicBezTo>
                    <a:pt x="19410" y="9342"/>
                    <a:pt x="19591" y="9473"/>
                    <a:pt x="19766" y="9473"/>
                  </a:cubicBezTo>
                  <a:cubicBezTo>
                    <a:pt x="19916" y="9473"/>
                    <a:pt x="20062" y="9377"/>
                    <a:pt x="20062" y="9172"/>
                  </a:cubicBezTo>
                  <a:cubicBezTo>
                    <a:pt x="20096" y="9137"/>
                    <a:pt x="20096" y="9137"/>
                    <a:pt x="20062" y="9103"/>
                  </a:cubicBezTo>
                  <a:lnTo>
                    <a:pt x="20062" y="9069"/>
                  </a:lnTo>
                  <a:cubicBezTo>
                    <a:pt x="20027" y="8762"/>
                    <a:pt x="19857" y="8488"/>
                    <a:pt x="19583" y="8351"/>
                  </a:cubicBezTo>
                  <a:cubicBezTo>
                    <a:pt x="19424" y="8260"/>
                    <a:pt x="19249" y="8215"/>
                    <a:pt x="19069" y="8215"/>
                  </a:cubicBezTo>
                  <a:cubicBezTo>
                    <a:pt x="18979" y="8215"/>
                    <a:pt x="18888" y="8226"/>
                    <a:pt x="18797" y="8249"/>
                  </a:cubicBezTo>
                  <a:cubicBezTo>
                    <a:pt x="18558" y="8283"/>
                    <a:pt x="18319" y="8420"/>
                    <a:pt x="18114" y="8591"/>
                  </a:cubicBezTo>
                  <a:cubicBezTo>
                    <a:pt x="17943" y="8796"/>
                    <a:pt x="17874" y="9069"/>
                    <a:pt x="17874" y="9343"/>
                  </a:cubicBezTo>
                  <a:cubicBezTo>
                    <a:pt x="17909" y="9582"/>
                    <a:pt x="17977" y="9821"/>
                    <a:pt x="18079" y="10026"/>
                  </a:cubicBezTo>
                  <a:cubicBezTo>
                    <a:pt x="18216" y="10231"/>
                    <a:pt x="18387" y="10402"/>
                    <a:pt x="18558" y="10573"/>
                  </a:cubicBezTo>
                  <a:cubicBezTo>
                    <a:pt x="18831" y="10720"/>
                    <a:pt x="19117" y="10790"/>
                    <a:pt x="19408" y="10790"/>
                  </a:cubicBezTo>
                  <a:cubicBezTo>
                    <a:pt x="19591" y="10790"/>
                    <a:pt x="19775" y="10762"/>
                    <a:pt x="19959" y="10710"/>
                  </a:cubicBezTo>
                  <a:cubicBezTo>
                    <a:pt x="20130" y="10675"/>
                    <a:pt x="20301" y="10607"/>
                    <a:pt x="20472" y="10539"/>
                  </a:cubicBezTo>
                  <a:lnTo>
                    <a:pt x="20472" y="10539"/>
                  </a:lnTo>
                  <a:cubicBezTo>
                    <a:pt x="20369" y="10778"/>
                    <a:pt x="20335" y="11017"/>
                    <a:pt x="20301" y="11256"/>
                  </a:cubicBezTo>
                  <a:cubicBezTo>
                    <a:pt x="20301" y="11496"/>
                    <a:pt x="20369" y="11769"/>
                    <a:pt x="20472" y="12008"/>
                  </a:cubicBezTo>
                  <a:cubicBezTo>
                    <a:pt x="20522" y="12135"/>
                    <a:pt x="20648" y="12205"/>
                    <a:pt x="20794" y="12205"/>
                  </a:cubicBezTo>
                  <a:cubicBezTo>
                    <a:pt x="20844" y="12205"/>
                    <a:pt x="20897" y="12197"/>
                    <a:pt x="20950" y="12179"/>
                  </a:cubicBezTo>
                  <a:cubicBezTo>
                    <a:pt x="21121" y="12111"/>
                    <a:pt x="21190" y="11906"/>
                    <a:pt x="21121" y="11735"/>
                  </a:cubicBezTo>
                  <a:lnTo>
                    <a:pt x="21121" y="11701"/>
                  </a:lnTo>
                  <a:cubicBezTo>
                    <a:pt x="21019" y="11564"/>
                    <a:pt x="20984" y="11427"/>
                    <a:pt x="20950" y="11256"/>
                  </a:cubicBezTo>
                  <a:cubicBezTo>
                    <a:pt x="20950" y="11086"/>
                    <a:pt x="20950" y="10915"/>
                    <a:pt x="21019" y="10744"/>
                  </a:cubicBezTo>
                  <a:cubicBezTo>
                    <a:pt x="21053" y="10539"/>
                    <a:pt x="21121" y="10368"/>
                    <a:pt x="21190" y="10197"/>
                  </a:cubicBezTo>
                  <a:cubicBezTo>
                    <a:pt x="21292" y="10060"/>
                    <a:pt x="21360" y="9924"/>
                    <a:pt x="21463" y="9787"/>
                  </a:cubicBezTo>
                  <a:cubicBezTo>
                    <a:pt x="21668" y="9548"/>
                    <a:pt x="21873" y="9308"/>
                    <a:pt x="22044" y="9035"/>
                  </a:cubicBezTo>
                  <a:cubicBezTo>
                    <a:pt x="22317" y="8625"/>
                    <a:pt x="22557" y="8181"/>
                    <a:pt x="22796" y="7702"/>
                  </a:cubicBezTo>
                  <a:cubicBezTo>
                    <a:pt x="22967" y="9753"/>
                    <a:pt x="23548" y="11735"/>
                    <a:pt x="24505" y="13512"/>
                  </a:cubicBezTo>
                  <a:lnTo>
                    <a:pt x="24676" y="13820"/>
                  </a:lnTo>
                  <a:lnTo>
                    <a:pt x="24846" y="13512"/>
                  </a:lnTo>
                  <a:cubicBezTo>
                    <a:pt x="25838" y="11735"/>
                    <a:pt x="26419" y="9753"/>
                    <a:pt x="26555" y="7702"/>
                  </a:cubicBezTo>
                  <a:cubicBezTo>
                    <a:pt x="26794" y="8181"/>
                    <a:pt x="27068" y="8625"/>
                    <a:pt x="27341" y="9035"/>
                  </a:cubicBezTo>
                  <a:cubicBezTo>
                    <a:pt x="27512" y="9308"/>
                    <a:pt x="27717" y="9548"/>
                    <a:pt x="27922" y="9787"/>
                  </a:cubicBezTo>
                  <a:cubicBezTo>
                    <a:pt x="27991" y="9924"/>
                    <a:pt x="28093" y="10060"/>
                    <a:pt x="28162" y="10197"/>
                  </a:cubicBezTo>
                  <a:cubicBezTo>
                    <a:pt x="28264" y="10368"/>
                    <a:pt x="28332" y="10539"/>
                    <a:pt x="28367" y="10744"/>
                  </a:cubicBezTo>
                  <a:cubicBezTo>
                    <a:pt x="28401" y="10915"/>
                    <a:pt x="28435" y="11086"/>
                    <a:pt x="28401" y="11256"/>
                  </a:cubicBezTo>
                  <a:cubicBezTo>
                    <a:pt x="28401" y="11427"/>
                    <a:pt x="28332" y="11564"/>
                    <a:pt x="28264" y="11701"/>
                  </a:cubicBezTo>
                  <a:lnTo>
                    <a:pt x="28264" y="11735"/>
                  </a:lnTo>
                  <a:cubicBezTo>
                    <a:pt x="28162" y="11906"/>
                    <a:pt x="28264" y="12111"/>
                    <a:pt x="28435" y="12179"/>
                  </a:cubicBezTo>
                  <a:cubicBezTo>
                    <a:pt x="28479" y="12197"/>
                    <a:pt x="28525" y="12205"/>
                    <a:pt x="28571" y="12205"/>
                  </a:cubicBezTo>
                  <a:cubicBezTo>
                    <a:pt x="28703" y="12205"/>
                    <a:pt x="28829" y="12135"/>
                    <a:pt x="28879" y="12008"/>
                  </a:cubicBezTo>
                  <a:cubicBezTo>
                    <a:pt x="28982" y="11769"/>
                    <a:pt x="29050" y="11496"/>
                    <a:pt x="29050" y="11256"/>
                  </a:cubicBezTo>
                  <a:cubicBezTo>
                    <a:pt x="29050" y="11017"/>
                    <a:pt x="28982" y="10778"/>
                    <a:pt x="28913" y="10539"/>
                  </a:cubicBezTo>
                  <a:lnTo>
                    <a:pt x="28913" y="10539"/>
                  </a:lnTo>
                  <a:cubicBezTo>
                    <a:pt x="29084" y="10607"/>
                    <a:pt x="29255" y="10675"/>
                    <a:pt x="29426" y="10710"/>
                  </a:cubicBezTo>
                  <a:cubicBezTo>
                    <a:pt x="29597" y="10762"/>
                    <a:pt x="29778" y="10790"/>
                    <a:pt x="29960" y="10790"/>
                  </a:cubicBezTo>
                  <a:cubicBezTo>
                    <a:pt x="30250" y="10790"/>
                    <a:pt x="30541" y="10720"/>
                    <a:pt x="30793" y="10573"/>
                  </a:cubicBezTo>
                  <a:cubicBezTo>
                    <a:pt x="30998" y="10402"/>
                    <a:pt x="31169" y="10231"/>
                    <a:pt x="31272" y="10026"/>
                  </a:cubicBezTo>
                  <a:cubicBezTo>
                    <a:pt x="31408" y="9821"/>
                    <a:pt x="31477" y="9582"/>
                    <a:pt x="31477" y="9343"/>
                  </a:cubicBezTo>
                  <a:cubicBezTo>
                    <a:pt x="31511" y="9069"/>
                    <a:pt x="31408" y="8796"/>
                    <a:pt x="31237" y="8591"/>
                  </a:cubicBezTo>
                  <a:cubicBezTo>
                    <a:pt x="31067" y="8420"/>
                    <a:pt x="30827" y="8283"/>
                    <a:pt x="30554" y="8249"/>
                  </a:cubicBezTo>
                  <a:cubicBezTo>
                    <a:pt x="30463" y="8226"/>
                    <a:pt x="30372" y="8215"/>
                    <a:pt x="30282" y="8215"/>
                  </a:cubicBezTo>
                  <a:cubicBezTo>
                    <a:pt x="30102" y="8215"/>
                    <a:pt x="29927" y="8260"/>
                    <a:pt x="29768" y="8351"/>
                  </a:cubicBezTo>
                  <a:cubicBezTo>
                    <a:pt x="29494" y="8488"/>
                    <a:pt x="29324" y="8762"/>
                    <a:pt x="29289" y="9069"/>
                  </a:cubicBezTo>
                  <a:lnTo>
                    <a:pt x="29289" y="9103"/>
                  </a:lnTo>
                  <a:cubicBezTo>
                    <a:pt x="29289" y="9137"/>
                    <a:pt x="29289" y="9137"/>
                    <a:pt x="29289" y="9172"/>
                  </a:cubicBezTo>
                  <a:cubicBezTo>
                    <a:pt x="29289" y="9377"/>
                    <a:pt x="29435" y="9473"/>
                    <a:pt x="29585" y="9473"/>
                  </a:cubicBezTo>
                  <a:cubicBezTo>
                    <a:pt x="29760" y="9473"/>
                    <a:pt x="29941" y="9342"/>
                    <a:pt x="29905" y="9103"/>
                  </a:cubicBezTo>
                  <a:cubicBezTo>
                    <a:pt x="29905" y="8967"/>
                    <a:pt x="29939" y="8864"/>
                    <a:pt x="30041" y="8762"/>
                  </a:cubicBezTo>
                  <a:cubicBezTo>
                    <a:pt x="30178" y="8693"/>
                    <a:pt x="30315" y="8659"/>
                    <a:pt x="30486" y="8659"/>
                  </a:cubicBezTo>
                  <a:cubicBezTo>
                    <a:pt x="30656" y="8693"/>
                    <a:pt x="30827" y="8762"/>
                    <a:pt x="30930" y="8864"/>
                  </a:cubicBezTo>
                  <a:cubicBezTo>
                    <a:pt x="31067" y="8967"/>
                    <a:pt x="31135" y="9137"/>
                    <a:pt x="31135" y="9308"/>
                  </a:cubicBezTo>
                  <a:cubicBezTo>
                    <a:pt x="31101" y="9513"/>
                    <a:pt x="31067" y="9684"/>
                    <a:pt x="30964" y="9855"/>
                  </a:cubicBezTo>
                  <a:cubicBezTo>
                    <a:pt x="30861" y="10026"/>
                    <a:pt x="30759" y="10163"/>
                    <a:pt x="30588" y="10265"/>
                  </a:cubicBezTo>
                  <a:cubicBezTo>
                    <a:pt x="30374" y="10372"/>
                    <a:pt x="30147" y="10426"/>
                    <a:pt x="29916" y="10426"/>
                  </a:cubicBezTo>
                  <a:cubicBezTo>
                    <a:pt x="29776" y="10426"/>
                    <a:pt x="29635" y="10406"/>
                    <a:pt x="29494" y="10368"/>
                  </a:cubicBezTo>
                  <a:cubicBezTo>
                    <a:pt x="28708" y="10197"/>
                    <a:pt x="28196" y="9479"/>
                    <a:pt x="27786" y="8762"/>
                  </a:cubicBezTo>
                  <a:cubicBezTo>
                    <a:pt x="27410" y="8112"/>
                    <a:pt x="27136" y="7463"/>
                    <a:pt x="26897" y="6745"/>
                  </a:cubicBezTo>
                  <a:cubicBezTo>
                    <a:pt x="27307" y="6677"/>
                    <a:pt x="27649" y="6335"/>
                    <a:pt x="27717" y="5891"/>
                  </a:cubicBezTo>
                  <a:cubicBezTo>
                    <a:pt x="28127" y="5788"/>
                    <a:pt x="28537" y="5686"/>
                    <a:pt x="28948" y="5617"/>
                  </a:cubicBezTo>
                  <a:cubicBezTo>
                    <a:pt x="29398" y="5567"/>
                    <a:pt x="29848" y="5536"/>
                    <a:pt x="30299" y="5536"/>
                  </a:cubicBezTo>
                  <a:cubicBezTo>
                    <a:pt x="30463" y="5536"/>
                    <a:pt x="30628" y="5540"/>
                    <a:pt x="30793" y="5549"/>
                  </a:cubicBezTo>
                  <a:cubicBezTo>
                    <a:pt x="31306" y="5583"/>
                    <a:pt x="31853" y="5720"/>
                    <a:pt x="32331" y="5891"/>
                  </a:cubicBezTo>
                  <a:cubicBezTo>
                    <a:pt x="32160" y="6198"/>
                    <a:pt x="32058" y="6506"/>
                    <a:pt x="31989" y="6848"/>
                  </a:cubicBezTo>
                  <a:cubicBezTo>
                    <a:pt x="31921" y="7155"/>
                    <a:pt x="31921" y="7497"/>
                    <a:pt x="31989" y="7839"/>
                  </a:cubicBezTo>
                  <a:cubicBezTo>
                    <a:pt x="32058" y="8181"/>
                    <a:pt x="32194" y="8488"/>
                    <a:pt x="32365" y="8796"/>
                  </a:cubicBezTo>
                  <a:cubicBezTo>
                    <a:pt x="32536" y="9103"/>
                    <a:pt x="32810" y="9343"/>
                    <a:pt x="33117" y="9548"/>
                  </a:cubicBezTo>
                  <a:cubicBezTo>
                    <a:pt x="33288" y="9616"/>
                    <a:pt x="33493" y="9684"/>
                    <a:pt x="33698" y="9684"/>
                  </a:cubicBezTo>
                  <a:cubicBezTo>
                    <a:pt x="33903" y="9684"/>
                    <a:pt x="34108" y="9616"/>
                    <a:pt x="34279" y="9513"/>
                  </a:cubicBezTo>
                  <a:cubicBezTo>
                    <a:pt x="34587" y="9308"/>
                    <a:pt x="34826" y="9001"/>
                    <a:pt x="34928" y="8659"/>
                  </a:cubicBezTo>
                  <a:cubicBezTo>
                    <a:pt x="35031" y="8283"/>
                    <a:pt x="35031" y="7907"/>
                    <a:pt x="34860" y="7565"/>
                  </a:cubicBezTo>
                  <a:cubicBezTo>
                    <a:pt x="34723" y="7258"/>
                    <a:pt x="34518" y="6984"/>
                    <a:pt x="34279" y="6745"/>
                  </a:cubicBezTo>
                  <a:cubicBezTo>
                    <a:pt x="33937" y="6438"/>
                    <a:pt x="33561" y="6164"/>
                    <a:pt x="33185" y="5959"/>
                  </a:cubicBezTo>
                  <a:cubicBezTo>
                    <a:pt x="33801" y="5754"/>
                    <a:pt x="34416" y="5617"/>
                    <a:pt x="35065" y="5515"/>
                  </a:cubicBezTo>
                  <a:cubicBezTo>
                    <a:pt x="35666" y="5410"/>
                    <a:pt x="36286" y="5366"/>
                    <a:pt x="36911" y="5366"/>
                  </a:cubicBezTo>
                  <a:cubicBezTo>
                    <a:pt x="37104" y="5366"/>
                    <a:pt x="37298" y="5370"/>
                    <a:pt x="37492" y="5378"/>
                  </a:cubicBezTo>
                  <a:cubicBezTo>
                    <a:pt x="38244" y="5378"/>
                    <a:pt x="38995" y="5652"/>
                    <a:pt x="39611" y="6096"/>
                  </a:cubicBezTo>
                  <a:cubicBezTo>
                    <a:pt x="39918" y="6335"/>
                    <a:pt x="40157" y="6643"/>
                    <a:pt x="40328" y="6984"/>
                  </a:cubicBezTo>
                  <a:cubicBezTo>
                    <a:pt x="40465" y="7326"/>
                    <a:pt x="40499" y="7702"/>
                    <a:pt x="40397" y="8044"/>
                  </a:cubicBezTo>
                  <a:cubicBezTo>
                    <a:pt x="40294" y="8386"/>
                    <a:pt x="40123" y="8727"/>
                    <a:pt x="39850" y="8967"/>
                  </a:cubicBezTo>
                  <a:cubicBezTo>
                    <a:pt x="39431" y="9311"/>
                    <a:pt x="38907" y="9496"/>
                    <a:pt x="38378" y="9496"/>
                  </a:cubicBezTo>
                  <a:cubicBezTo>
                    <a:pt x="38172" y="9496"/>
                    <a:pt x="37966" y="9468"/>
                    <a:pt x="37765" y="9411"/>
                  </a:cubicBezTo>
                  <a:cubicBezTo>
                    <a:pt x="37458" y="9308"/>
                    <a:pt x="37184" y="9069"/>
                    <a:pt x="37047" y="8762"/>
                  </a:cubicBezTo>
                  <a:cubicBezTo>
                    <a:pt x="36945" y="8420"/>
                    <a:pt x="36979" y="8044"/>
                    <a:pt x="37082" y="7736"/>
                  </a:cubicBezTo>
                  <a:cubicBezTo>
                    <a:pt x="37150" y="7565"/>
                    <a:pt x="37252" y="7429"/>
                    <a:pt x="37355" y="7326"/>
                  </a:cubicBezTo>
                  <a:cubicBezTo>
                    <a:pt x="37458" y="7224"/>
                    <a:pt x="37594" y="7189"/>
                    <a:pt x="37765" y="7155"/>
                  </a:cubicBezTo>
                  <a:cubicBezTo>
                    <a:pt x="37800" y="7151"/>
                    <a:pt x="37835" y="7149"/>
                    <a:pt x="37871" y="7149"/>
                  </a:cubicBezTo>
                  <a:cubicBezTo>
                    <a:pt x="38116" y="7149"/>
                    <a:pt x="38377" y="7250"/>
                    <a:pt x="38585" y="7429"/>
                  </a:cubicBezTo>
                  <a:cubicBezTo>
                    <a:pt x="38654" y="7531"/>
                    <a:pt x="38654" y="7668"/>
                    <a:pt x="38620" y="7770"/>
                  </a:cubicBezTo>
                  <a:cubicBezTo>
                    <a:pt x="38620" y="7941"/>
                    <a:pt x="38551" y="8078"/>
                    <a:pt x="38483" y="8181"/>
                  </a:cubicBezTo>
                  <a:cubicBezTo>
                    <a:pt x="38289" y="8446"/>
                    <a:pt x="38506" y="8712"/>
                    <a:pt x="38747" y="8712"/>
                  </a:cubicBezTo>
                  <a:cubicBezTo>
                    <a:pt x="38846" y="8712"/>
                    <a:pt x="38950" y="8667"/>
                    <a:pt x="39030" y="8556"/>
                  </a:cubicBezTo>
                  <a:cubicBezTo>
                    <a:pt x="39166" y="8351"/>
                    <a:pt x="39269" y="8112"/>
                    <a:pt x="39303" y="7839"/>
                  </a:cubicBezTo>
                  <a:cubicBezTo>
                    <a:pt x="39371" y="7565"/>
                    <a:pt x="39269" y="7258"/>
                    <a:pt x="39098" y="7019"/>
                  </a:cubicBezTo>
                  <a:cubicBezTo>
                    <a:pt x="38927" y="6814"/>
                    <a:pt x="38688" y="6677"/>
                    <a:pt x="38449" y="6608"/>
                  </a:cubicBezTo>
                  <a:cubicBezTo>
                    <a:pt x="38248" y="6558"/>
                    <a:pt x="38067" y="6527"/>
                    <a:pt x="37890" y="6527"/>
                  </a:cubicBezTo>
                  <a:cubicBezTo>
                    <a:pt x="37825" y="6527"/>
                    <a:pt x="37761" y="6531"/>
                    <a:pt x="37697" y="6540"/>
                  </a:cubicBezTo>
                  <a:cubicBezTo>
                    <a:pt x="37423" y="6574"/>
                    <a:pt x="37184" y="6711"/>
                    <a:pt x="37013" y="6882"/>
                  </a:cubicBezTo>
                  <a:cubicBezTo>
                    <a:pt x="36808" y="7053"/>
                    <a:pt x="36706" y="7258"/>
                    <a:pt x="36603" y="7497"/>
                  </a:cubicBezTo>
                  <a:cubicBezTo>
                    <a:pt x="36466" y="7941"/>
                    <a:pt x="36466" y="8454"/>
                    <a:pt x="36603" y="8898"/>
                  </a:cubicBezTo>
                  <a:cubicBezTo>
                    <a:pt x="36808" y="9343"/>
                    <a:pt x="37184" y="9684"/>
                    <a:pt x="37663" y="9821"/>
                  </a:cubicBezTo>
                  <a:cubicBezTo>
                    <a:pt x="37936" y="9889"/>
                    <a:pt x="38244" y="9924"/>
                    <a:pt x="38551" y="9924"/>
                  </a:cubicBezTo>
                  <a:cubicBezTo>
                    <a:pt x="38346" y="9992"/>
                    <a:pt x="38141" y="10094"/>
                    <a:pt x="37936" y="10129"/>
                  </a:cubicBezTo>
                  <a:cubicBezTo>
                    <a:pt x="37663" y="10197"/>
                    <a:pt x="37389" y="10265"/>
                    <a:pt x="37116" y="10265"/>
                  </a:cubicBezTo>
                  <a:lnTo>
                    <a:pt x="37047" y="10265"/>
                  </a:lnTo>
                  <a:cubicBezTo>
                    <a:pt x="36682" y="10299"/>
                    <a:pt x="36736" y="10848"/>
                    <a:pt x="37084" y="10848"/>
                  </a:cubicBezTo>
                  <a:cubicBezTo>
                    <a:pt x="37095" y="10848"/>
                    <a:pt x="37105" y="10847"/>
                    <a:pt x="37116" y="10846"/>
                  </a:cubicBezTo>
                  <a:cubicBezTo>
                    <a:pt x="37458" y="10812"/>
                    <a:pt x="37765" y="10744"/>
                    <a:pt x="38073" y="10641"/>
                  </a:cubicBezTo>
                  <a:cubicBezTo>
                    <a:pt x="38346" y="10539"/>
                    <a:pt x="38654" y="10402"/>
                    <a:pt x="38927" y="10265"/>
                  </a:cubicBezTo>
                  <a:cubicBezTo>
                    <a:pt x="39201" y="10094"/>
                    <a:pt x="39440" y="9924"/>
                    <a:pt x="39679" y="9718"/>
                  </a:cubicBezTo>
                  <a:cubicBezTo>
                    <a:pt x="39850" y="9548"/>
                    <a:pt x="39987" y="9411"/>
                    <a:pt x="40123" y="9240"/>
                  </a:cubicBezTo>
                  <a:cubicBezTo>
                    <a:pt x="40465" y="8932"/>
                    <a:pt x="40704" y="8522"/>
                    <a:pt x="40807" y="8078"/>
                  </a:cubicBezTo>
                  <a:cubicBezTo>
                    <a:pt x="40944" y="7634"/>
                    <a:pt x="40875" y="7155"/>
                    <a:pt x="40704" y="6745"/>
                  </a:cubicBezTo>
                  <a:cubicBezTo>
                    <a:pt x="40533" y="6438"/>
                    <a:pt x="40328" y="6130"/>
                    <a:pt x="40055" y="5891"/>
                  </a:cubicBezTo>
                  <a:cubicBezTo>
                    <a:pt x="40157" y="5891"/>
                    <a:pt x="40260" y="5857"/>
                    <a:pt x="40363" y="5822"/>
                  </a:cubicBezTo>
                  <a:cubicBezTo>
                    <a:pt x="40533" y="5720"/>
                    <a:pt x="40704" y="5617"/>
                    <a:pt x="40875" y="5481"/>
                  </a:cubicBezTo>
                  <a:lnTo>
                    <a:pt x="40875" y="5481"/>
                  </a:lnTo>
                  <a:cubicBezTo>
                    <a:pt x="40841" y="5617"/>
                    <a:pt x="40807" y="5754"/>
                    <a:pt x="40773" y="5891"/>
                  </a:cubicBezTo>
                  <a:cubicBezTo>
                    <a:pt x="40670" y="6779"/>
                    <a:pt x="41080" y="7668"/>
                    <a:pt x="41866" y="8146"/>
                  </a:cubicBezTo>
                  <a:cubicBezTo>
                    <a:pt x="42242" y="8386"/>
                    <a:pt x="42687" y="8522"/>
                    <a:pt x="43165" y="8522"/>
                  </a:cubicBezTo>
                  <a:cubicBezTo>
                    <a:pt x="43404" y="8522"/>
                    <a:pt x="43643" y="8454"/>
                    <a:pt x="43883" y="8386"/>
                  </a:cubicBezTo>
                  <a:lnTo>
                    <a:pt x="43883" y="8386"/>
                  </a:lnTo>
                  <a:cubicBezTo>
                    <a:pt x="43814" y="8556"/>
                    <a:pt x="43780" y="8727"/>
                    <a:pt x="43780" y="8932"/>
                  </a:cubicBezTo>
                  <a:cubicBezTo>
                    <a:pt x="43746" y="9308"/>
                    <a:pt x="43814" y="9684"/>
                    <a:pt x="43917" y="10026"/>
                  </a:cubicBezTo>
                  <a:cubicBezTo>
                    <a:pt x="44019" y="10402"/>
                    <a:pt x="44224" y="10744"/>
                    <a:pt x="44498" y="10983"/>
                  </a:cubicBezTo>
                  <a:cubicBezTo>
                    <a:pt x="44805" y="11222"/>
                    <a:pt x="45181" y="11393"/>
                    <a:pt x="45557" y="11427"/>
                  </a:cubicBezTo>
                  <a:lnTo>
                    <a:pt x="46138" y="11427"/>
                  </a:lnTo>
                  <a:cubicBezTo>
                    <a:pt x="46343" y="11393"/>
                    <a:pt x="46514" y="11325"/>
                    <a:pt x="46719" y="11256"/>
                  </a:cubicBezTo>
                  <a:cubicBezTo>
                    <a:pt x="47061" y="11051"/>
                    <a:pt x="47335" y="10744"/>
                    <a:pt x="47505" y="10402"/>
                  </a:cubicBezTo>
                  <a:cubicBezTo>
                    <a:pt x="47676" y="10026"/>
                    <a:pt x="47745" y="9616"/>
                    <a:pt x="47642" y="9206"/>
                  </a:cubicBezTo>
                  <a:cubicBezTo>
                    <a:pt x="47608" y="9035"/>
                    <a:pt x="47540" y="8830"/>
                    <a:pt x="47403" y="8659"/>
                  </a:cubicBezTo>
                  <a:cubicBezTo>
                    <a:pt x="47266" y="8488"/>
                    <a:pt x="47095" y="8351"/>
                    <a:pt x="46856" y="8249"/>
                  </a:cubicBezTo>
                  <a:cubicBezTo>
                    <a:pt x="46651" y="8215"/>
                    <a:pt x="46446" y="8181"/>
                    <a:pt x="46241" y="8181"/>
                  </a:cubicBezTo>
                  <a:cubicBezTo>
                    <a:pt x="46002" y="8215"/>
                    <a:pt x="45762" y="8283"/>
                    <a:pt x="45592" y="8454"/>
                  </a:cubicBezTo>
                  <a:cubicBezTo>
                    <a:pt x="45421" y="8625"/>
                    <a:pt x="45318" y="8864"/>
                    <a:pt x="45284" y="9103"/>
                  </a:cubicBezTo>
                  <a:cubicBezTo>
                    <a:pt x="45284" y="9343"/>
                    <a:pt x="45318" y="9582"/>
                    <a:pt x="45386" y="9787"/>
                  </a:cubicBezTo>
                  <a:lnTo>
                    <a:pt x="45421" y="9821"/>
                  </a:lnTo>
                  <a:cubicBezTo>
                    <a:pt x="45487" y="9942"/>
                    <a:pt x="45588" y="9992"/>
                    <a:pt x="45688" y="9992"/>
                  </a:cubicBezTo>
                  <a:cubicBezTo>
                    <a:pt x="45900" y="9992"/>
                    <a:pt x="46107" y="9769"/>
                    <a:pt x="45967" y="9513"/>
                  </a:cubicBezTo>
                  <a:cubicBezTo>
                    <a:pt x="45831" y="9308"/>
                    <a:pt x="45831" y="9035"/>
                    <a:pt x="45967" y="8830"/>
                  </a:cubicBezTo>
                  <a:cubicBezTo>
                    <a:pt x="46020" y="8725"/>
                    <a:pt x="46291" y="8681"/>
                    <a:pt x="46523" y="8681"/>
                  </a:cubicBezTo>
                  <a:cubicBezTo>
                    <a:pt x="46595" y="8681"/>
                    <a:pt x="46663" y="8685"/>
                    <a:pt x="46719" y="8693"/>
                  </a:cubicBezTo>
                  <a:cubicBezTo>
                    <a:pt x="46993" y="8796"/>
                    <a:pt x="47164" y="9035"/>
                    <a:pt x="47232" y="9308"/>
                  </a:cubicBezTo>
                  <a:cubicBezTo>
                    <a:pt x="47300" y="9616"/>
                    <a:pt x="47266" y="9924"/>
                    <a:pt x="47129" y="10231"/>
                  </a:cubicBezTo>
                  <a:cubicBezTo>
                    <a:pt x="47027" y="10505"/>
                    <a:pt x="46788" y="10744"/>
                    <a:pt x="46514" y="10915"/>
                  </a:cubicBezTo>
                  <a:cubicBezTo>
                    <a:pt x="46378" y="10983"/>
                    <a:pt x="46241" y="11051"/>
                    <a:pt x="46104" y="11051"/>
                  </a:cubicBezTo>
                  <a:cubicBezTo>
                    <a:pt x="46019" y="11068"/>
                    <a:pt x="45933" y="11077"/>
                    <a:pt x="45848" y="11077"/>
                  </a:cubicBezTo>
                  <a:cubicBezTo>
                    <a:pt x="45762" y="11077"/>
                    <a:pt x="45677" y="11068"/>
                    <a:pt x="45592" y="11051"/>
                  </a:cubicBezTo>
                  <a:cubicBezTo>
                    <a:pt x="45250" y="11051"/>
                    <a:pt x="44942" y="10915"/>
                    <a:pt x="44703" y="10710"/>
                  </a:cubicBezTo>
                  <a:cubicBezTo>
                    <a:pt x="44464" y="10505"/>
                    <a:pt x="44293" y="10197"/>
                    <a:pt x="44190" y="9889"/>
                  </a:cubicBezTo>
                  <a:cubicBezTo>
                    <a:pt x="43951" y="9308"/>
                    <a:pt x="43985" y="8693"/>
                    <a:pt x="44259" y="8146"/>
                  </a:cubicBezTo>
                  <a:lnTo>
                    <a:pt x="44430" y="8044"/>
                  </a:lnTo>
                  <a:cubicBezTo>
                    <a:pt x="44566" y="7907"/>
                    <a:pt x="44737" y="7770"/>
                    <a:pt x="44840" y="7600"/>
                  </a:cubicBezTo>
                  <a:cubicBezTo>
                    <a:pt x="45250" y="7395"/>
                    <a:pt x="45728" y="7292"/>
                    <a:pt x="46173" y="7258"/>
                  </a:cubicBezTo>
                  <a:cubicBezTo>
                    <a:pt x="46305" y="7230"/>
                    <a:pt x="46439" y="7216"/>
                    <a:pt x="46573" y="7216"/>
                  </a:cubicBezTo>
                  <a:cubicBezTo>
                    <a:pt x="47092" y="7216"/>
                    <a:pt x="47603" y="7424"/>
                    <a:pt x="47984" y="7805"/>
                  </a:cubicBezTo>
                  <a:cubicBezTo>
                    <a:pt x="48394" y="8317"/>
                    <a:pt x="48633" y="8932"/>
                    <a:pt x="48633" y="9582"/>
                  </a:cubicBezTo>
                  <a:lnTo>
                    <a:pt x="48633" y="9650"/>
                  </a:lnTo>
                  <a:cubicBezTo>
                    <a:pt x="48663" y="9813"/>
                    <a:pt x="48782" y="9886"/>
                    <a:pt x="48908" y="9886"/>
                  </a:cubicBezTo>
                  <a:cubicBezTo>
                    <a:pt x="49073" y="9886"/>
                    <a:pt x="49248" y="9761"/>
                    <a:pt x="49248" y="9548"/>
                  </a:cubicBezTo>
                  <a:cubicBezTo>
                    <a:pt x="49180" y="9172"/>
                    <a:pt x="49078" y="8796"/>
                    <a:pt x="48941" y="8454"/>
                  </a:cubicBezTo>
                  <a:cubicBezTo>
                    <a:pt x="48770" y="8112"/>
                    <a:pt x="48565" y="7770"/>
                    <a:pt x="48291" y="7497"/>
                  </a:cubicBezTo>
                  <a:cubicBezTo>
                    <a:pt x="48052" y="7292"/>
                    <a:pt x="47813" y="7121"/>
                    <a:pt x="47540" y="7019"/>
                  </a:cubicBezTo>
                  <a:cubicBezTo>
                    <a:pt x="47540" y="6745"/>
                    <a:pt x="47505" y="6438"/>
                    <a:pt x="47437" y="6164"/>
                  </a:cubicBezTo>
                  <a:cubicBezTo>
                    <a:pt x="47300" y="5754"/>
                    <a:pt x="47061" y="5344"/>
                    <a:pt x="46788" y="5002"/>
                  </a:cubicBezTo>
                  <a:cubicBezTo>
                    <a:pt x="46241" y="4353"/>
                    <a:pt x="45489" y="3909"/>
                    <a:pt x="44635" y="3703"/>
                  </a:cubicBezTo>
                  <a:cubicBezTo>
                    <a:pt x="44224" y="3601"/>
                    <a:pt x="43814" y="3533"/>
                    <a:pt x="43370" y="3533"/>
                  </a:cubicBezTo>
                  <a:cubicBezTo>
                    <a:pt x="42960" y="3533"/>
                    <a:pt x="42516" y="3601"/>
                    <a:pt x="42106" y="3738"/>
                  </a:cubicBezTo>
                  <a:cubicBezTo>
                    <a:pt x="41764" y="3909"/>
                    <a:pt x="41490" y="4148"/>
                    <a:pt x="41251" y="4455"/>
                  </a:cubicBezTo>
                  <a:cubicBezTo>
                    <a:pt x="41285" y="4319"/>
                    <a:pt x="41285" y="4182"/>
                    <a:pt x="41251" y="4045"/>
                  </a:cubicBezTo>
                  <a:cubicBezTo>
                    <a:pt x="41217" y="3703"/>
                    <a:pt x="41012" y="3362"/>
                    <a:pt x="40738" y="3157"/>
                  </a:cubicBezTo>
                  <a:cubicBezTo>
                    <a:pt x="40431" y="2986"/>
                    <a:pt x="40123" y="2849"/>
                    <a:pt x="39816" y="2781"/>
                  </a:cubicBezTo>
                  <a:cubicBezTo>
                    <a:pt x="39474" y="2747"/>
                    <a:pt x="39166" y="2712"/>
                    <a:pt x="38859" y="2712"/>
                  </a:cubicBezTo>
                  <a:cubicBezTo>
                    <a:pt x="38740" y="2706"/>
                    <a:pt x="38622" y="2703"/>
                    <a:pt x="38504" y="2703"/>
                  </a:cubicBezTo>
                  <a:cubicBezTo>
                    <a:pt x="37982" y="2703"/>
                    <a:pt x="37475" y="2759"/>
                    <a:pt x="36945" y="2815"/>
                  </a:cubicBezTo>
                  <a:cubicBezTo>
                    <a:pt x="36330" y="2952"/>
                    <a:pt x="35715" y="3122"/>
                    <a:pt x="35134" y="3328"/>
                  </a:cubicBezTo>
                  <a:cubicBezTo>
                    <a:pt x="34518" y="3601"/>
                    <a:pt x="33937" y="3977"/>
                    <a:pt x="33425" y="4421"/>
                  </a:cubicBezTo>
                  <a:cubicBezTo>
                    <a:pt x="33561" y="4216"/>
                    <a:pt x="33732" y="3977"/>
                    <a:pt x="33903" y="3772"/>
                  </a:cubicBezTo>
                  <a:cubicBezTo>
                    <a:pt x="34347" y="3225"/>
                    <a:pt x="34928" y="2781"/>
                    <a:pt x="35612" y="2507"/>
                  </a:cubicBezTo>
                  <a:cubicBezTo>
                    <a:pt x="35783" y="2405"/>
                    <a:pt x="35851" y="2200"/>
                    <a:pt x="35749" y="2029"/>
                  </a:cubicBezTo>
                  <a:cubicBezTo>
                    <a:pt x="35698" y="1902"/>
                    <a:pt x="35553" y="1832"/>
                    <a:pt x="35412" y="1832"/>
                  </a:cubicBezTo>
                  <a:cubicBezTo>
                    <a:pt x="35363" y="1832"/>
                    <a:pt x="35314" y="1840"/>
                    <a:pt x="35270" y="1858"/>
                  </a:cubicBezTo>
                  <a:cubicBezTo>
                    <a:pt x="34553" y="2234"/>
                    <a:pt x="33903" y="2781"/>
                    <a:pt x="33459" y="3464"/>
                  </a:cubicBezTo>
                  <a:cubicBezTo>
                    <a:pt x="33015" y="4079"/>
                    <a:pt x="32673" y="4763"/>
                    <a:pt x="32399" y="5481"/>
                  </a:cubicBezTo>
                  <a:cubicBezTo>
                    <a:pt x="32399" y="5515"/>
                    <a:pt x="32365" y="5515"/>
                    <a:pt x="32331" y="5549"/>
                  </a:cubicBezTo>
                  <a:cubicBezTo>
                    <a:pt x="31818" y="5378"/>
                    <a:pt x="31306" y="5276"/>
                    <a:pt x="30759" y="5207"/>
                  </a:cubicBezTo>
                  <a:cubicBezTo>
                    <a:pt x="30341" y="5167"/>
                    <a:pt x="29918" y="5148"/>
                    <a:pt x="29493" y="5148"/>
                  </a:cubicBezTo>
                  <a:cubicBezTo>
                    <a:pt x="28842" y="5148"/>
                    <a:pt x="28188" y="5193"/>
                    <a:pt x="27546" y="5276"/>
                  </a:cubicBezTo>
                  <a:cubicBezTo>
                    <a:pt x="27375" y="4900"/>
                    <a:pt x="27034" y="4695"/>
                    <a:pt x="26624" y="4660"/>
                  </a:cubicBezTo>
                  <a:lnTo>
                    <a:pt x="26589" y="4660"/>
                  </a:lnTo>
                  <a:lnTo>
                    <a:pt x="26589" y="4455"/>
                  </a:lnTo>
                  <a:cubicBezTo>
                    <a:pt x="26589" y="3806"/>
                    <a:pt x="26692" y="3122"/>
                    <a:pt x="26931" y="2473"/>
                  </a:cubicBezTo>
                  <a:cubicBezTo>
                    <a:pt x="27161" y="1726"/>
                    <a:pt x="27820" y="1323"/>
                    <a:pt x="28487" y="1323"/>
                  </a:cubicBezTo>
                  <a:cubicBezTo>
                    <a:pt x="29011" y="1323"/>
                    <a:pt x="29540" y="1571"/>
                    <a:pt x="29870" y="2097"/>
                  </a:cubicBezTo>
                  <a:cubicBezTo>
                    <a:pt x="30280" y="2644"/>
                    <a:pt x="30110" y="3464"/>
                    <a:pt x="29529" y="3806"/>
                  </a:cubicBezTo>
                  <a:cubicBezTo>
                    <a:pt x="29358" y="3948"/>
                    <a:pt x="29163" y="4020"/>
                    <a:pt x="28965" y="4020"/>
                  </a:cubicBezTo>
                  <a:cubicBezTo>
                    <a:pt x="28925" y="4020"/>
                    <a:pt x="28885" y="4017"/>
                    <a:pt x="28845" y="4011"/>
                  </a:cubicBezTo>
                  <a:cubicBezTo>
                    <a:pt x="28606" y="3909"/>
                    <a:pt x="28401" y="3738"/>
                    <a:pt x="28298" y="3498"/>
                  </a:cubicBezTo>
                  <a:cubicBezTo>
                    <a:pt x="28264" y="3328"/>
                    <a:pt x="28264" y="3157"/>
                    <a:pt x="28367" y="3020"/>
                  </a:cubicBezTo>
                  <a:cubicBezTo>
                    <a:pt x="28435" y="2883"/>
                    <a:pt x="28572" y="2781"/>
                    <a:pt x="28743" y="2747"/>
                  </a:cubicBezTo>
                  <a:cubicBezTo>
                    <a:pt x="28845" y="2747"/>
                    <a:pt x="28948" y="2678"/>
                    <a:pt x="28913" y="2541"/>
                  </a:cubicBezTo>
                  <a:cubicBezTo>
                    <a:pt x="28913" y="2453"/>
                    <a:pt x="28862" y="2364"/>
                    <a:pt x="28760" y="2364"/>
                  </a:cubicBezTo>
                  <a:cubicBezTo>
                    <a:pt x="28744" y="2364"/>
                    <a:pt x="28727" y="2366"/>
                    <a:pt x="28708" y="2371"/>
                  </a:cubicBezTo>
                  <a:cubicBezTo>
                    <a:pt x="28435" y="2405"/>
                    <a:pt x="28162" y="2576"/>
                    <a:pt x="28025" y="2815"/>
                  </a:cubicBezTo>
                  <a:cubicBezTo>
                    <a:pt x="27854" y="3054"/>
                    <a:pt x="27820" y="3362"/>
                    <a:pt x="27922" y="3635"/>
                  </a:cubicBezTo>
                  <a:cubicBezTo>
                    <a:pt x="28059" y="4011"/>
                    <a:pt x="28367" y="4284"/>
                    <a:pt x="28743" y="4387"/>
                  </a:cubicBezTo>
                  <a:cubicBezTo>
                    <a:pt x="28839" y="4413"/>
                    <a:pt x="28935" y="4426"/>
                    <a:pt x="29029" y="4426"/>
                  </a:cubicBezTo>
                  <a:cubicBezTo>
                    <a:pt x="29304" y="4426"/>
                    <a:pt x="29564" y="4317"/>
                    <a:pt x="29768" y="4114"/>
                  </a:cubicBezTo>
                  <a:cubicBezTo>
                    <a:pt x="30520" y="3669"/>
                    <a:pt x="30725" y="2644"/>
                    <a:pt x="30212" y="1926"/>
                  </a:cubicBezTo>
                  <a:cubicBezTo>
                    <a:pt x="29852" y="1337"/>
                    <a:pt x="29241" y="967"/>
                    <a:pt x="28559" y="967"/>
                  </a:cubicBezTo>
                  <a:cubicBezTo>
                    <a:pt x="28529" y="967"/>
                    <a:pt x="28499" y="968"/>
                    <a:pt x="28469" y="969"/>
                  </a:cubicBezTo>
                  <a:cubicBezTo>
                    <a:pt x="28298" y="969"/>
                    <a:pt x="28093" y="1004"/>
                    <a:pt x="27922" y="1038"/>
                  </a:cubicBezTo>
                  <a:cubicBezTo>
                    <a:pt x="27991" y="969"/>
                    <a:pt x="28127" y="901"/>
                    <a:pt x="28230" y="833"/>
                  </a:cubicBezTo>
                  <a:cubicBezTo>
                    <a:pt x="28435" y="730"/>
                    <a:pt x="28674" y="662"/>
                    <a:pt x="28913" y="628"/>
                  </a:cubicBezTo>
                  <a:cubicBezTo>
                    <a:pt x="29235" y="499"/>
                    <a:pt x="29133" y="7"/>
                    <a:pt x="28806" y="7"/>
                  </a:cubicBezTo>
                  <a:cubicBezTo>
                    <a:pt x="28786" y="7"/>
                    <a:pt x="28764" y="8"/>
                    <a:pt x="28743" y="12"/>
                  </a:cubicBezTo>
                  <a:cubicBezTo>
                    <a:pt x="28469" y="81"/>
                    <a:pt x="28196" y="217"/>
                    <a:pt x="27922" y="354"/>
                  </a:cubicBezTo>
                  <a:cubicBezTo>
                    <a:pt x="27683" y="491"/>
                    <a:pt x="27444" y="696"/>
                    <a:pt x="27273" y="901"/>
                  </a:cubicBezTo>
                  <a:cubicBezTo>
                    <a:pt x="27068" y="1140"/>
                    <a:pt x="26897" y="1379"/>
                    <a:pt x="26794" y="1619"/>
                  </a:cubicBezTo>
                  <a:cubicBezTo>
                    <a:pt x="26658" y="1858"/>
                    <a:pt x="26589" y="2131"/>
                    <a:pt x="26521" y="2405"/>
                  </a:cubicBezTo>
                  <a:cubicBezTo>
                    <a:pt x="26419" y="2678"/>
                    <a:pt x="26350" y="2952"/>
                    <a:pt x="26282" y="3225"/>
                  </a:cubicBezTo>
                  <a:cubicBezTo>
                    <a:pt x="25940" y="2200"/>
                    <a:pt x="25427" y="1243"/>
                    <a:pt x="24812" y="388"/>
                  </a:cubicBezTo>
                  <a:lnTo>
                    <a:pt x="24676" y="217"/>
                  </a:lnTo>
                  <a:lnTo>
                    <a:pt x="24505" y="388"/>
                  </a:lnTo>
                  <a:cubicBezTo>
                    <a:pt x="23889" y="1243"/>
                    <a:pt x="23377" y="2200"/>
                    <a:pt x="23035" y="3225"/>
                  </a:cubicBezTo>
                  <a:cubicBezTo>
                    <a:pt x="22967" y="2952"/>
                    <a:pt x="22898" y="2678"/>
                    <a:pt x="22796" y="2405"/>
                  </a:cubicBezTo>
                  <a:cubicBezTo>
                    <a:pt x="22727" y="2131"/>
                    <a:pt x="22659" y="1858"/>
                    <a:pt x="22522" y="1619"/>
                  </a:cubicBezTo>
                  <a:cubicBezTo>
                    <a:pt x="22386" y="1379"/>
                    <a:pt x="22249" y="1140"/>
                    <a:pt x="22044" y="901"/>
                  </a:cubicBezTo>
                  <a:cubicBezTo>
                    <a:pt x="21873" y="696"/>
                    <a:pt x="21634" y="491"/>
                    <a:pt x="21395" y="354"/>
                  </a:cubicBezTo>
                  <a:cubicBezTo>
                    <a:pt x="21121" y="217"/>
                    <a:pt x="20848" y="81"/>
                    <a:pt x="20574" y="12"/>
                  </a:cubicBezTo>
                  <a:cubicBezTo>
                    <a:pt x="20543" y="5"/>
                    <a:pt x="20513" y="1"/>
                    <a:pt x="20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8"/>
          <p:cNvGrpSpPr/>
          <p:nvPr/>
        </p:nvGrpSpPr>
        <p:grpSpPr>
          <a:xfrm>
            <a:off x="91421" y="118948"/>
            <a:ext cx="8961158" cy="4905603"/>
            <a:chOff x="91421" y="118948"/>
            <a:chExt cx="8961158" cy="4905603"/>
          </a:xfrm>
        </p:grpSpPr>
        <p:grpSp>
          <p:nvGrpSpPr>
            <p:cNvPr id="595" name="Google Shape;595;p28"/>
            <p:cNvGrpSpPr/>
            <p:nvPr/>
          </p:nvGrpSpPr>
          <p:grpSpPr>
            <a:xfrm>
              <a:off x="91421" y="118948"/>
              <a:ext cx="1070921" cy="1069177"/>
              <a:chOff x="91421" y="118948"/>
              <a:chExt cx="1070921" cy="1069177"/>
            </a:xfrm>
          </p:grpSpPr>
          <p:sp>
            <p:nvSpPr>
              <p:cNvPr id="596" name="Google Shape;596;p28"/>
              <p:cNvSpPr/>
              <p:nvPr/>
            </p:nvSpPr>
            <p:spPr>
              <a:xfrm>
                <a:off x="91421" y="265405"/>
                <a:ext cx="362994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29309" extrusionOk="0">
                    <a:moveTo>
                      <a:pt x="5401" y="1632"/>
                    </a:moveTo>
                    <a:cubicBezTo>
                      <a:pt x="5332" y="1632"/>
                      <a:pt x="5262" y="1683"/>
                      <a:pt x="5262" y="1773"/>
                    </a:cubicBezTo>
                    <a:cubicBezTo>
                      <a:pt x="5362" y="2930"/>
                      <a:pt x="5758" y="3988"/>
                      <a:pt x="6419" y="4914"/>
                    </a:cubicBezTo>
                    <a:lnTo>
                      <a:pt x="6386" y="4914"/>
                    </a:lnTo>
                    <a:cubicBezTo>
                      <a:pt x="7047" y="5806"/>
                      <a:pt x="7940" y="6533"/>
                      <a:pt x="8998" y="6963"/>
                    </a:cubicBezTo>
                    <a:cubicBezTo>
                      <a:pt x="9007" y="6973"/>
                      <a:pt x="9017" y="6977"/>
                      <a:pt x="9027" y="6977"/>
                    </a:cubicBezTo>
                    <a:cubicBezTo>
                      <a:pt x="9050" y="6977"/>
                      <a:pt x="9073" y="6953"/>
                      <a:pt x="9097" y="6930"/>
                    </a:cubicBezTo>
                    <a:cubicBezTo>
                      <a:pt x="9130" y="6897"/>
                      <a:pt x="9130" y="6864"/>
                      <a:pt x="9097" y="6831"/>
                    </a:cubicBezTo>
                    <a:cubicBezTo>
                      <a:pt x="8667" y="6500"/>
                      <a:pt x="8270" y="6170"/>
                      <a:pt x="7874" y="5773"/>
                    </a:cubicBezTo>
                    <a:cubicBezTo>
                      <a:pt x="7510" y="5409"/>
                      <a:pt x="7180" y="5013"/>
                      <a:pt x="6849" y="4583"/>
                    </a:cubicBezTo>
                    <a:cubicBezTo>
                      <a:pt x="6552" y="4153"/>
                      <a:pt x="6287" y="3691"/>
                      <a:pt x="6089" y="3228"/>
                    </a:cubicBezTo>
                    <a:cubicBezTo>
                      <a:pt x="5857" y="2732"/>
                      <a:pt x="5659" y="2236"/>
                      <a:pt x="5527" y="1740"/>
                    </a:cubicBezTo>
                    <a:cubicBezTo>
                      <a:pt x="5512" y="1666"/>
                      <a:pt x="5457" y="1632"/>
                      <a:pt x="5401" y="1632"/>
                    </a:cubicBezTo>
                    <a:close/>
                    <a:moveTo>
                      <a:pt x="3775" y="12252"/>
                    </a:moveTo>
                    <a:cubicBezTo>
                      <a:pt x="3898" y="12252"/>
                      <a:pt x="4021" y="12273"/>
                      <a:pt x="4139" y="12318"/>
                    </a:cubicBezTo>
                    <a:cubicBezTo>
                      <a:pt x="4502" y="12417"/>
                      <a:pt x="4833" y="12681"/>
                      <a:pt x="5031" y="12979"/>
                    </a:cubicBezTo>
                    <a:cubicBezTo>
                      <a:pt x="5262" y="13276"/>
                      <a:pt x="5395" y="13673"/>
                      <a:pt x="5395" y="14036"/>
                    </a:cubicBezTo>
                    <a:cubicBezTo>
                      <a:pt x="5395" y="14169"/>
                      <a:pt x="5329" y="14334"/>
                      <a:pt x="5229" y="14433"/>
                    </a:cubicBezTo>
                    <a:cubicBezTo>
                      <a:pt x="5130" y="14532"/>
                      <a:pt x="4998" y="14631"/>
                      <a:pt x="4833" y="14664"/>
                    </a:cubicBezTo>
                    <a:cubicBezTo>
                      <a:pt x="4767" y="14681"/>
                      <a:pt x="4692" y="14689"/>
                      <a:pt x="4618" y="14689"/>
                    </a:cubicBezTo>
                    <a:cubicBezTo>
                      <a:pt x="4544" y="14689"/>
                      <a:pt x="4469" y="14681"/>
                      <a:pt x="4403" y="14664"/>
                    </a:cubicBezTo>
                    <a:cubicBezTo>
                      <a:pt x="4304" y="14631"/>
                      <a:pt x="4238" y="14565"/>
                      <a:pt x="4205" y="14466"/>
                    </a:cubicBezTo>
                    <a:cubicBezTo>
                      <a:pt x="4164" y="14263"/>
                      <a:pt x="4019" y="14177"/>
                      <a:pt x="3870" y="14177"/>
                    </a:cubicBezTo>
                    <a:cubicBezTo>
                      <a:pt x="3655" y="14177"/>
                      <a:pt x="3432" y="14358"/>
                      <a:pt x="3511" y="14631"/>
                    </a:cubicBezTo>
                    <a:cubicBezTo>
                      <a:pt x="3577" y="14962"/>
                      <a:pt x="3841" y="15259"/>
                      <a:pt x="4172" y="15359"/>
                    </a:cubicBezTo>
                    <a:cubicBezTo>
                      <a:pt x="4305" y="15388"/>
                      <a:pt x="4439" y="15405"/>
                      <a:pt x="4570" y="15405"/>
                    </a:cubicBezTo>
                    <a:cubicBezTo>
                      <a:pt x="4730" y="15405"/>
                      <a:pt x="4885" y="15380"/>
                      <a:pt x="5031" y="15326"/>
                    </a:cubicBezTo>
                    <a:cubicBezTo>
                      <a:pt x="5295" y="15226"/>
                      <a:pt x="5560" y="15094"/>
                      <a:pt x="5725" y="14863"/>
                    </a:cubicBezTo>
                    <a:cubicBezTo>
                      <a:pt x="5924" y="14631"/>
                      <a:pt x="6056" y="14334"/>
                      <a:pt x="6023" y="14036"/>
                    </a:cubicBezTo>
                    <a:cubicBezTo>
                      <a:pt x="6023" y="14003"/>
                      <a:pt x="6023" y="13970"/>
                      <a:pt x="6023" y="13937"/>
                    </a:cubicBezTo>
                    <a:cubicBezTo>
                      <a:pt x="6353" y="14268"/>
                      <a:pt x="6750" y="14466"/>
                      <a:pt x="7180" y="14598"/>
                    </a:cubicBezTo>
                    <a:cubicBezTo>
                      <a:pt x="7483" y="14667"/>
                      <a:pt x="7797" y="14702"/>
                      <a:pt x="8111" y="14702"/>
                    </a:cubicBezTo>
                    <a:cubicBezTo>
                      <a:pt x="8551" y="14702"/>
                      <a:pt x="8989" y="14634"/>
                      <a:pt x="9394" y="14499"/>
                    </a:cubicBezTo>
                    <a:cubicBezTo>
                      <a:pt x="9493" y="14433"/>
                      <a:pt x="9592" y="14400"/>
                      <a:pt x="9692" y="14367"/>
                    </a:cubicBezTo>
                    <a:lnTo>
                      <a:pt x="9692" y="14367"/>
                    </a:lnTo>
                    <a:cubicBezTo>
                      <a:pt x="9626" y="14499"/>
                      <a:pt x="9559" y="14631"/>
                      <a:pt x="9460" y="14764"/>
                    </a:cubicBezTo>
                    <a:cubicBezTo>
                      <a:pt x="8998" y="15458"/>
                      <a:pt x="8336" y="16020"/>
                      <a:pt x="7576" y="16350"/>
                    </a:cubicBezTo>
                    <a:cubicBezTo>
                      <a:pt x="6816" y="16714"/>
                      <a:pt x="5957" y="16879"/>
                      <a:pt x="5097" y="16879"/>
                    </a:cubicBezTo>
                    <a:cubicBezTo>
                      <a:pt x="4238" y="16879"/>
                      <a:pt x="3444" y="16482"/>
                      <a:pt x="2916" y="15821"/>
                    </a:cubicBezTo>
                    <a:cubicBezTo>
                      <a:pt x="2387" y="15127"/>
                      <a:pt x="2221" y="14268"/>
                      <a:pt x="2420" y="13441"/>
                    </a:cubicBezTo>
                    <a:cubicBezTo>
                      <a:pt x="2557" y="12755"/>
                      <a:pt x="3173" y="12252"/>
                      <a:pt x="3775" y="12252"/>
                    </a:cubicBezTo>
                    <a:close/>
                    <a:moveTo>
                      <a:pt x="11434" y="14043"/>
                    </a:moveTo>
                    <a:cubicBezTo>
                      <a:pt x="11395" y="14043"/>
                      <a:pt x="11358" y="14061"/>
                      <a:pt x="11344" y="14103"/>
                    </a:cubicBezTo>
                    <a:cubicBezTo>
                      <a:pt x="11113" y="14631"/>
                      <a:pt x="10849" y="15127"/>
                      <a:pt x="10518" y="15590"/>
                    </a:cubicBezTo>
                    <a:cubicBezTo>
                      <a:pt x="10187" y="16020"/>
                      <a:pt x="9824" y="16449"/>
                      <a:pt x="9460" y="16945"/>
                    </a:cubicBezTo>
                    <a:cubicBezTo>
                      <a:pt x="9427" y="16978"/>
                      <a:pt x="9427" y="17011"/>
                      <a:pt x="9460" y="17044"/>
                    </a:cubicBezTo>
                    <a:cubicBezTo>
                      <a:pt x="9484" y="17068"/>
                      <a:pt x="9507" y="17091"/>
                      <a:pt x="9542" y="17091"/>
                    </a:cubicBezTo>
                    <a:cubicBezTo>
                      <a:pt x="9557" y="17091"/>
                      <a:pt x="9573" y="17087"/>
                      <a:pt x="9592" y="17077"/>
                    </a:cubicBezTo>
                    <a:cubicBezTo>
                      <a:pt x="10154" y="16846"/>
                      <a:pt x="10650" y="16449"/>
                      <a:pt x="11014" y="15921"/>
                    </a:cubicBezTo>
                    <a:cubicBezTo>
                      <a:pt x="11212" y="15656"/>
                      <a:pt x="11344" y="15392"/>
                      <a:pt x="11477" y="15094"/>
                    </a:cubicBezTo>
                    <a:cubicBezTo>
                      <a:pt x="11543" y="14797"/>
                      <a:pt x="11576" y="14466"/>
                      <a:pt x="11543" y="14136"/>
                    </a:cubicBezTo>
                    <a:cubicBezTo>
                      <a:pt x="11543" y="14078"/>
                      <a:pt x="11487" y="14043"/>
                      <a:pt x="11434" y="14043"/>
                    </a:cubicBezTo>
                    <a:close/>
                    <a:moveTo>
                      <a:pt x="3673" y="0"/>
                    </a:moveTo>
                    <a:cubicBezTo>
                      <a:pt x="3467" y="0"/>
                      <a:pt x="3262" y="134"/>
                      <a:pt x="3246" y="418"/>
                    </a:cubicBezTo>
                    <a:cubicBezTo>
                      <a:pt x="3213" y="1278"/>
                      <a:pt x="3345" y="2170"/>
                      <a:pt x="3610" y="3030"/>
                    </a:cubicBezTo>
                    <a:cubicBezTo>
                      <a:pt x="3775" y="3558"/>
                      <a:pt x="4006" y="4120"/>
                      <a:pt x="4304" y="4616"/>
                    </a:cubicBezTo>
                    <a:cubicBezTo>
                      <a:pt x="4370" y="4847"/>
                      <a:pt x="4436" y="5046"/>
                      <a:pt x="4502" y="5277"/>
                    </a:cubicBezTo>
                    <a:cubicBezTo>
                      <a:pt x="4701" y="5839"/>
                      <a:pt x="4800" y="6467"/>
                      <a:pt x="4767" y="7062"/>
                    </a:cubicBezTo>
                    <a:cubicBezTo>
                      <a:pt x="4734" y="7657"/>
                      <a:pt x="4469" y="8219"/>
                      <a:pt x="4039" y="8616"/>
                    </a:cubicBezTo>
                    <a:cubicBezTo>
                      <a:pt x="3635" y="8962"/>
                      <a:pt x="3131" y="9157"/>
                      <a:pt x="2613" y="9157"/>
                    </a:cubicBezTo>
                    <a:cubicBezTo>
                      <a:pt x="2538" y="9157"/>
                      <a:pt x="2462" y="9153"/>
                      <a:pt x="2387" y="9144"/>
                    </a:cubicBezTo>
                    <a:cubicBezTo>
                      <a:pt x="1461" y="9111"/>
                      <a:pt x="767" y="8318"/>
                      <a:pt x="866" y="7393"/>
                    </a:cubicBezTo>
                    <a:cubicBezTo>
                      <a:pt x="899" y="7128"/>
                      <a:pt x="965" y="6831"/>
                      <a:pt x="1098" y="6566"/>
                    </a:cubicBezTo>
                    <a:cubicBezTo>
                      <a:pt x="1164" y="6368"/>
                      <a:pt x="1362" y="6170"/>
                      <a:pt x="1627" y="6137"/>
                    </a:cubicBezTo>
                    <a:cubicBezTo>
                      <a:pt x="1759" y="6104"/>
                      <a:pt x="1891" y="6104"/>
                      <a:pt x="2023" y="6104"/>
                    </a:cubicBezTo>
                    <a:cubicBezTo>
                      <a:pt x="2122" y="6104"/>
                      <a:pt x="2221" y="6137"/>
                      <a:pt x="2321" y="6203"/>
                    </a:cubicBezTo>
                    <a:cubicBezTo>
                      <a:pt x="2519" y="6302"/>
                      <a:pt x="2618" y="6500"/>
                      <a:pt x="2618" y="6732"/>
                    </a:cubicBezTo>
                    <a:cubicBezTo>
                      <a:pt x="2618" y="6930"/>
                      <a:pt x="2519" y="7128"/>
                      <a:pt x="2354" y="7227"/>
                    </a:cubicBezTo>
                    <a:cubicBezTo>
                      <a:pt x="2354" y="7260"/>
                      <a:pt x="2321" y="7260"/>
                      <a:pt x="2321" y="7260"/>
                    </a:cubicBezTo>
                    <a:cubicBezTo>
                      <a:pt x="2155" y="7426"/>
                      <a:pt x="2155" y="7690"/>
                      <a:pt x="2321" y="7822"/>
                    </a:cubicBezTo>
                    <a:cubicBezTo>
                      <a:pt x="2403" y="7905"/>
                      <a:pt x="2502" y="7946"/>
                      <a:pt x="2602" y="7946"/>
                    </a:cubicBezTo>
                    <a:cubicBezTo>
                      <a:pt x="2701" y="7946"/>
                      <a:pt x="2800" y="7905"/>
                      <a:pt x="2883" y="7822"/>
                    </a:cubicBezTo>
                    <a:cubicBezTo>
                      <a:pt x="3180" y="7525"/>
                      <a:pt x="3345" y="7095"/>
                      <a:pt x="3279" y="6665"/>
                    </a:cubicBezTo>
                    <a:cubicBezTo>
                      <a:pt x="3213" y="6269"/>
                      <a:pt x="2982" y="5905"/>
                      <a:pt x="2585" y="5707"/>
                    </a:cubicBezTo>
                    <a:cubicBezTo>
                      <a:pt x="2420" y="5608"/>
                      <a:pt x="2221" y="5575"/>
                      <a:pt x="2023" y="5575"/>
                    </a:cubicBezTo>
                    <a:cubicBezTo>
                      <a:pt x="1825" y="5575"/>
                      <a:pt x="1660" y="5608"/>
                      <a:pt x="1494" y="5674"/>
                    </a:cubicBezTo>
                    <a:cubicBezTo>
                      <a:pt x="1098" y="5773"/>
                      <a:pt x="800" y="6070"/>
                      <a:pt x="668" y="6434"/>
                    </a:cubicBezTo>
                    <a:cubicBezTo>
                      <a:pt x="569" y="6732"/>
                      <a:pt x="503" y="7062"/>
                      <a:pt x="503" y="7426"/>
                    </a:cubicBezTo>
                    <a:cubicBezTo>
                      <a:pt x="503" y="7756"/>
                      <a:pt x="569" y="8087"/>
                      <a:pt x="734" y="8417"/>
                    </a:cubicBezTo>
                    <a:cubicBezTo>
                      <a:pt x="1065" y="9012"/>
                      <a:pt x="1693" y="9376"/>
                      <a:pt x="2387" y="9409"/>
                    </a:cubicBezTo>
                    <a:cubicBezTo>
                      <a:pt x="2462" y="9416"/>
                      <a:pt x="2536" y="9420"/>
                      <a:pt x="2611" y="9420"/>
                    </a:cubicBezTo>
                    <a:cubicBezTo>
                      <a:pt x="3195" y="9420"/>
                      <a:pt x="3765" y="9195"/>
                      <a:pt x="4205" y="8814"/>
                    </a:cubicBezTo>
                    <a:cubicBezTo>
                      <a:pt x="4701" y="8384"/>
                      <a:pt x="4998" y="7756"/>
                      <a:pt x="5064" y="7095"/>
                    </a:cubicBezTo>
                    <a:cubicBezTo>
                      <a:pt x="5097" y="6632"/>
                      <a:pt x="5064" y="6203"/>
                      <a:pt x="4998" y="5740"/>
                    </a:cubicBezTo>
                    <a:lnTo>
                      <a:pt x="4998" y="5740"/>
                    </a:lnTo>
                    <a:cubicBezTo>
                      <a:pt x="5395" y="6302"/>
                      <a:pt x="5857" y="6798"/>
                      <a:pt x="6386" y="7260"/>
                    </a:cubicBezTo>
                    <a:cubicBezTo>
                      <a:pt x="6684" y="7558"/>
                      <a:pt x="7047" y="7789"/>
                      <a:pt x="7378" y="8054"/>
                    </a:cubicBezTo>
                    <a:cubicBezTo>
                      <a:pt x="7609" y="8219"/>
                      <a:pt x="7874" y="8384"/>
                      <a:pt x="8105" y="8550"/>
                    </a:cubicBezTo>
                    <a:cubicBezTo>
                      <a:pt x="8042" y="8546"/>
                      <a:pt x="7979" y="8545"/>
                      <a:pt x="7916" y="8545"/>
                    </a:cubicBezTo>
                    <a:cubicBezTo>
                      <a:pt x="7346" y="8545"/>
                      <a:pt x="6760" y="8678"/>
                      <a:pt x="6254" y="8946"/>
                    </a:cubicBezTo>
                    <a:cubicBezTo>
                      <a:pt x="5527" y="9310"/>
                      <a:pt x="5064" y="10070"/>
                      <a:pt x="5031" y="10896"/>
                    </a:cubicBezTo>
                    <a:lnTo>
                      <a:pt x="5031" y="11491"/>
                    </a:lnTo>
                    <a:cubicBezTo>
                      <a:pt x="5031" y="11657"/>
                      <a:pt x="5064" y="11855"/>
                      <a:pt x="5097" y="12053"/>
                    </a:cubicBezTo>
                    <a:cubicBezTo>
                      <a:pt x="5097" y="12119"/>
                      <a:pt x="5130" y="12185"/>
                      <a:pt x="5163" y="12285"/>
                    </a:cubicBezTo>
                    <a:cubicBezTo>
                      <a:pt x="4899" y="12053"/>
                      <a:pt x="4634" y="11921"/>
                      <a:pt x="4337" y="11822"/>
                    </a:cubicBezTo>
                    <a:cubicBezTo>
                      <a:pt x="4200" y="11788"/>
                      <a:pt x="4064" y="11771"/>
                      <a:pt x="3929" y="11771"/>
                    </a:cubicBezTo>
                    <a:cubicBezTo>
                      <a:pt x="3544" y="11771"/>
                      <a:pt x="3177" y="11907"/>
                      <a:pt x="2883" y="12152"/>
                    </a:cubicBezTo>
                    <a:cubicBezTo>
                      <a:pt x="2486" y="12450"/>
                      <a:pt x="2221" y="12880"/>
                      <a:pt x="2155" y="13375"/>
                    </a:cubicBezTo>
                    <a:cubicBezTo>
                      <a:pt x="2056" y="13838"/>
                      <a:pt x="2056" y="14301"/>
                      <a:pt x="2155" y="14764"/>
                    </a:cubicBezTo>
                    <a:cubicBezTo>
                      <a:pt x="2221" y="15226"/>
                      <a:pt x="2420" y="15656"/>
                      <a:pt x="2684" y="16053"/>
                    </a:cubicBezTo>
                    <a:cubicBezTo>
                      <a:pt x="2982" y="16416"/>
                      <a:pt x="3345" y="16747"/>
                      <a:pt x="3775" y="16945"/>
                    </a:cubicBezTo>
                    <a:cubicBezTo>
                      <a:pt x="4172" y="17143"/>
                      <a:pt x="4634" y="17276"/>
                      <a:pt x="5097" y="17309"/>
                    </a:cubicBezTo>
                    <a:cubicBezTo>
                      <a:pt x="5223" y="17318"/>
                      <a:pt x="5346" y="17322"/>
                      <a:pt x="5468" y="17322"/>
                    </a:cubicBezTo>
                    <a:cubicBezTo>
                      <a:pt x="5762" y="17322"/>
                      <a:pt x="6049" y="17299"/>
                      <a:pt x="6353" y="17276"/>
                    </a:cubicBezTo>
                    <a:lnTo>
                      <a:pt x="6353" y="17276"/>
                    </a:lnTo>
                    <a:cubicBezTo>
                      <a:pt x="6122" y="17408"/>
                      <a:pt x="5890" y="17540"/>
                      <a:pt x="5626" y="17672"/>
                    </a:cubicBezTo>
                    <a:cubicBezTo>
                      <a:pt x="5180" y="17895"/>
                      <a:pt x="4696" y="18007"/>
                      <a:pt x="4204" y="18007"/>
                    </a:cubicBezTo>
                    <a:cubicBezTo>
                      <a:pt x="4039" y="18007"/>
                      <a:pt x="3874" y="17995"/>
                      <a:pt x="3709" y="17970"/>
                    </a:cubicBezTo>
                    <a:cubicBezTo>
                      <a:pt x="3081" y="17805"/>
                      <a:pt x="2486" y="17441"/>
                      <a:pt x="2056" y="16978"/>
                    </a:cubicBezTo>
                    <a:cubicBezTo>
                      <a:pt x="1593" y="16482"/>
                      <a:pt x="1197" y="15921"/>
                      <a:pt x="932" y="15326"/>
                    </a:cubicBezTo>
                    <a:lnTo>
                      <a:pt x="932" y="15292"/>
                    </a:lnTo>
                    <a:cubicBezTo>
                      <a:pt x="839" y="15137"/>
                      <a:pt x="704" y="15073"/>
                      <a:pt x="571" y="15073"/>
                    </a:cubicBezTo>
                    <a:cubicBezTo>
                      <a:pt x="280" y="15073"/>
                      <a:pt x="1" y="15382"/>
                      <a:pt x="205" y="15722"/>
                    </a:cubicBezTo>
                    <a:cubicBezTo>
                      <a:pt x="569" y="16383"/>
                      <a:pt x="1032" y="16978"/>
                      <a:pt x="1593" y="17507"/>
                    </a:cubicBezTo>
                    <a:cubicBezTo>
                      <a:pt x="2155" y="18069"/>
                      <a:pt x="2883" y="18433"/>
                      <a:pt x="3676" y="18565"/>
                    </a:cubicBezTo>
                    <a:cubicBezTo>
                      <a:pt x="3819" y="18587"/>
                      <a:pt x="3966" y="18598"/>
                      <a:pt x="4114" y="18598"/>
                    </a:cubicBezTo>
                    <a:cubicBezTo>
                      <a:pt x="4410" y="18598"/>
                      <a:pt x="4712" y="18554"/>
                      <a:pt x="4998" y="18466"/>
                    </a:cubicBezTo>
                    <a:lnTo>
                      <a:pt x="4998" y="18466"/>
                    </a:lnTo>
                    <a:cubicBezTo>
                      <a:pt x="4932" y="19094"/>
                      <a:pt x="4932" y="19722"/>
                      <a:pt x="5031" y="20350"/>
                    </a:cubicBezTo>
                    <a:cubicBezTo>
                      <a:pt x="4932" y="20680"/>
                      <a:pt x="4833" y="21011"/>
                      <a:pt x="4800" y="21374"/>
                    </a:cubicBezTo>
                    <a:cubicBezTo>
                      <a:pt x="4767" y="21870"/>
                      <a:pt x="4932" y="22366"/>
                      <a:pt x="5196" y="22796"/>
                    </a:cubicBezTo>
                    <a:cubicBezTo>
                      <a:pt x="5494" y="23192"/>
                      <a:pt x="5890" y="23523"/>
                      <a:pt x="6320" y="23721"/>
                    </a:cubicBezTo>
                    <a:cubicBezTo>
                      <a:pt x="6618" y="23853"/>
                      <a:pt x="6915" y="23953"/>
                      <a:pt x="7213" y="24052"/>
                    </a:cubicBezTo>
                    <a:cubicBezTo>
                      <a:pt x="6585" y="24316"/>
                      <a:pt x="5990" y="24713"/>
                      <a:pt x="5428" y="25176"/>
                    </a:cubicBezTo>
                    <a:cubicBezTo>
                      <a:pt x="5097" y="25473"/>
                      <a:pt x="4833" y="25837"/>
                      <a:pt x="4601" y="26233"/>
                    </a:cubicBezTo>
                    <a:cubicBezTo>
                      <a:pt x="4568" y="26366"/>
                      <a:pt x="4535" y="26465"/>
                      <a:pt x="4502" y="26597"/>
                    </a:cubicBezTo>
                    <a:cubicBezTo>
                      <a:pt x="4436" y="26696"/>
                      <a:pt x="4436" y="26828"/>
                      <a:pt x="4436" y="26960"/>
                    </a:cubicBezTo>
                    <a:cubicBezTo>
                      <a:pt x="4403" y="27060"/>
                      <a:pt x="4403" y="27192"/>
                      <a:pt x="4436" y="27291"/>
                    </a:cubicBezTo>
                    <a:cubicBezTo>
                      <a:pt x="4436" y="27423"/>
                      <a:pt x="4469" y="27522"/>
                      <a:pt x="4469" y="27655"/>
                    </a:cubicBezTo>
                    <a:cubicBezTo>
                      <a:pt x="4631" y="28592"/>
                      <a:pt x="5457" y="29308"/>
                      <a:pt x="6420" y="29308"/>
                    </a:cubicBezTo>
                    <a:cubicBezTo>
                      <a:pt x="6442" y="29308"/>
                      <a:pt x="6464" y="29308"/>
                      <a:pt x="6485" y="29307"/>
                    </a:cubicBezTo>
                    <a:cubicBezTo>
                      <a:pt x="6948" y="29307"/>
                      <a:pt x="7378" y="29142"/>
                      <a:pt x="7708" y="28811"/>
                    </a:cubicBezTo>
                    <a:cubicBezTo>
                      <a:pt x="8072" y="28514"/>
                      <a:pt x="8204" y="28018"/>
                      <a:pt x="8072" y="27555"/>
                    </a:cubicBezTo>
                    <a:cubicBezTo>
                      <a:pt x="8072" y="27423"/>
                      <a:pt x="8006" y="27291"/>
                      <a:pt x="7973" y="27192"/>
                    </a:cubicBezTo>
                    <a:cubicBezTo>
                      <a:pt x="7907" y="27060"/>
                      <a:pt x="7841" y="26927"/>
                      <a:pt x="7741" y="26828"/>
                    </a:cubicBezTo>
                    <a:cubicBezTo>
                      <a:pt x="7609" y="26729"/>
                      <a:pt x="7477" y="26663"/>
                      <a:pt x="7345" y="26597"/>
                    </a:cubicBezTo>
                    <a:cubicBezTo>
                      <a:pt x="7180" y="26564"/>
                      <a:pt x="7047" y="26531"/>
                      <a:pt x="6882" y="26531"/>
                    </a:cubicBezTo>
                    <a:lnTo>
                      <a:pt x="6849" y="26531"/>
                    </a:lnTo>
                    <a:cubicBezTo>
                      <a:pt x="6783" y="26531"/>
                      <a:pt x="6717" y="26564"/>
                      <a:pt x="6651" y="26597"/>
                    </a:cubicBezTo>
                    <a:cubicBezTo>
                      <a:pt x="6321" y="26789"/>
                      <a:pt x="6517" y="27256"/>
                      <a:pt x="6820" y="27256"/>
                    </a:cubicBezTo>
                    <a:cubicBezTo>
                      <a:pt x="6881" y="27256"/>
                      <a:pt x="6947" y="27236"/>
                      <a:pt x="7014" y="27192"/>
                    </a:cubicBezTo>
                    <a:cubicBezTo>
                      <a:pt x="7091" y="27134"/>
                      <a:pt x="7179" y="27099"/>
                      <a:pt x="7272" y="27099"/>
                    </a:cubicBezTo>
                    <a:cubicBezTo>
                      <a:pt x="7339" y="27099"/>
                      <a:pt x="7408" y="27117"/>
                      <a:pt x="7477" y="27159"/>
                    </a:cubicBezTo>
                    <a:cubicBezTo>
                      <a:pt x="7609" y="27258"/>
                      <a:pt x="7741" y="27423"/>
                      <a:pt x="7775" y="27588"/>
                    </a:cubicBezTo>
                    <a:cubicBezTo>
                      <a:pt x="7907" y="27952"/>
                      <a:pt x="7808" y="28349"/>
                      <a:pt x="7543" y="28580"/>
                    </a:cubicBezTo>
                    <a:cubicBezTo>
                      <a:pt x="7283" y="28783"/>
                      <a:pt x="6972" y="28884"/>
                      <a:pt x="6633" y="28884"/>
                    </a:cubicBezTo>
                    <a:cubicBezTo>
                      <a:pt x="6584" y="28884"/>
                      <a:pt x="6535" y="28882"/>
                      <a:pt x="6485" y="28878"/>
                    </a:cubicBezTo>
                    <a:cubicBezTo>
                      <a:pt x="6122" y="28845"/>
                      <a:pt x="5791" y="28712"/>
                      <a:pt x="5527" y="28448"/>
                    </a:cubicBezTo>
                    <a:cubicBezTo>
                      <a:pt x="5262" y="28217"/>
                      <a:pt x="5130" y="27886"/>
                      <a:pt x="5064" y="27555"/>
                    </a:cubicBezTo>
                    <a:cubicBezTo>
                      <a:pt x="4965" y="27225"/>
                      <a:pt x="4998" y="26861"/>
                      <a:pt x="5163" y="26531"/>
                    </a:cubicBezTo>
                    <a:cubicBezTo>
                      <a:pt x="5329" y="26167"/>
                      <a:pt x="5527" y="25870"/>
                      <a:pt x="5824" y="25605"/>
                    </a:cubicBezTo>
                    <a:cubicBezTo>
                      <a:pt x="6419" y="25043"/>
                      <a:pt x="7047" y="24548"/>
                      <a:pt x="7775" y="24151"/>
                    </a:cubicBezTo>
                    <a:cubicBezTo>
                      <a:pt x="7808" y="24118"/>
                      <a:pt x="7808" y="24085"/>
                      <a:pt x="7841" y="24052"/>
                    </a:cubicBezTo>
                    <a:cubicBezTo>
                      <a:pt x="7841" y="23953"/>
                      <a:pt x="7808" y="23886"/>
                      <a:pt x="7708" y="23853"/>
                    </a:cubicBezTo>
                    <a:cubicBezTo>
                      <a:pt x="6882" y="23688"/>
                      <a:pt x="6188" y="23192"/>
                      <a:pt x="5692" y="22531"/>
                    </a:cubicBezTo>
                    <a:cubicBezTo>
                      <a:pt x="5527" y="22234"/>
                      <a:pt x="5461" y="21903"/>
                      <a:pt x="5494" y="21540"/>
                    </a:cubicBezTo>
                    <a:lnTo>
                      <a:pt x="5494" y="21540"/>
                    </a:lnTo>
                    <a:cubicBezTo>
                      <a:pt x="5626" y="21771"/>
                      <a:pt x="5824" y="21936"/>
                      <a:pt x="6023" y="22102"/>
                    </a:cubicBezTo>
                    <a:cubicBezTo>
                      <a:pt x="6413" y="22402"/>
                      <a:pt x="6879" y="22552"/>
                      <a:pt x="7342" y="22552"/>
                    </a:cubicBezTo>
                    <a:cubicBezTo>
                      <a:pt x="7898" y="22552"/>
                      <a:pt x="8451" y="22336"/>
                      <a:pt x="8865" y="21903"/>
                    </a:cubicBezTo>
                    <a:cubicBezTo>
                      <a:pt x="9163" y="21507"/>
                      <a:pt x="9328" y="21044"/>
                      <a:pt x="9361" y="20548"/>
                    </a:cubicBezTo>
                    <a:cubicBezTo>
                      <a:pt x="9394" y="20284"/>
                      <a:pt x="9361" y="20019"/>
                      <a:pt x="9295" y="19755"/>
                    </a:cubicBezTo>
                    <a:cubicBezTo>
                      <a:pt x="9229" y="19490"/>
                      <a:pt x="9097" y="19226"/>
                      <a:pt x="8898" y="19061"/>
                    </a:cubicBezTo>
                    <a:cubicBezTo>
                      <a:pt x="8667" y="18862"/>
                      <a:pt x="8403" y="18730"/>
                      <a:pt x="8105" y="18697"/>
                    </a:cubicBezTo>
                    <a:cubicBezTo>
                      <a:pt x="8031" y="18680"/>
                      <a:pt x="7954" y="18672"/>
                      <a:pt x="7877" y="18672"/>
                    </a:cubicBezTo>
                    <a:cubicBezTo>
                      <a:pt x="7646" y="18672"/>
                      <a:pt x="7411" y="18747"/>
                      <a:pt x="7213" y="18895"/>
                    </a:cubicBezTo>
                    <a:lnTo>
                      <a:pt x="7180" y="18928"/>
                    </a:lnTo>
                    <a:cubicBezTo>
                      <a:pt x="7047" y="19061"/>
                      <a:pt x="7047" y="19259"/>
                      <a:pt x="7180" y="19391"/>
                    </a:cubicBezTo>
                    <a:cubicBezTo>
                      <a:pt x="7246" y="19457"/>
                      <a:pt x="7328" y="19490"/>
                      <a:pt x="7411" y="19490"/>
                    </a:cubicBezTo>
                    <a:cubicBezTo>
                      <a:pt x="7494" y="19490"/>
                      <a:pt x="7576" y="19457"/>
                      <a:pt x="7642" y="19391"/>
                    </a:cubicBezTo>
                    <a:cubicBezTo>
                      <a:pt x="7759" y="19303"/>
                      <a:pt x="7902" y="19261"/>
                      <a:pt x="8045" y="19261"/>
                    </a:cubicBezTo>
                    <a:cubicBezTo>
                      <a:pt x="8225" y="19261"/>
                      <a:pt x="8406" y="19328"/>
                      <a:pt x="8535" y="19457"/>
                    </a:cubicBezTo>
                    <a:cubicBezTo>
                      <a:pt x="8832" y="19722"/>
                      <a:pt x="8998" y="20118"/>
                      <a:pt x="8998" y="20548"/>
                    </a:cubicBezTo>
                    <a:cubicBezTo>
                      <a:pt x="9031" y="20978"/>
                      <a:pt x="8898" y="21407"/>
                      <a:pt x="8601" y="21738"/>
                    </a:cubicBezTo>
                    <a:cubicBezTo>
                      <a:pt x="8333" y="22006"/>
                      <a:pt x="7958" y="22140"/>
                      <a:pt x="7573" y="22140"/>
                    </a:cubicBezTo>
                    <a:cubicBezTo>
                      <a:pt x="7530" y="22140"/>
                      <a:pt x="7487" y="22138"/>
                      <a:pt x="7444" y="22135"/>
                    </a:cubicBezTo>
                    <a:cubicBezTo>
                      <a:pt x="7047" y="22135"/>
                      <a:pt x="6651" y="22002"/>
                      <a:pt x="6320" y="21738"/>
                    </a:cubicBezTo>
                    <a:cubicBezTo>
                      <a:pt x="6023" y="21440"/>
                      <a:pt x="5791" y="21077"/>
                      <a:pt x="5692" y="20680"/>
                    </a:cubicBezTo>
                    <a:cubicBezTo>
                      <a:pt x="5494" y="19821"/>
                      <a:pt x="5527" y="18928"/>
                      <a:pt x="5758" y="18069"/>
                    </a:cubicBezTo>
                    <a:lnTo>
                      <a:pt x="5824" y="18036"/>
                    </a:lnTo>
                    <a:cubicBezTo>
                      <a:pt x="6287" y="17772"/>
                      <a:pt x="6750" y="17441"/>
                      <a:pt x="7113" y="17077"/>
                    </a:cubicBezTo>
                    <a:cubicBezTo>
                      <a:pt x="7345" y="17044"/>
                      <a:pt x="7576" y="16945"/>
                      <a:pt x="7808" y="16879"/>
                    </a:cubicBezTo>
                    <a:cubicBezTo>
                      <a:pt x="8667" y="16515"/>
                      <a:pt x="9427" y="15921"/>
                      <a:pt x="9956" y="15160"/>
                    </a:cubicBezTo>
                    <a:cubicBezTo>
                      <a:pt x="10254" y="14797"/>
                      <a:pt x="10485" y="14367"/>
                      <a:pt x="10650" y="13937"/>
                    </a:cubicBezTo>
                    <a:cubicBezTo>
                      <a:pt x="10815" y="13508"/>
                      <a:pt x="10915" y="13045"/>
                      <a:pt x="10948" y="12615"/>
                    </a:cubicBezTo>
                    <a:cubicBezTo>
                      <a:pt x="10981" y="12285"/>
                      <a:pt x="10981" y="11954"/>
                      <a:pt x="10849" y="11657"/>
                    </a:cubicBezTo>
                    <a:cubicBezTo>
                      <a:pt x="10716" y="11260"/>
                      <a:pt x="10452" y="10929"/>
                      <a:pt x="10121" y="10698"/>
                    </a:cubicBezTo>
                    <a:cubicBezTo>
                      <a:pt x="9758" y="10467"/>
                      <a:pt x="9394" y="10301"/>
                      <a:pt x="8998" y="10235"/>
                    </a:cubicBezTo>
                    <a:cubicBezTo>
                      <a:pt x="8882" y="10219"/>
                      <a:pt x="8766" y="10210"/>
                      <a:pt x="8650" y="10210"/>
                    </a:cubicBezTo>
                    <a:cubicBezTo>
                      <a:pt x="8535" y="10210"/>
                      <a:pt x="8419" y="10219"/>
                      <a:pt x="8303" y="10235"/>
                    </a:cubicBezTo>
                    <a:cubicBezTo>
                      <a:pt x="8039" y="10301"/>
                      <a:pt x="7808" y="10434"/>
                      <a:pt x="7609" y="10665"/>
                    </a:cubicBezTo>
                    <a:lnTo>
                      <a:pt x="7609" y="10698"/>
                    </a:lnTo>
                    <a:cubicBezTo>
                      <a:pt x="7576" y="10731"/>
                      <a:pt x="7543" y="10731"/>
                      <a:pt x="7543" y="10764"/>
                    </a:cubicBezTo>
                    <a:cubicBezTo>
                      <a:pt x="7411" y="10995"/>
                      <a:pt x="7510" y="11260"/>
                      <a:pt x="7775" y="11359"/>
                    </a:cubicBezTo>
                    <a:cubicBezTo>
                      <a:pt x="7826" y="11385"/>
                      <a:pt x="7880" y="11397"/>
                      <a:pt x="7934" y="11397"/>
                    </a:cubicBezTo>
                    <a:cubicBezTo>
                      <a:pt x="8085" y="11397"/>
                      <a:pt x="8230" y="11299"/>
                      <a:pt x="8303" y="11128"/>
                    </a:cubicBezTo>
                    <a:cubicBezTo>
                      <a:pt x="8336" y="11062"/>
                      <a:pt x="8403" y="10995"/>
                      <a:pt x="8502" y="10962"/>
                    </a:cubicBezTo>
                    <a:cubicBezTo>
                      <a:pt x="8634" y="10929"/>
                      <a:pt x="8766" y="10896"/>
                      <a:pt x="8931" y="10896"/>
                    </a:cubicBezTo>
                    <a:cubicBezTo>
                      <a:pt x="9229" y="10896"/>
                      <a:pt x="9559" y="10995"/>
                      <a:pt x="9824" y="11161"/>
                    </a:cubicBezTo>
                    <a:cubicBezTo>
                      <a:pt x="10088" y="11293"/>
                      <a:pt x="10320" y="11524"/>
                      <a:pt x="10452" y="11822"/>
                    </a:cubicBezTo>
                    <a:cubicBezTo>
                      <a:pt x="10584" y="12119"/>
                      <a:pt x="10650" y="12450"/>
                      <a:pt x="10584" y="12780"/>
                    </a:cubicBezTo>
                    <a:cubicBezTo>
                      <a:pt x="10419" y="13441"/>
                      <a:pt x="9956" y="14003"/>
                      <a:pt x="9295" y="14268"/>
                    </a:cubicBezTo>
                    <a:cubicBezTo>
                      <a:pt x="8941" y="14392"/>
                      <a:pt x="8568" y="14459"/>
                      <a:pt x="8196" y="14459"/>
                    </a:cubicBezTo>
                    <a:cubicBezTo>
                      <a:pt x="7874" y="14459"/>
                      <a:pt x="7553" y="14408"/>
                      <a:pt x="7246" y="14301"/>
                    </a:cubicBezTo>
                    <a:cubicBezTo>
                      <a:pt x="6585" y="14069"/>
                      <a:pt x="6089" y="13541"/>
                      <a:pt x="5890" y="12913"/>
                    </a:cubicBezTo>
                    <a:cubicBezTo>
                      <a:pt x="5659" y="12285"/>
                      <a:pt x="5527" y="11590"/>
                      <a:pt x="5560" y="10896"/>
                    </a:cubicBezTo>
                    <a:cubicBezTo>
                      <a:pt x="5560" y="10268"/>
                      <a:pt x="5924" y="9640"/>
                      <a:pt x="6452" y="9310"/>
                    </a:cubicBezTo>
                    <a:cubicBezTo>
                      <a:pt x="7080" y="8946"/>
                      <a:pt x="7741" y="8748"/>
                      <a:pt x="8436" y="8748"/>
                    </a:cubicBezTo>
                    <a:cubicBezTo>
                      <a:pt x="8469" y="8748"/>
                      <a:pt x="8502" y="8715"/>
                      <a:pt x="8535" y="8682"/>
                    </a:cubicBezTo>
                    <a:cubicBezTo>
                      <a:pt x="8568" y="8649"/>
                      <a:pt x="8568" y="8583"/>
                      <a:pt x="8535" y="8550"/>
                    </a:cubicBezTo>
                    <a:cubicBezTo>
                      <a:pt x="8204" y="8318"/>
                      <a:pt x="7874" y="8087"/>
                      <a:pt x="7543" y="7822"/>
                    </a:cubicBezTo>
                    <a:cubicBezTo>
                      <a:pt x="7213" y="7558"/>
                      <a:pt x="6915" y="7293"/>
                      <a:pt x="6651" y="6996"/>
                    </a:cubicBezTo>
                    <a:cubicBezTo>
                      <a:pt x="6056" y="6401"/>
                      <a:pt x="5560" y="5773"/>
                      <a:pt x="5163" y="5079"/>
                    </a:cubicBezTo>
                    <a:cubicBezTo>
                      <a:pt x="4767" y="4352"/>
                      <a:pt x="4469" y="3625"/>
                      <a:pt x="4304" y="2831"/>
                    </a:cubicBezTo>
                    <a:cubicBezTo>
                      <a:pt x="4106" y="2071"/>
                      <a:pt x="4039" y="1311"/>
                      <a:pt x="4106" y="517"/>
                    </a:cubicBezTo>
                    <a:lnTo>
                      <a:pt x="4106" y="484"/>
                    </a:lnTo>
                    <a:lnTo>
                      <a:pt x="4106" y="451"/>
                    </a:lnTo>
                    <a:cubicBezTo>
                      <a:pt x="4123" y="158"/>
                      <a:pt x="3897" y="0"/>
                      <a:pt x="3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8"/>
              <p:cNvSpPr/>
              <p:nvPr/>
            </p:nvSpPr>
            <p:spPr>
              <a:xfrm>
                <a:off x="235007" y="118948"/>
                <a:ext cx="927335" cy="360884"/>
              </a:xfrm>
              <a:custGeom>
                <a:avLst/>
                <a:gdLst/>
                <a:ahLst/>
                <a:cxnLst/>
                <a:rect l="l" t="t" r="r" b="b"/>
                <a:pathLst>
                  <a:path w="29573" h="11463" extrusionOk="0">
                    <a:moveTo>
                      <a:pt x="1911" y="5134"/>
                    </a:moveTo>
                    <a:cubicBezTo>
                      <a:pt x="1767" y="5134"/>
                      <a:pt x="1718" y="5370"/>
                      <a:pt x="1873" y="5401"/>
                    </a:cubicBezTo>
                    <a:cubicBezTo>
                      <a:pt x="2402" y="5566"/>
                      <a:pt x="2898" y="5731"/>
                      <a:pt x="3361" y="5963"/>
                    </a:cubicBezTo>
                    <a:cubicBezTo>
                      <a:pt x="3857" y="6161"/>
                      <a:pt x="4319" y="6425"/>
                      <a:pt x="4716" y="6723"/>
                    </a:cubicBezTo>
                    <a:cubicBezTo>
                      <a:pt x="5146" y="7054"/>
                      <a:pt x="5542" y="7384"/>
                      <a:pt x="5939" y="7748"/>
                    </a:cubicBezTo>
                    <a:cubicBezTo>
                      <a:pt x="6303" y="8144"/>
                      <a:pt x="6666" y="8541"/>
                      <a:pt x="6964" y="8971"/>
                    </a:cubicBezTo>
                    <a:cubicBezTo>
                      <a:pt x="6980" y="8987"/>
                      <a:pt x="7005" y="8995"/>
                      <a:pt x="7030" y="8995"/>
                    </a:cubicBezTo>
                    <a:cubicBezTo>
                      <a:pt x="7055" y="8995"/>
                      <a:pt x="7079" y="8987"/>
                      <a:pt x="7096" y="8971"/>
                    </a:cubicBezTo>
                    <a:cubicBezTo>
                      <a:pt x="7129" y="8938"/>
                      <a:pt x="7129" y="8905"/>
                      <a:pt x="7129" y="8871"/>
                    </a:cubicBezTo>
                    <a:cubicBezTo>
                      <a:pt x="6699" y="7814"/>
                      <a:pt x="5972" y="6921"/>
                      <a:pt x="5047" y="6260"/>
                    </a:cubicBezTo>
                    <a:cubicBezTo>
                      <a:pt x="4617" y="5930"/>
                      <a:pt x="4121" y="5698"/>
                      <a:pt x="3592" y="5500"/>
                    </a:cubicBezTo>
                    <a:cubicBezTo>
                      <a:pt x="3063" y="5302"/>
                      <a:pt x="2501" y="5169"/>
                      <a:pt x="1939" y="5136"/>
                    </a:cubicBezTo>
                    <a:cubicBezTo>
                      <a:pt x="1930" y="5134"/>
                      <a:pt x="1920" y="5134"/>
                      <a:pt x="1911" y="5134"/>
                    </a:cubicBezTo>
                    <a:close/>
                    <a:moveTo>
                      <a:pt x="14287" y="2246"/>
                    </a:moveTo>
                    <a:cubicBezTo>
                      <a:pt x="14890" y="2246"/>
                      <a:pt x="15483" y="2438"/>
                      <a:pt x="15987" y="2823"/>
                    </a:cubicBezTo>
                    <a:cubicBezTo>
                      <a:pt x="16648" y="3351"/>
                      <a:pt x="17045" y="4145"/>
                      <a:pt x="17045" y="5004"/>
                    </a:cubicBezTo>
                    <a:cubicBezTo>
                      <a:pt x="17045" y="5831"/>
                      <a:pt x="16880" y="6690"/>
                      <a:pt x="16549" y="7483"/>
                    </a:cubicBezTo>
                    <a:cubicBezTo>
                      <a:pt x="16186" y="8243"/>
                      <a:pt x="15657" y="8871"/>
                      <a:pt x="14963" y="9334"/>
                    </a:cubicBezTo>
                    <a:cubicBezTo>
                      <a:pt x="14797" y="9433"/>
                      <a:pt x="14665" y="9499"/>
                      <a:pt x="14533" y="9599"/>
                    </a:cubicBezTo>
                    <a:cubicBezTo>
                      <a:pt x="14599" y="9499"/>
                      <a:pt x="14632" y="9400"/>
                      <a:pt x="14665" y="9301"/>
                    </a:cubicBezTo>
                    <a:cubicBezTo>
                      <a:pt x="14897" y="8574"/>
                      <a:pt x="14963" y="7781"/>
                      <a:pt x="14764" y="7054"/>
                    </a:cubicBezTo>
                    <a:cubicBezTo>
                      <a:pt x="14665" y="6624"/>
                      <a:pt x="14434" y="6227"/>
                      <a:pt x="14136" y="5930"/>
                    </a:cubicBezTo>
                    <a:lnTo>
                      <a:pt x="14235" y="5930"/>
                    </a:lnTo>
                    <a:cubicBezTo>
                      <a:pt x="14533" y="5930"/>
                      <a:pt x="14830" y="5831"/>
                      <a:pt x="15062" y="5632"/>
                    </a:cubicBezTo>
                    <a:cubicBezTo>
                      <a:pt x="15260" y="5434"/>
                      <a:pt x="15392" y="5202"/>
                      <a:pt x="15492" y="4938"/>
                    </a:cubicBezTo>
                    <a:cubicBezTo>
                      <a:pt x="15591" y="4674"/>
                      <a:pt x="15591" y="4343"/>
                      <a:pt x="15525" y="4079"/>
                    </a:cubicBezTo>
                    <a:cubicBezTo>
                      <a:pt x="15425" y="3748"/>
                      <a:pt x="15128" y="3484"/>
                      <a:pt x="14797" y="3385"/>
                    </a:cubicBezTo>
                    <a:cubicBezTo>
                      <a:pt x="14777" y="3381"/>
                      <a:pt x="14757" y="3379"/>
                      <a:pt x="14737" y="3379"/>
                    </a:cubicBezTo>
                    <a:cubicBezTo>
                      <a:pt x="14566" y="3379"/>
                      <a:pt x="14430" y="3504"/>
                      <a:pt x="14401" y="3682"/>
                    </a:cubicBezTo>
                    <a:cubicBezTo>
                      <a:pt x="14368" y="3880"/>
                      <a:pt x="14467" y="4046"/>
                      <a:pt x="14632" y="4112"/>
                    </a:cubicBezTo>
                    <a:cubicBezTo>
                      <a:pt x="14731" y="4112"/>
                      <a:pt x="14830" y="4178"/>
                      <a:pt x="14864" y="4277"/>
                    </a:cubicBezTo>
                    <a:cubicBezTo>
                      <a:pt x="14897" y="4409"/>
                      <a:pt x="14897" y="4574"/>
                      <a:pt x="14864" y="4707"/>
                    </a:cubicBezTo>
                    <a:cubicBezTo>
                      <a:pt x="14797" y="4872"/>
                      <a:pt x="14731" y="5004"/>
                      <a:pt x="14599" y="5136"/>
                    </a:cubicBezTo>
                    <a:cubicBezTo>
                      <a:pt x="14517" y="5218"/>
                      <a:pt x="14391" y="5277"/>
                      <a:pt x="14275" y="5277"/>
                    </a:cubicBezTo>
                    <a:cubicBezTo>
                      <a:pt x="14250" y="5277"/>
                      <a:pt x="14226" y="5274"/>
                      <a:pt x="14202" y="5269"/>
                    </a:cubicBezTo>
                    <a:cubicBezTo>
                      <a:pt x="13806" y="5269"/>
                      <a:pt x="13442" y="5169"/>
                      <a:pt x="13145" y="4938"/>
                    </a:cubicBezTo>
                    <a:cubicBezTo>
                      <a:pt x="12847" y="4707"/>
                      <a:pt x="12583" y="4409"/>
                      <a:pt x="12484" y="4046"/>
                    </a:cubicBezTo>
                    <a:cubicBezTo>
                      <a:pt x="12219" y="3318"/>
                      <a:pt x="12781" y="2492"/>
                      <a:pt x="13607" y="2327"/>
                    </a:cubicBezTo>
                    <a:cubicBezTo>
                      <a:pt x="13833" y="2273"/>
                      <a:pt x="14061" y="2246"/>
                      <a:pt x="14287" y="2246"/>
                    </a:cubicBezTo>
                    <a:close/>
                    <a:moveTo>
                      <a:pt x="15632" y="1"/>
                    </a:moveTo>
                    <a:cubicBezTo>
                      <a:pt x="15490" y="1"/>
                      <a:pt x="15351" y="74"/>
                      <a:pt x="15260" y="211"/>
                    </a:cubicBezTo>
                    <a:cubicBezTo>
                      <a:pt x="15161" y="410"/>
                      <a:pt x="15227" y="674"/>
                      <a:pt x="15425" y="773"/>
                    </a:cubicBezTo>
                    <a:lnTo>
                      <a:pt x="15458" y="773"/>
                    </a:lnTo>
                    <a:cubicBezTo>
                      <a:pt x="16053" y="1071"/>
                      <a:pt x="16615" y="1434"/>
                      <a:pt x="17111" y="1897"/>
                    </a:cubicBezTo>
                    <a:cubicBezTo>
                      <a:pt x="17607" y="2360"/>
                      <a:pt x="17938" y="2922"/>
                      <a:pt x="18103" y="3550"/>
                    </a:cubicBezTo>
                    <a:cubicBezTo>
                      <a:pt x="18202" y="4211"/>
                      <a:pt x="18103" y="4905"/>
                      <a:pt x="17805" y="5500"/>
                    </a:cubicBezTo>
                    <a:cubicBezTo>
                      <a:pt x="17706" y="5731"/>
                      <a:pt x="17574" y="5963"/>
                      <a:pt x="17409" y="6194"/>
                    </a:cubicBezTo>
                    <a:cubicBezTo>
                      <a:pt x="17475" y="5797"/>
                      <a:pt x="17475" y="5368"/>
                      <a:pt x="17442" y="4938"/>
                    </a:cubicBezTo>
                    <a:cubicBezTo>
                      <a:pt x="17409" y="4475"/>
                      <a:pt x="17276" y="4046"/>
                      <a:pt x="17078" y="3616"/>
                    </a:cubicBezTo>
                    <a:cubicBezTo>
                      <a:pt x="16880" y="3186"/>
                      <a:pt x="16582" y="2823"/>
                      <a:pt x="16186" y="2558"/>
                    </a:cubicBezTo>
                    <a:cubicBezTo>
                      <a:pt x="15789" y="2294"/>
                      <a:pt x="15359" y="2095"/>
                      <a:pt x="14930" y="1996"/>
                    </a:cubicBezTo>
                    <a:cubicBezTo>
                      <a:pt x="14698" y="1947"/>
                      <a:pt x="14459" y="1922"/>
                      <a:pt x="14223" y="1922"/>
                    </a:cubicBezTo>
                    <a:cubicBezTo>
                      <a:pt x="13988" y="1922"/>
                      <a:pt x="13756" y="1947"/>
                      <a:pt x="13541" y="1996"/>
                    </a:cubicBezTo>
                    <a:cubicBezTo>
                      <a:pt x="13046" y="2062"/>
                      <a:pt x="12583" y="2327"/>
                      <a:pt x="12285" y="2723"/>
                    </a:cubicBezTo>
                    <a:cubicBezTo>
                      <a:pt x="11955" y="3120"/>
                      <a:pt x="11856" y="3682"/>
                      <a:pt x="11988" y="4178"/>
                    </a:cubicBezTo>
                    <a:cubicBezTo>
                      <a:pt x="12054" y="4475"/>
                      <a:pt x="12219" y="4773"/>
                      <a:pt x="12418" y="5004"/>
                    </a:cubicBezTo>
                    <a:lnTo>
                      <a:pt x="12186" y="4938"/>
                    </a:lnTo>
                    <a:lnTo>
                      <a:pt x="11624" y="4872"/>
                    </a:lnTo>
                    <a:lnTo>
                      <a:pt x="11029" y="4872"/>
                    </a:lnTo>
                    <a:cubicBezTo>
                      <a:pt x="10203" y="4905"/>
                      <a:pt x="9476" y="5368"/>
                      <a:pt x="9079" y="6095"/>
                    </a:cubicBezTo>
                    <a:cubicBezTo>
                      <a:pt x="8782" y="6690"/>
                      <a:pt x="8649" y="7318"/>
                      <a:pt x="8682" y="7946"/>
                    </a:cubicBezTo>
                    <a:cubicBezTo>
                      <a:pt x="8517" y="7715"/>
                      <a:pt x="8385" y="7450"/>
                      <a:pt x="8220" y="7219"/>
                    </a:cubicBezTo>
                    <a:cubicBezTo>
                      <a:pt x="7955" y="6888"/>
                      <a:pt x="7724" y="6525"/>
                      <a:pt x="7426" y="6227"/>
                    </a:cubicBezTo>
                    <a:cubicBezTo>
                      <a:pt x="6964" y="5731"/>
                      <a:pt x="6435" y="5269"/>
                      <a:pt x="5873" y="4839"/>
                    </a:cubicBezTo>
                    <a:lnTo>
                      <a:pt x="5873" y="4839"/>
                    </a:lnTo>
                    <a:cubicBezTo>
                      <a:pt x="6166" y="4902"/>
                      <a:pt x="6460" y="4925"/>
                      <a:pt x="6753" y="4925"/>
                    </a:cubicBezTo>
                    <a:cubicBezTo>
                      <a:pt x="6922" y="4925"/>
                      <a:pt x="7092" y="4917"/>
                      <a:pt x="7261" y="4905"/>
                    </a:cubicBezTo>
                    <a:cubicBezTo>
                      <a:pt x="7922" y="4872"/>
                      <a:pt x="8517" y="4574"/>
                      <a:pt x="8980" y="4079"/>
                    </a:cubicBezTo>
                    <a:cubicBezTo>
                      <a:pt x="9410" y="3583"/>
                      <a:pt x="9608" y="2922"/>
                      <a:pt x="9542" y="2261"/>
                    </a:cubicBezTo>
                    <a:cubicBezTo>
                      <a:pt x="9542" y="1567"/>
                      <a:pt x="9145" y="939"/>
                      <a:pt x="8550" y="608"/>
                    </a:cubicBezTo>
                    <a:cubicBezTo>
                      <a:pt x="8302" y="470"/>
                      <a:pt x="8009" y="401"/>
                      <a:pt x="7726" y="401"/>
                    </a:cubicBezTo>
                    <a:cubicBezTo>
                      <a:pt x="7670" y="401"/>
                      <a:pt x="7614" y="404"/>
                      <a:pt x="7559" y="410"/>
                    </a:cubicBezTo>
                    <a:cubicBezTo>
                      <a:pt x="7228" y="410"/>
                      <a:pt x="6865" y="443"/>
                      <a:pt x="6567" y="575"/>
                    </a:cubicBezTo>
                    <a:cubicBezTo>
                      <a:pt x="6203" y="707"/>
                      <a:pt x="5906" y="1005"/>
                      <a:pt x="5807" y="1368"/>
                    </a:cubicBezTo>
                    <a:cubicBezTo>
                      <a:pt x="5741" y="1534"/>
                      <a:pt x="5708" y="1732"/>
                      <a:pt x="5708" y="1930"/>
                    </a:cubicBezTo>
                    <a:cubicBezTo>
                      <a:pt x="5708" y="2128"/>
                      <a:pt x="5774" y="2327"/>
                      <a:pt x="5840" y="2492"/>
                    </a:cubicBezTo>
                    <a:cubicBezTo>
                      <a:pt x="6038" y="2856"/>
                      <a:pt x="6402" y="3120"/>
                      <a:pt x="6831" y="3186"/>
                    </a:cubicBezTo>
                    <a:cubicBezTo>
                      <a:pt x="6895" y="3196"/>
                      <a:pt x="6958" y="3201"/>
                      <a:pt x="7021" y="3201"/>
                    </a:cubicBezTo>
                    <a:cubicBezTo>
                      <a:pt x="7385" y="3201"/>
                      <a:pt x="7735" y="3043"/>
                      <a:pt x="7988" y="2790"/>
                    </a:cubicBezTo>
                    <a:cubicBezTo>
                      <a:pt x="8329" y="2580"/>
                      <a:pt x="7942" y="2079"/>
                      <a:pt x="7635" y="2079"/>
                    </a:cubicBezTo>
                    <a:cubicBezTo>
                      <a:pt x="7555" y="2079"/>
                      <a:pt x="7481" y="2113"/>
                      <a:pt x="7426" y="2195"/>
                    </a:cubicBezTo>
                    <a:cubicBezTo>
                      <a:pt x="7393" y="2228"/>
                      <a:pt x="7393" y="2228"/>
                      <a:pt x="7393" y="2261"/>
                    </a:cubicBezTo>
                    <a:cubicBezTo>
                      <a:pt x="7264" y="2439"/>
                      <a:pt x="7064" y="2529"/>
                      <a:pt x="6865" y="2529"/>
                    </a:cubicBezTo>
                    <a:cubicBezTo>
                      <a:pt x="6658" y="2529"/>
                      <a:pt x="6454" y="2430"/>
                      <a:pt x="6336" y="2228"/>
                    </a:cubicBezTo>
                    <a:cubicBezTo>
                      <a:pt x="6303" y="2128"/>
                      <a:pt x="6270" y="1996"/>
                      <a:pt x="6236" y="1897"/>
                    </a:cubicBezTo>
                    <a:cubicBezTo>
                      <a:pt x="6236" y="1765"/>
                      <a:pt x="6236" y="1633"/>
                      <a:pt x="6270" y="1500"/>
                    </a:cubicBezTo>
                    <a:cubicBezTo>
                      <a:pt x="6336" y="1269"/>
                      <a:pt x="6501" y="1071"/>
                      <a:pt x="6732" y="972"/>
                    </a:cubicBezTo>
                    <a:cubicBezTo>
                      <a:pt x="6997" y="872"/>
                      <a:pt x="7261" y="806"/>
                      <a:pt x="7559" y="773"/>
                    </a:cubicBezTo>
                    <a:cubicBezTo>
                      <a:pt x="7616" y="767"/>
                      <a:pt x="7673" y="764"/>
                      <a:pt x="7729" y="764"/>
                    </a:cubicBezTo>
                    <a:cubicBezTo>
                      <a:pt x="8553" y="764"/>
                      <a:pt x="9277" y="1427"/>
                      <a:pt x="9277" y="2294"/>
                    </a:cubicBezTo>
                    <a:cubicBezTo>
                      <a:pt x="9344" y="2889"/>
                      <a:pt x="9178" y="3484"/>
                      <a:pt x="8782" y="3946"/>
                    </a:cubicBezTo>
                    <a:cubicBezTo>
                      <a:pt x="8352" y="4376"/>
                      <a:pt x="7790" y="4641"/>
                      <a:pt x="7195" y="4674"/>
                    </a:cubicBezTo>
                    <a:cubicBezTo>
                      <a:pt x="6600" y="4674"/>
                      <a:pt x="5972" y="4608"/>
                      <a:pt x="5410" y="4409"/>
                    </a:cubicBezTo>
                    <a:cubicBezTo>
                      <a:pt x="5179" y="4343"/>
                      <a:pt x="4980" y="4277"/>
                      <a:pt x="4749" y="4178"/>
                    </a:cubicBezTo>
                    <a:cubicBezTo>
                      <a:pt x="4253" y="3913"/>
                      <a:pt x="3724" y="3682"/>
                      <a:pt x="3196" y="3517"/>
                    </a:cubicBezTo>
                    <a:cubicBezTo>
                      <a:pt x="2440" y="3255"/>
                      <a:pt x="1660" y="3147"/>
                      <a:pt x="898" y="3147"/>
                    </a:cubicBezTo>
                    <a:cubicBezTo>
                      <a:pt x="793" y="3147"/>
                      <a:pt x="689" y="3149"/>
                      <a:pt x="584" y="3153"/>
                    </a:cubicBezTo>
                    <a:cubicBezTo>
                      <a:pt x="1" y="3186"/>
                      <a:pt x="53" y="4013"/>
                      <a:pt x="586" y="4013"/>
                    </a:cubicBezTo>
                    <a:cubicBezTo>
                      <a:pt x="596" y="4013"/>
                      <a:pt x="607" y="4013"/>
                      <a:pt x="617" y="4013"/>
                    </a:cubicBezTo>
                    <a:lnTo>
                      <a:pt x="683" y="4013"/>
                    </a:lnTo>
                    <a:cubicBezTo>
                      <a:pt x="914" y="3993"/>
                      <a:pt x="1147" y="3982"/>
                      <a:pt x="1381" y="3982"/>
                    </a:cubicBezTo>
                    <a:cubicBezTo>
                      <a:pt x="1921" y="3982"/>
                      <a:pt x="2467" y="4040"/>
                      <a:pt x="2997" y="4178"/>
                    </a:cubicBezTo>
                    <a:cubicBezTo>
                      <a:pt x="3791" y="4376"/>
                      <a:pt x="4518" y="4674"/>
                      <a:pt x="5212" y="5070"/>
                    </a:cubicBezTo>
                    <a:cubicBezTo>
                      <a:pt x="5939" y="5467"/>
                      <a:pt x="6567" y="5963"/>
                      <a:pt x="7162" y="6525"/>
                    </a:cubicBezTo>
                    <a:cubicBezTo>
                      <a:pt x="7459" y="6789"/>
                      <a:pt x="7691" y="7120"/>
                      <a:pt x="7988" y="7450"/>
                    </a:cubicBezTo>
                    <a:cubicBezTo>
                      <a:pt x="8253" y="7748"/>
                      <a:pt x="8484" y="8078"/>
                      <a:pt x="8716" y="8409"/>
                    </a:cubicBezTo>
                    <a:cubicBezTo>
                      <a:pt x="8732" y="8425"/>
                      <a:pt x="8757" y="8434"/>
                      <a:pt x="8782" y="8434"/>
                    </a:cubicBezTo>
                    <a:cubicBezTo>
                      <a:pt x="8806" y="8434"/>
                      <a:pt x="8831" y="8425"/>
                      <a:pt x="8848" y="8409"/>
                    </a:cubicBezTo>
                    <a:cubicBezTo>
                      <a:pt x="8881" y="8409"/>
                      <a:pt x="8881" y="8376"/>
                      <a:pt x="8881" y="8343"/>
                    </a:cubicBezTo>
                    <a:cubicBezTo>
                      <a:pt x="8914" y="7648"/>
                      <a:pt x="9112" y="6954"/>
                      <a:pt x="9476" y="6359"/>
                    </a:cubicBezTo>
                    <a:cubicBezTo>
                      <a:pt x="9806" y="5797"/>
                      <a:pt x="10401" y="5467"/>
                      <a:pt x="11062" y="5434"/>
                    </a:cubicBezTo>
                    <a:cubicBezTo>
                      <a:pt x="11756" y="5434"/>
                      <a:pt x="12418" y="5533"/>
                      <a:pt x="13079" y="5797"/>
                    </a:cubicBezTo>
                    <a:cubicBezTo>
                      <a:pt x="13707" y="5996"/>
                      <a:pt x="14235" y="6492"/>
                      <a:pt x="14467" y="7120"/>
                    </a:cubicBezTo>
                    <a:cubicBezTo>
                      <a:pt x="14698" y="7814"/>
                      <a:pt x="14665" y="8541"/>
                      <a:pt x="14401" y="9202"/>
                    </a:cubicBezTo>
                    <a:cubicBezTo>
                      <a:pt x="14169" y="9830"/>
                      <a:pt x="13607" y="10326"/>
                      <a:pt x="12913" y="10458"/>
                    </a:cubicBezTo>
                    <a:cubicBezTo>
                      <a:pt x="12814" y="10480"/>
                      <a:pt x="12711" y="10491"/>
                      <a:pt x="12607" y="10491"/>
                    </a:cubicBezTo>
                    <a:cubicBezTo>
                      <a:pt x="12399" y="10491"/>
                      <a:pt x="12186" y="10447"/>
                      <a:pt x="11988" y="10359"/>
                    </a:cubicBezTo>
                    <a:cubicBezTo>
                      <a:pt x="11690" y="10227"/>
                      <a:pt x="11459" y="9995"/>
                      <a:pt x="11327" y="9731"/>
                    </a:cubicBezTo>
                    <a:cubicBezTo>
                      <a:pt x="11161" y="9433"/>
                      <a:pt x="11062" y="9136"/>
                      <a:pt x="11062" y="8805"/>
                    </a:cubicBezTo>
                    <a:cubicBezTo>
                      <a:pt x="11062" y="8673"/>
                      <a:pt x="11062" y="8541"/>
                      <a:pt x="11128" y="8409"/>
                    </a:cubicBezTo>
                    <a:cubicBezTo>
                      <a:pt x="11161" y="8310"/>
                      <a:pt x="11228" y="8243"/>
                      <a:pt x="11294" y="8210"/>
                    </a:cubicBezTo>
                    <a:cubicBezTo>
                      <a:pt x="11763" y="8005"/>
                      <a:pt x="11556" y="7384"/>
                      <a:pt x="11135" y="7384"/>
                    </a:cubicBezTo>
                    <a:cubicBezTo>
                      <a:pt x="11081" y="7384"/>
                      <a:pt x="11023" y="7395"/>
                      <a:pt x="10963" y="7417"/>
                    </a:cubicBezTo>
                    <a:cubicBezTo>
                      <a:pt x="10930" y="7450"/>
                      <a:pt x="10897" y="7450"/>
                      <a:pt x="10897" y="7483"/>
                    </a:cubicBezTo>
                    <a:lnTo>
                      <a:pt x="10831" y="7516"/>
                    </a:lnTo>
                    <a:cubicBezTo>
                      <a:pt x="10633" y="7682"/>
                      <a:pt x="10500" y="7913"/>
                      <a:pt x="10434" y="8177"/>
                    </a:cubicBezTo>
                    <a:cubicBezTo>
                      <a:pt x="10401" y="8409"/>
                      <a:pt x="10401" y="8640"/>
                      <a:pt x="10434" y="8871"/>
                    </a:cubicBezTo>
                    <a:cubicBezTo>
                      <a:pt x="10500" y="9268"/>
                      <a:pt x="10666" y="9665"/>
                      <a:pt x="10897" y="9995"/>
                    </a:cubicBezTo>
                    <a:cubicBezTo>
                      <a:pt x="11128" y="10326"/>
                      <a:pt x="11459" y="10590"/>
                      <a:pt x="11856" y="10756"/>
                    </a:cubicBezTo>
                    <a:cubicBezTo>
                      <a:pt x="12048" y="10820"/>
                      <a:pt x="12254" y="10856"/>
                      <a:pt x="12464" y="10856"/>
                    </a:cubicBezTo>
                    <a:cubicBezTo>
                      <a:pt x="12580" y="10856"/>
                      <a:pt x="12697" y="10845"/>
                      <a:pt x="12814" y="10822"/>
                    </a:cubicBezTo>
                    <a:cubicBezTo>
                      <a:pt x="13244" y="10789"/>
                      <a:pt x="13707" y="10689"/>
                      <a:pt x="14103" y="10524"/>
                    </a:cubicBezTo>
                    <a:cubicBezTo>
                      <a:pt x="14566" y="10359"/>
                      <a:pt x="14963" y="10161"/>
                      <a:pt x="15359" y="9863"/>
                    </a:cubicBezTo>
                    <a:cubicBezTo>
                      <a:pt x="16120" y="9334"/>
                      <a:pt x="16715" y="8541"/>
                      <a:pt x="17078" y="7682"/>
                    </a:cubicBezTo>
                    <a:cubicBezTo>
                      <a:pt x="17144" y="7450"/>
                      <a:pt x="17210" y="7219"/>
                      <a:pt x="17243" y="7020"/>
                    </a:cubicBezTo>
                    <a:cubicBezTo>
                      <a:pt x="17607" y="6624"/>
                      <a:pt x="17938" y="6161"/>
                      <a:pt x="18202" y="5698"/>
                    </a:cubicBezTo>
                    <a:cubicBezTo>
                      <a:pt x="18202" y="5665"/>
                      <a:pt x="18235" y="5632"/>
                      <a:pt x="18235" y="5632"/>
                    </a:cubicBezTo>
                    <a:cubicBezTo>
                      <a:pt x="18714" y="5503"/>
                      <a:pt x="19203" y="5436"/>
                      <a:pt x="19692" y="5436"/>
                    </a:cubicBezTo>
                    <a:cubicBezTo>
                      <a:pt x="20079" y="5436"/>
                      <a:pt x="20466" y="5478"/>
                      <a:pt x="20846" y="5566"/>
                    </a:cubicBezTo>
                    <a:cubicBezTo>
                      <a:pt x="21243" y="5698"/>
                      <a:pt x="21606" y="5897"/>
                      <a:pt x="21871" y="6227"/>
                    </a:cubicBezTo>
                    <a:cubicBezTo>
                      <a:pt x="22135" y="6525"/>
                      <a:pt x="22301" y="6921"/>
                      <a:pt x="22301" y="7351"/>
                    </a:cubicBezTo>
                    <a:cubicBezTo>
                      <a:pt x="22334" y="7781"/>
                      <a:pt x="22168" y="8210"/>
                      <a:pt x="21871" y="8508"/>
                    </a:cubicBezTo>
                    <a:cubicBezTo>
                      <a:pt x="21573" y="8776"/>
                      <a:pt x="21196" y="8909"/>
                      <a:pt x="20810" y="8909"/>
                    </a:cubicBezTo>
                    <a:cubicBezTo>
                      <a:pt x="20767" y="8909"/>
                      <a:pt x="20724" y="8908"/>
                      <a:pt x="20681" y="8905"/>
                    </a:cubicBezTo>
                    <a:cubicBezTo>
                      <a:pt x="20284" y="8905"/>
                      <a:pt x="19888" y="8739"/>
                      <a:pt x="19623" y="8442"/>
                    </a:cubicBezTo>
                    <a:cubicBezTo>
                      <a:pt x="19392" y="8177"/>
                      <a:pt x="19359" y="7814"/>
                      <a:pt x="19557" y="7516"/>
                    </a:cubicBezTo>
                    <a:cubicBezTo>
                      <a:pt x="19689" y="7384"/>
                      <a:pt x="19689" y="7186"/>
                      <a:pt x="19557" y="7054"/>
                    </a:cubicBezTo>
                    <a:cubicBezTo>
                      <a:pt x="19491" y="6987"/>
                      <a:pt x="19408" y="6954"/>
                      <a:pt x="19326" y="6954"/>
                    </a:cubicBezTo>
                    <a:cubicBezTo>
                      <a:pt x="19243" y="6954"/>
                      <a:pt x="19161" y="6987"/>
                      <a:pt x="19094" y="7054"/>
                    </a:cubicBezTo>
                    <a:lnTo>
                      <a:pt x="19061" y="7087"/>
                    </a:lnTo>
                    <a:cubicBezTo>
                      <a:pt x="18863" y="7351"/>
                      <a:pt x="18797" y="7682"/>
                      <a:pt x="18863" y="8012"/>
                    </a:cubicBezTo>
                    <a:cubicBezTo>
                      <a:pt x="18929" y="8574"/>
                      <a:pt x="19359" y="9037"/>
                      <a:pt x="19921" y="9202"/>
                    </a:cubicBezTo>
                    <a:cubicBezTo>
                      <a:pt x="20114" y="9250"/>
                      <a:pt x="20290" y="9281"/>
                      <a:pt x="20474" y="9281"/>
                    </a:cubicBezTo>
                    <a:cubicBezTo>
                      <a:pt x="20542" y="9281"/>
                      <a:pt x="20610" y="9277"/>
                      <a:pt x="20681" y="9268"/>
                    </a:cubicBezTo>
                    <a:cubicBezTo>
                      <a:pt x="21210" y="9235"/>
                      <a:pt x="21673" y="9070"/>
                      <a:pt x="22069" y="8739"/>
                    </a:cubicBezTo>
                    <a:cubicBezTo>
                      <a:pt x="22863" y="7979"/>
                      <a:pt x="22929" y="6756"/>
                      <a:pt x="22268" y="5897"/>
                    </a:cubicBezTo>
                    <a:cubicBezTo>
                      <a:pt x="22102" y="5698"/>
                      <a:pt x="21937" y="5533"/>
                      <a:pt x="21739" y="5368"/>
                    </a:cubicBezTo>
                    <a:cubicBezTo>
                      <a:pt x="22069" y="5368"/>
                      <a:pt x="22400" y="5434"/>
                      <a:pt x="22697" y="5566"/>
                    </a:cubicBezTo>
                    <a:cubicBezTo>
                      <a:pt x="23391" y="6062"/>
                      <a:pt x="23854" y="6789"/>
                      <a:pt x="24019" y="7615"/>
                    </a:cubicBezTo>
                    <a:cubicBezTo>
                      <a:pt x="24052" y="7715"/>
                      <a:pt x="24119" y="7748"/>
                      <a:pt x="24218" y="7748"/>
                    </a:cubicBezTo>
                    <a:cubicBezTo>
                      <a:pt x="24251" y="7715"/>
                      <a:pt x="24284" y="7682"/>
                      <a:pt x="24317" y="7648"/>
                    </a:cubicBezTo>
                    <a:cubicBezTo>
                      <a:pt x="24714" y="6954"/>
                      <a:pt x="25209" y="6293"/>
                      <a:pt x="25738" y="5731"/>
                    </a:cubicBezTo>
                    <a:cubicBezTo>
                      <a:pt x="26003" y="5467"/>
                      <a:pt x="26333" y="5236"/>
                      <a:pt x="26664" y="5070"/>
                    </a:cubicBezTo>
                    <a:cubicBezTo>
                      <a:pt x="26870" y="4967"/>
                      <a:pt x="27090" y="4915"/>
                      <a:pt x="27306" y="4915"/>
                    </a:cubicBezTo>
                    <a:cubicBezTo>
                      <a:pt x="27436" y="4915"/>
                      <a:pt x="27564" y="4934"/>
                      <a:pt x="27688" y="4971"/>
                    </a:cubicBezTo>
                    <a:cubicBezTo>
                      <a:pt x="28052" y="5004"/>
                      <a:pt x="28383" y="5169"/>
                      <a:pt x="28647" y="5434"/>
                    </a:cubicBezTo>
                    <a:cubicBezTo>
                      <a:pt x="28911" y="5698"/>
                      <a:pt x="29044" y="6029"/>
                      <a:pt x="29044" y="6425"/>
                    </a:cubicBezTo>
                    <a:cubicBezTo>
                      <a:pt x="29110" y="6789"/>
                      <a:pt x="29011" y="7153"/>
                      <a:pt x="28779" y="7450"/>
                    </a:cubicBezTo>
                    <a:cubicBezTo>
                      <a:pt x="28610" y="7644"/>
                      <a:pt x="28352" y="7766"/>
                      <a:pt x="28096" y="7766"/>
                    </a:cubicBezTo>
                    <a:cubicBezTo>
                      <a:pt x="28002" y="7766"/>
                      <a:pt x="27909" y="7750"/>
                      <a:pt x="27821" y="7715"/>
                    </a:cubicBezTo>
                    <a:cubicBezTo>
                      <a:pt x="27622" y="7648"/>
                      <a:pt x="27457" y="7549"/>
                      <a:pt x="27358" y="7384"/>
                    </a:cubicBezTo>
                    <a:cubicBezTo>
                      <a:pt x="27292" y="7252"/>
                      <a:pt x="27292" y="7054"/>
                      <a:pt x="27391" y="6954"/>
                    </a:cubicBezTo>
                    <a:cubicBezTo>
                      <a:pt x="27490" y="6756"/>
                      <a:pt x="27457" y="6558"/>
                      <a:pt x="27292" y="6459"/>
                    </a:cubicBezTo>
                    <a:cubicBezTo>
                      <a:pt x="27231" y="6410"/>
                      <a:pt x="27162" y="6388"/>
                      <a:pt x="27093" y="6388"/>
                    </a:cubicBezTo>
                    <a:cubicBezTo>
                      <a:pt x="26974" y="6388"/>
                      <a:pt x="26859" y="6453"/>
                      <a:pt x="26796" y="6558"/>
                    </a:cubicBezTo>
                    <a:cubicBezTo>
                      <a:pt x="26763" y="6624"/>
                      <a:pt x="26730" y="6690"/>
                      <a:pt x="26730" y="6756"/>
                    </a:cubicBezTo>
                    <a:lnTo>
                      <a:pt x="26730" y="6789"/>
                    </a:lnTo>
                    <a:cubicBezTo>
                      <a:pt x="26730" y="6954"/>
                      <a:pt x="26763" y="7120"/>
                      <a:pt x="26796" y="7252"/>
                    </a:cubicBezTo>
                    <a:cubicBezTo>
                      <a:pt x="26829" y="7384"/>
                      <a:pt x="26928" y="7549"/>
                      <a:pt x="27027" y="7648"/>
                    </a:cubicBezTo>
                    <a:cubicBezTo>
                      <a:pt x="27126" y="7748"/>
                      <a:pt x="27259" y="7814"/>
                      <a:pt x="27391" y="7880"/>
                    </a:cubicBezTo>
                    <a:cubicBezTo>
                      <a:pt x="27490" y="7946"/>
                      <a:pt x="27622" y="7979"/>
                      <a:pt x="27754" y="7979"/>
                    </a:cubicBezTo>
                    <a:cubicBezTo>
                      <a:pt x="27887" y="8026"/>
                      <a:pt x="28023" y="8049"/>
                      <a:pt x="28156" y="8049"/>
                    </a:cubicBezTo>
                    <a:cubicBezTo>
                      <a:pt x="28488" y="8049"/>
                      <a:pt x="28808" y="7908"/>
                      <a:pt x="29044" y="7648"/>
                    </a:cubicBezTo>
                    <a:cubicBezTo>
                      <a:pt x="29341" y="7318"/>
                      <a:pt x="29506" y="6888"/>
                      <a:pt x="29506" y="6425"/>
                    </a:cubicBezTo>
                    <a:cubicBezTo>
                      <a:pt x="29572" y="5434"/>
                      <a:pt x="28845" y="4574"/>
                      <a:pt x="27854" y="4409"/>
                    </a:cubicBezTo>
                    <a:cubicBezTo>
                      <a:pt x="27754" y="4409"/>
                      <a:pt x="27622" y="4376"/>
                      <a:pt x="27523" y="4376"/>
                    </a:cubicBezTo>
                    <a:cubicBezTo>
                      <a:pt x="27457" y="4360"/>
                      <a:pt x="27399" y="4351"/>
                      <a:pt x="27341" y="4351"/>
                    </a:cubicBezTo>
                    <a:cubicBezTo>
                      <a:pt x="27283" y="4351"/>
                      <a:pt x="27226" y="4360"/>
                      <a:pt x="27160" y="4376"/>
                    </a:cubicBezTo>
                    <a:cubicBezTo>
                      <a:pt x="27060" y="4376"/>
                      <a:pt x="26928" y="4376"/>
                      <a:pt x="26796" y="4442"/>
                    </a:cubicBezTo>
                    <a:cubicBezTo>
                      <a:pt x="26697" y="4475"/>
                      <a:pt x="26565" y="4508"/>
                      <a:pt x="26465" y="4541"/>
                    </a:cubicBezTo>
                    <a:cubicBezTo>
                      <a:pt x="26069" y="4773"/>
                      <a:pt x="25705" y="5037"/>
                      <a:pt x="25408" y="5368"/>
                    </a:cubicBezTo>
                    <a:cubicBezTo>
                      <a:pt x="24945" y="5930"/>
                      <a:pt x="24548" y="6525"/>
                      <a:pt x="24251" y="7153"/>
                    </a:cubicBezTo>
                    <a:cubicBezTo>
                      <a:pt x="24185" y="6855"/>
                      <a:pt x="24086" y="6558"/>
                      <a:pt x="23953" y="6260"/>
                    </a:cubicBezTo>
                    <a:cubicBezTo>
                      <a:pt x="23755" y="5831"/>
                      <a:pt x="23424" y="5434"/>
                      <a:pt x="23028" y="5136"/>
                    </a:cubicBezTo>
                    <a:cubicBezTo>
                      <a:pt x="22635" y="4894"/>
                      <a:pt x="22186" y="4736"/>
                      <a:pt x="21708" y="4736"/>
                    </a:cubicBezTo>
                    <a:cubicBezTo>
                      <a:pt x="21663" y="4736"/>
                      <a:pt x="21618" y="4737"/>
                      <a:pt x="21573" y="4740"/>
                    </a:cubicBezTo>
                    <a:cubicBezTo>
                      <a:pt x="21210" y="4740"/>
                      <a:pt x="20846" y="4806"/>
                      <a:pt x="20483" y="4905"/>
                    </a:cubicBezTo>
                    <a:cubicBezTo>
                      <a:pt x="20077" y="4841"/>
                      <a:pt x="19672" y="4805"/>
                      <a:pt x="19266" y="4805"/>
                    </a:cubicBezTo>
                    <a:cubicBezTo>
                      <a:pt x="19044" y="4805"/>
                      <a:pt x="18821" y="4815"/>
                      <a:pt x="18599" y="4839"/>
                    </a:cubicBezTo>
                    <a:cubicBezTo>
                      <a:pt x="18731" y="4409"/>
                      <a:pt x="18764" y="3946"/>
                      <a:pt x="18698" y="3517"/>
                    </a:cubicBezTo>
                    <a:cubicBezTo>
                      <a:pt x="18532" y="2723"/>
                      <a:pt x="18169" y="2029"/>
                      <a:pt x="17640" y="1434"/>
                    </a:cubicBezTo>
                    <a:cubicBezTo>
                      <a:pt x="17111" y="872"/>
                      <a:pt x="16516" y="410"/>
                      <a:pt x="15822" y="46"/>
                    </a:cubicBezTo>
                    <a:cubicBezTo>
                      <a:pt x="15761" y="15"/>
                      <a:pt x="15696" y="1"/>
                      <a:pt x="15632" y="1"/>
                    </a:cubicBezTo>
                    <a:close/>
                    <a:moveTo>
                      <a:pt x="17111" y="9334"/>
                    </a:moveTo>
                    <a:cubicBezTo>
                      <a:pt x="16648" y="9698"/>
                      <a:pt x="16219" y="10094"/>
                      <a:pt x="15756" y="10392"/>
                    </a:cubicBezTo>
                    <a:cubicBezTo>
                      <a:pt x="15293" y="10756"/>
                      <a:pt x="14797" y="11020"/>
                      <a:pt x="14302" y="11218"/>
                    </a:cubicBezTo>
                    <a:cubicBezTo>
                      <a:pt x="14202" y="11284"/>
                      <a:pt x="14202" y="11417"/>
                      <a:pt x="14335" y="11450"/>
                    </a:cubicBezTo>
                    <a:cubicBezTo>
                      <a:pt x="14409" y="11458"/>
                      <a:pt x="14485" y="11462"/>
                      <a:pt x="14563" y="11462"/>
                    </a:cubicBezTo>
                    <a:cubicBezTo>
                      <a:pt x="14795" y="11462"/>
                      <a:pt x="15037" y="11425"/>
                      <a:pt x="15260" y="11351"/>
                    </a:cubicBezTo>
                    <a:cubicBezTo>
                      <a:pt x="15558" y="11251"/>
                      <a:pt x="15822" y="11086"/>
                      <a:pt x="16087" y="10921"/>
                    </a:cubicBezTo>
                    <a:cubicBezTo>
                      <a:pt x="16615" y="10557"/>
                      <a:pt x="17012" y="10061"/>
                      <a:pt x="17276" y="9499"/>
                    </a:cubicBezTo>
                    <a:cubicBezTo>
                      <a:pt x="17276" y="9433"/>
                      <a:pt x="17276" y="9367"/>
                      <a:pt x="17210" y="9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" name="Google Shape;598;p28"/>
            <p:cNvGrpSpPr/>
            <p:nvPr/>
          </p:nvGrpSpPr>
          <p:grpSpPr>
            <a:xfrm>
              <a:off x="7982379" y="119515"/>
              <a:ext cx="1070200" cy="1068610"/>
              <a:chOff x="7982379" y="119515"/>
              <a:chExt cx="1070200" cy="1068610"/>
            </a:xfrm>
          </p:grpSpPr>
          <p:sp>
            <p:nvSpPr>
              <p:cNvPr id="599" name="Google Shape;599;p28"/>
              <p:cNvSpPr/>
              <p:nvPr/>
            </p:nvSpPr>
            <p:spPr>
              <a:xfrm>
                <a:off x="8688236" y="265405"/>
                <a:ext cx="364343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29309" extrusionOk="0">
                    <a:moveTo>
                      <a:pt x="6191" y="1612"/>
                    </a:moveTo>
                    <a:cubicBezTo>
                      <a:pt x="6141" y="1612"/>
                      <a:pt x="6095" y="1641"/>
                      <a:pt x="6082" y="1707"/>
                    </a:cubicBezTo>
                    <a:cubicBezTo>
                      <a:pt x="5917" y="2203"/>
                      <a:pt x="5751" y="2732"/>
                      <a:pt x="5520" y="3195"/>
                    </a:cubicBezTo>
                    <a:cubicBezTo>
                      <a:pt x="5322" y="3691"/>
                      <a:pt x="5057" y="4120"/>
                      <a:pt x="4760" y="4550"/>
                    </a:cubicBezTo>
                    <a:cubicBezTo>
                      <a:pt x="4429" y="4980"/>
                      <a:pt x="4099" y="5376"/>
                      <a:pt x="3735" y="5740"/>
                    </a:cubicBezTo>
                    <a:cubicBezTo>
                      <a:pt x="3338" y="6137"/>
                      <a:pt x="2942" y="6467"/>
                      <a:pt x="2512" y="6798"/>
                    </a:cubicBezTo>
                    <a:cubicBezTo>
                      <a:pt x="2479" y="6831"/>
                      <a:pt x="2446" y="6864"/>
                      <a:pt x="2479" y="6897"/>
                    </a:cubicBezTo>
                    <a:cubicBezTo>
                      <a:pt x="2502" y="6920"/>
                      <a:pt x="2526" y="6944"/>
                      <a:pt x="2549" y="6944"/>
                    </a:cubicBezTo>
                    <a:cubicBezTo>
                      <a:pt x="2559" y="6944"/>
                      <a:pt x="2569" y="6940"/>
                      <a:pt x="2578" y="6930"/>
                    </a:cubicBezTo>
                    <a:cubicBezTo>
                      <a:pt x="3636" y="6500"/>
                      <a:pt x="4528" y="5806"/>
                      <a:pt x="5189" y="4881"/>
                    </a:cubicBezTo>
                    <a:cubicBezTo>
                      <a:pt x="5520" y="4418"/>
                      <a:pt x="5784" y="3922"/>
                      <a:pt x="5983" y="3426"/>
                    </a:cubicBezTo>
                    <a:cubicBezTo>
                      <a:pt x="6181" y="2897"/>
                      <a:pt x="6313" y="2335"/>
                      <a:pt x="6346" y="1773"/>
                    </a:cubicBezTo>
                    <a:cubicBezTo>
                      <a:pt x="6346" y="1675"/>
                      <a:pt x="6264" y="1612"/>
                      <a:pt x="6191" y="1612"/>
                    </a:cubicBezTo>
                    <a:close/>
                    <a:moveTo>
                      <a:pt x="7833" y="12254"/>
                    </a:moveTo>
                    <a:cubicBezTo>
                      <a:pt x="8451" y="12254"/>
                      <a:pt x="9051" y="12778"/>
                      <a:pt x="9189" y="13441"/>
                    </a:cubicBezTo>
                    <a:cubicBezTo>
                      <a:pt x="9387" y="14268"/>
                      <a:pt x="9222" y="15160"/>
                      <a:pt x="8726" y="15854"/>
                    </a:cubicBezTo>
                    <a:cubicBezTo>
                      <a:pt x="8218" y="16490"/>
                      <a:pt x="7435" y="16881"/>
                      <a:pt x="6641" y="16881"/>
                    </a:cubicBezTo>
                    <a:cubicBezTo>
                      <a:pt x="6609" y="16881"/>
                      <a:pt x="6577" y="16880"/>
                      <a:pt x="6545" y="16879"/>
                    </a:cubicBezTo>
                    <a:cubicBezTo>
                      <a:pt x="6480" y="16881"/>
                      <a:pt x="6415" y="16883"/>
                      <a:pt x="6351" y="16883"/>
                    </a:cubicBezTo>
                    <a:cubicBezTo>
                      <a:pt x="5528" y="16883"/>
                      <a:pt x="4735" y="16690"/>
                      <a:pt x="4000" y="16383"/>
                    </a:cubicBezTo>
                    <a:cubicBezTo>
                      <a:pt x="3272" y="16020"/>
                      <a:pt x="2611" y="15491"/>
                      <a:pt x="2182" y="14797"/>
                    </a:cubicBezTo>
                    <a:cubicBezTo>
                      <a:pt x="2082" y="14631"/>
                      <a:pt x="2016" y="14499"/>
                      <a:pt x="1917" y="14367"/>
                    </a:cubicBezTo>
                    <a:lnTo>
                      <a:pt x="1917" y="14367"/>
                    </a:lnTo>
                    <a:cubicBezTo>
                      <a:pt x="2016" y="14433"/>
                      <a:pt x="2115" y="14466"/>
                      <a:pt x="2215" y="14499"/>
                    </a:cubicBezTo>
                    <a:cubicBezTo>
                      <a:pt x="2647" y="14637"/>
                      <a:pt x="3090" y="14716"/>
                      <a:pt x="3539" y="14716"/>
                    </a:cubicBezTo>
                    <a:cubicBezTo>
                      <a:pt x="3845" y="14716"/>
                      <a:pt x="4154" y="14679"/>
                      <a:pt x="4462" y="14598"/>
                    </a:cubicBezTo>
                    <a:cubicBezTo>
                      <a:pt x="4892" y="14499"/>
                      <a:pt x="5256" y="14268"/>
                      <a:pt x="5586" y="13970"/>
                    </a:cubicBezTo>
                    <a:cubicBezTo>
                      <a:pt x="5586" y="14003"/>
                      <a:pt x="5586" y="14036"/>
                      <a:pt x="5586" y="14069"/>
                    </a:cubicBezTo>
                    <a:cubicBezTo>
                      <a:pt x="5586" y="14367"/>
                      <a:pt x="5685" y="14664"/>
                      <a:pt x="5884" y="14896"/>
                    </a:cubicBezTo>
                    <a:cubicBezTo>
                      <a:pt x="6082" y="15094"/>
                      <a:pt x="6313" y="15259"/>
                      <a:pt x="6578" y="15326"/>
                    </a:cubicBezTo>
                    <a:cubicBezTo>
                      <a:pt x="6731" y="15383"/>
                      <a:pt x="6907" y="15418"/>
                      <a:pt x="7080" y="15418"/>
                    </a:cubicBezTo>
                    <a:cubicBezTo>
                      <a:pt x="7204" y="15418"/>
                      <a:pt x="7326" y="15400"/>
                      <a:pt x="7437" y="15359"/>
                    </a:cubicBezTo>
                    <a:cubicBezTo>
                      <a:pt x="7768" y="15259"/>
                      <a:pt x="8032" y="14995"/>
                      <a:pt x="8131" y="14664"/>
                    </a:cubicBezTo>
                    <a:cubicBezTo>
                      <a:pt x="8190" y="14371"/>
                      <a:pt x="7959" y="14193"/>
                      <a:pt x="7740" y="14193"/>
                    </a:cubicBezTo>
                    <a:cubicBezTo>
                      <a:pt x="7589" y="14193"/>
                      <a:pt x="7445" y="14277"/>
                      <a:pt x="7404" y="14466"/>
                    </a:cubicBezTo>
                    <a:cubicBezTo>
                      <a:pt x="7404" y="14565"/>
                      <a:pt x="7338" y="14664"/>
                      <a:pt x="7239" y="14698"/>
                    </a:cubicBezTo>
                    <a:cubicBezTo>
                      <a:pt x="7156" y="14714"/>
                      <a:pt x="7082" y="14722"/>
                      <a:pt x="7007" y="14722"/>
                    </a:cubicBezTo>
                    <a:cubicBezTo>
                      <a:pt x="6933" y="14722"/>
                      <a:pt x="6859" y="14714"/>
                      <a:pt x="6776" y="14698"/>
                    </a:cubicBezTo>
                    <a:cubicBezTo>
                      <a:pt x="6644" y="14631"/>
                      <a:pt x="6479" y="14565"/>
                      <a:pt x="6379" y="14433"/>
                    </a:cubicBezTo>
                    <a:cubicBezTo>
                      <a:pt x="6280" y="14334"/>
                      <a:pt x="6214" y="14202"/>
                      <a:pt x="6214" y="14036"/>
                    </a:cubicBezTo>
                    <a:cubicBezTo>
                      <a:pt x="6214" y="13673"/>
                      <a:pt x="6346" y="13309"/>
                      <a:pt x="6578" y="13012"/>
                    </a:cubicBezTo>
                    <a:cubicBezTo>
                      <a:pt x="6809" y="12681"/>
                      <a:pt x="7107" y="12450"/>
                      <a:pt x="7470" y="12318"/>
                    </a:cubicBezTo>
                    <a:cubicBezTo>
                      <a:pt x="7590" y="12274"/>
                      <a:pt x="7712" y="12254"/>
                      <a:pt x="7833" y="12254"/>
                    </a:cubicBezTo>
                    <a:close/>
                    <a:moveTo>
                      <a:pt x="159" y="14043"/>
                    </a:moveTo>
                    <a:cubicBezTo>
                      <a:pt x="105" y="14043"/>
                      <a:pt x="52" y="14078"/>
                      <a:pt x="33" y="14136"/>
                    </a:cubicBezTo>
                    <a:cubicBezTo>
                      <a:pt x="0" y="14466"/>
                      <a:pt x="33" y="14797"/>
                      <a:pt x="132" y="15094"/>
                    </a:cubicBezTo>
                    <a:cubicBezTo>
                      <a:pt x="231" y="15392"/>
                      <a:pt x="397" y="15656"/>
                      <a:pt x="562" y="15921"/>
                    </a:cubicBezTo>
                    <a:cubicBezTo>
                      <a:pt x="926" y="16416"/>
                      <a:pt x="1421" y="16846"/>
                      <a:pt x="1983" y="17077"/>
                    </a:cubicBezTo>
                    <a:cubicBezTo>
                      <a:pt x="2003" y="17087"/>
                      <a:pt x="2022" y="17091"/>
                      <a:pt x="2041" y="17091"/>
                    </a:cubicBezTo>
                    <a:cubicBezTo>
                      <a:pt x="2085" y="17091"/>
                      <a:pt x="2125" y="17068"/>
                      <a:pt x="2149" y="17044"/>
                    </a:cubicBezTo>
                    <a:cubicBezTo>
                      <a:pt x="2149" y="17011"/>
                      <a:pt x="2149" y="16945"/>
                      <a:pt x="2149" y="16945"/>
                    </a:cubicBezTo>
                    <a:cubicBezTo>
                      <a:pt x="1785" y="16449"/>
                      <a:pt x="1388" y="16020"/>
                      <a:pt x="1091" y="15590"/>
                    </a:cubicBezTo>
                    <a:cubicBezTo>
                      <a:pt x="727" y="15127"/>
                      <a:pt x="463" y="14631"/>
                      <a:pt x="264" y="14103"/>
                    </a:cubicBezTo>
                    <a:cubicBezTo>
                      <a:pt x="237" y="14061"/>
                      <a:pt x="197" y="14043"/>
                      <a:pt x="159" y="14043"/>
                    </a:cubicBezTo>
                    <a:close/>
                    <a:moveTo>
                      <a:pt x="7903" y="0"/>
                    </a:moveTo>
                    <a:cubicBezTo>
                      <a:pt x="7678" y="0"/>
                      <a:pt x="7453" y="158"/>
                      <a:pt x="7470" y="451"/>
                    </a:cubicBezTo>
                    <a:lnTo>
                      <a:pt x="7470" y="484"/>
                    </a:lnTo>
                    <a:lnTo>
                      <a:pt x="7470" y="517"/>
                    </a:lnTo>
                    <a:cubicBezTo>
                      <a:pt x="7536" y="1278"/>
                      <a:pt x="7470" y="2071"/>
                      <a:pt x="7272" y="2831"/>
                    </a:cubicBezTo>
                    <a:cubicBezTo>
                      <a:pt x="7107" y="3591"/>
                      <a:pt x="6809" y="4352"/>
                      <a:pt x="6412" y="5046"/>
                    </a:cubicBezTo>
                    <a:cubicBezTo>
                      <a:pt x="5983" y="5740"/>
                      <a:pt x="5487" y="6401"/>
                      <a:pt x="4925" y="6996"/>
                    </a:cubicBezTo>
                    <a:cubicBezTo>
                      <a:pt x="4661" y="7293"/>
                      <a:pt x="4330" y="7525"/>
                      <a:pt x="4033" y="7822"/>
                    </a:cubicBezTo>
                    <a:cubicBezTo>
                      <a:pt x="3735" y="8087"/>
                      <a:pt x="3405" y="8318"/>
                      <a:pt x="3074" y="8550"/>
                    </a:cubicBezTo>
                    <a:cubicBezTo>
                      <a:pt x="3041" y="8583"/>
                      <a:pt x="3041" y="8649"/>
                      <a:pt x="3074" y="8682"/>
                    </a:cubicBezTo>
                    <a:cubicBezTo>
                      <a:pt x="3107" y="8715"/>
                      <a:pt x="3140" y="8715"/>
                      <a:pt x="3173" y="8715"/>
                    </a:cubicBezTo>
                    <a:cubicBezTo>
                      <a:pt x="3867" y="8748"/>
                      <a:pt x="4528" y="8946"/>
                      <a:pt x="5123" y="9310"/>
                    </a:cubicBezTo>
                    <a:cubicBezTo>
                      <a:pt x="5685" y="9640"/>
                      <a:pt x="6016" y="10235"/>
                      <a:pt x="6049" y="10896"/>
                    </a:cubicBezTo>
                    <a:cubicBezTo>
                      <a:pt x="6049" y="11590"/>
                      <a:pt x="5950" y="12252"/>
                      <a:pt x="5718" y="12913"/>
                    </a:cubicBezTo>
                    <a:cubicBezTo>
                      <a:pt x="5487" y="13541"/>
                      <a:pt x="4991" y="14069"/>
                      <a:pt x="4363" y="14301"/>
                    </a:cubicBezTo>
                    <a:cubicBezTo>
                      <a:pt x="4066" y="14405"/>
                      <a:pt x="3755" y="14456"/>
                      <a:pt x="3442" y="14456"/>
                    </a:cubicBezTo>
                    <a:cubicBezTo>
                      <a:pt x="3061" y="14456"/>
                      <a:pt x="2677" y="14380"/>
                      <a:pt x="2314" y="14235"/>
                    </a:cubicBezTo>
                    <a:cubicBezTo>
                      <a:pt x="1653" y="14003"/>
                      <a:pt x="1190" y="13441"/>
                      <a:pt x="1025" y="12747"/>
                    </a:cubicBezTo>
                    <a:cubicBezTo>
                      <a:pt x="959" y="12450"/>
                      <a:pt x="992" y="12119"/>
                      <a:pt x="1124" y="11789"/>
                    </a:cubicBezTo>
                    <a:cubicBezTo>
                      <a:pt x="1256" y="11524"/>
                      <a:pt x="1487" y="11293"/>
                      <a:pt x="1752" y="11161"/>
                    </a:cubicBezTo>
                    <a:cubicBezTo>
                      <a:pt x="2016" y="10995"/>
                      <a:pt x="2347" y="10896"/>
                      <a:pt x="2677" y="10896"/>
                    </a:cubicBezTo>
                    <a:cubicBezTo>
                      <a:pt x="2810" y="10896"/>
                      <a:pt x="2942" y="10929"/>
                      <a:pt x="3074" y="10962"/>
                    </a:cubicBezTo>
                    <a:cubicBezTo>
                      <a:pt x="3173" y="10995"/>
                      <a:pt x="3239" y="11062"/>
                      <a:pt x="3272" y="11128"/>
                    </a:cubicBezTo>
                    <a:cubicBezTo>
                      <a:pt x="3346" y="11299"/>
                      <a:pt x="3491" y="11397"/>
                      <a:pt x="3655" y="11397"/>
                    </a:cubicBezTo>
                    <a:cubicBezTo>
                      <a:pt x="3713" y="11397"/>
                      <a:pt x="3774" y="11385"/>
                      <a:pt x="3834" y="11359"/>
                    </a:cubicBezTo>
                    <a:cubicBezTo>
                      <a:pt x="4033" y="11260"/>
                      <a:pt x="4132" y="11029"/>
                      <a:pt x="4033" y="10797"/>
                    </a:cubicBezTo>
                    <a:cubicBezTo>
                      <a:pt x="4033" y="10797"/>
                      <a:pt x="4000" y="10764"/>
                      <a:pt x="4000" y="10731"/>
                    </a:cubicBezTo>
                    <a:lnTo>
                      <a:pt x="3966" y="10698"/>
                    </a:lnTo>
                    <a:cubicBezTo>
                      <a:pt x="3801" y="10467"/>
                      <a:pt x="3537" y="10334"/>
                      <a:pt x="3272" y="10268"/>
                    </a:cubicBezTo>
                    <a:cubicBezTo>
                      <a:pt x="3173" y="10252"/>
                      <a:pt x="3066" y="10244"/>
                      <a:pt x="2954" y="10244"/>
                    </a:cubicBezTo>
                    <a:cubicBezTo>
                      <a:pt x="2843" y="10244"/>
                      <a:pt x="2727" y="10252"/>
                      <a:pt x="2611" y="10268"/>
                    </a:cubicBezTo>
                    <a:cubicBezTo>
                      <a:pt x="2215" y="10334"/>
                      <a:pt x="1818" y="10500"/>
                      <a:pt x="1487" y="10731"/>
                    </a:cubicBezTo>
                    <a:cubicBezTo>
                      <a:pt x="1124" y="10962"/>
                      <a:pt x="859" y="11293"/>
                      <a:pt x="727" y="11690"/>
                    </a:cubicBezTo>
                    <a:cubicBezTo>
                      <a:pt x="628" y="11987"/>
                      <a:pt x="595" y="12318"/>
                      <a:pt x="628" y="12648"/>
                    </a:cubicBezTo>
                    <a:cubicBezTo>
                      <a:pt x="661" y="13078"/>
                      <a:pt x="760" y="13508"/>
                      <a:pt x="926" y="13937"/>
                    </a:cubicBezTo>
                    <a:cubicBezTo>
                      <a:pt x="1091" y="14367"/>
                      <a:pt x="1322" y="14797"/>
                      <a:pt x="1587" y="15160"/>
                    </a:cubicBezTo>
                    <a:cubicBezTo>
                      <a:pt x="2149" y="15954"/>
                      <a:pt x="2909" y="16549"/>
                      <a:pt x="3801" y="16879"/>
                    </a:cubicBezTo>
                    <a:cubicBezTo>
                      <a:pt x="4000" y="16978"/>
                      <a:pt x="4231" y="17044"/>
                      <a:pt x="4462" y="17110"/>
                    </a:cubicBezTo>
                    <a:cubicBezTo>
                      <a:pt x="4859" y="17474"/>
                      <a:pt x="5289" y="17805"/>
                      <a:pt x="5784" y="18069"/>
                    </a:cubicBezTo>
                    <a:lnTo>
                      <a:pt x="5851" y="18102"/>
                    </a:lnTo>
                    <a:cubicBezTo>
                      <a:pt x="6082" y="18928"/>
                      <a:pt x="6082" y="19821"/>
                      <a:pt x="5917" y="20680"/>
                    </a:cubicBezTo>
                    <a:cubicBezTo>
                      <a:pt x="5784" y="21077"/>
                      <a:pt x="5553" y="21440"/>
                      <a:pt x="5256" y="21738"/>
                    </a:cubicBezTo>
                    <a:cubicBezTo>
                      <a:pt x="4925" y="22002"/>
                      <a:pt x="4528" y="22135"/>
                      <a:pt x="4132" y="22135"/>
                    </a:cubicBezTo>
                    <a:cubicBezTo>
                      <a:pt x="4089" y="22138"/>
                      <a:pt x="4046" y="22140"/>
                      <a:pt x="4003" y="22140"/>
                    </a:cubicBezTo>
                    <a:cubicBezTo>
                      <a:pt x="3617" y="22140"/>
                      <a:pt x="3243" y="22006"/>
                      <a:pt x="2975" y="21738"/>
                    </a:cubicBezTo>
                    <a:cubicBezTo>
                      <a:pt x="2677" y="21407"/>
                      <a:pt x="2545" y="20978"/>
                      <a:pt x="2578" y="20548"/>
                    </a:cubicBezTo>
                    <a:cubicBezTo>
                      <a:pt x="2578" y="20118"/>
                      <a:pt x="2743" y="19722"/>
                      <a:pt x="3041" y="19457"/>
                    </a:cubicBezTo>
                    <a:cubicBezTo>
                      <a:pt x="3191" y="19345"/>
                      <a:pt x="3373" y="19285"/>
                      <a:pt x="3557" y="19285"/>
                    </a:cubicBezTo>
                    <a:cubicBezTo>
                      <a:pt x="3697" y="19285"/>
                      <a:pt x="3838" y="19320"/>
                      <a:pt x="3966" y="19391"/>
                    </a:cubicBezTo>
                    <a:cubicBezTo>
                      <a:pt x="4035" y="19452"/>
                      <a:pt x="4110" y="19478"/>
                      <a:pt x="4182" y="19478"/>
                    </a:cubicBezTo>
                    <a:cubicBezTo>
                      <a:pt x="4424" y="19478"/>
                      <a:pt x="4633" y="19183"/>
                      <a:pt x="4429" y="18928"/>
                    </a:cubicBezTo>
                    <a:lnTo>
                      <a:pt x="4396" y="18895"/>
                    </a:lnTo>
                    <a:cubicBezTo>
                      <a:pt x="4188" y="18765"/>
                      <a:pt x="3939" y="18676"/>
                      <a:pt x="3682" y="18676"/>
                    </a:cubicBezTo>
                    <a:cubicBezTo>
                      <a:pt x="3612" y="18676"/>
                      <a:pt x="3541" y="18683"/>
                      <a:pt x="3471" y="18697"/>
                    </a:cubicBezTo>
                    <a:cubicBezTo>
                      <a:pt x="2909" y="18796"/>
                      <a:pt x="2446" y="19226"/>
                      <a:pt x="2281" y="19788"/>
                    </a:cubicBezTo>
                    <a:lnTo>
                      <a:pt x="2281" y="19755"/>
                    </a:lnTo>
                    <a:cubicBezTo>
                      <a:pt x="2215" y="20019"/>
                      <a:pt x="2182" y="20284"/>
                      <a:pt x="2215" y="20548"/>
                    </a:cubicBezTo>
                    <a:cubicBezTo>
                      <a:pt x="2248" y="21044"/>
                      <a:pt x="2413" y="21540"/>
                      <a:pt x="2743" y="21936"/>
                    </a:cubicBezTo>
                    <a:cubicBezTo>
                      <a:pt x="3163" y="22356"/>
                      <a:pt x="3724" y="22574"/>
                      <a:pt x="4287" y="22574"/>
                    </a:cubicBezTo>
                    <a:cubicBezTo>
                      <a:pt x="4743" y="22574"/>
                      <a:pt x="5201" y="22431"/>
                      <a:pt x="5586" y="22135"/>
                    </a:cubicBezTo>
                    <a:cubicBezTo>
                      <a:pt x="5784" y="21969"/>
                      <a:pt x="5950" y="21771"/>
                      <a:pt x="6115" y="21573"/>
                    </a:cubicBezTo>
                    <a:lnTo>
                      <a:pt x="6115" y="21573"/>
                    </a:lnTo>
                    <a:cubicBezTo>
                      <a:pt x="6115" y="21903"/>
                      <a:pt x="6049" y="22234"/>
                      <a:pt x="5917" y="22531"/>
                    </a:cubicBezTo>
                    <a:cubicBezTo>
                      <a:pt x="5421" y="23225"/>
                      <a:pt x="4694" y="23688"/>
                      <a:pt x="3867" y="23853"/>
                    </a:cubicBezTo>
                    <a:cubicBezTo>
                      <a:pt x="3768" y="23853"/>
                      <a:pt x="3735" y="23953"/>
                      <a:pt x="3768" y="24019"/>
                    </a:cubicBezTo>
                    <a:cubicBezTo>
                      <a:pt x="3768" y="24052"/>
                      <a:pt x="3801" y="24118"/>
                      <a:pt x="3834" y="24118"/>
                    </a:cubicBezTo>
                    <a:cubicBezTo>
                      <a:pt x="4528" y="24548"/>
                      <a:pt x="5156" y="25010"/>
                      <a:pt x="5751" y="25572"/>
                    </a:cubicBezTo>
                    <a:cubicBezTo>
                      <a:pt x="6016" y="25837"/>
                      <a:pt x="6247" y="26134"/>
                      <a:pt x="6412" y="26498"/>
                    </a:cubicBezTo>
                    <a:cubicBezTo>
                      <a:pt x="6545" y="26828"/>
                      <a:pt x="6578" y="27192"/>
                      <a:pt x="6512" y="27522"/>
                    </a:cubicBezTo>
                    <a:cubicBezTo>
                      <a:pt x="6446" y="27886"/>
                      <a:pt x="6313" y="28217"/>
                      <a:pt x="6049" y="28481"/>
                    </a:cubicBezTo>
                    <a:cubicBezTo>
                      <a:pt x="5784" y="28712"/>
                      <a:pt x="5421" y="28878"/>
                      <a:pt x="5057" y="28878"/>
                    </a:cubicBezTo>
                    <a:cubicBezTo>
                      <a:pt x="4985" y="28891"/>
                      <a:pt x="4912" y="28897"/>
                      <a:pt x="4840" y="28897"/>
                    </a:cubicBezTo>
                    <a:cubicBezTo>
                      <a:pt x="4551" y="28897"/>
                      <a:pt x="4271" y="28792"/>
                      <a:pt x="4033" y="28580"/>
                    </a:cubicBezTo>
                    <a:cubicBezTo>
                      <a:pt x="3735" y="28349"/>
                      <a:pt x="3636" y="27952"/>
                      <a:pt x="3768" y="27622"/>
                    </a:cubicBezTo>
                    <a:cubicBezTo>
                      <a:pt x="3834" y="27423"/>
                      <a:pt x="3933" y="27258"/>
                      <a:pt x="4099" y="27159"/>
                    </a:cubicBezTo>
                    <a:cubicBezTo>
                      <a:pt x="4168" y="27117"/>
                      <a:pt x="4237" y="27099"/>
                      <a:pt x="4304" y="27099"/>
                    </a:cubicBezTo>
                    <a:cubicBezTo>
                      <a:pt x="4397" y="27099"/>
                      <a:pt x="4485" y="27134"/>
                      <a:pt x="4561" y="27192"/>
                    </a:cubicBezTo>
                    <a:cubicBezTo>
                      <a:pt x="4624" y="27228"/>
                      <a:pt x="4685" y="27244"/>
                      <a:pt x="4743" y="27244"/>
                    </a:cubicBezTo>
                    <a:cubicBezTo>
                      <a:pt x="5054" y="27244"/>
                      <a:pt x="5259" y="26787"/>
                      <a:pt x="4925" y="26564"/>
                    </a:cubicBezTo>
                    <a:cubicBezTo>
                      <a:pt x="4878" y="26540"/>
                      <a:pt x="4832" y="26517"/>
                      <a:pt x="4785" y="26517"/>
                    </a:cubicBezTo>
                    <a:cubicBezTo>
                      <a:pt x="4765" y="26517"/>
                      <a:pt x="4746" y="26521"/>
                      <a:pt x="4727" y="26531"/>
                    </a:cubicBezTo>
                    <a:lnTo>
                      <a:pt x="4694" y="26531"/>
                    </a:lnTo>
                    <a:cubicBezTo>
                      <a:pt x="4649" y="26522"/>
                      <a:pt x="4607" y="26518"/>
                      <a:pt x="4567" y="26518"/>
                    </a:cubicBezTo>
                    <a:cubicBezTo>
                      <a:pt x="4455" y="26518"/>
                      <a:pt x="4352" y="26548"/>
                      <a:pt x="4231" y="26597"/>
                    </a:cubicBezTo>
                    <a:cubicBezTo>
                      <a:pt x="4066" y="26630"/>
                      <a:pt x="3933" y="26696"/>
                      <a:pt x="3834" y="26828"/>
                    </a:cubicBezTo>
                    <a:cubicBezTo>
                      <a:pt x="3735" y="26927"/>
                      <a:pt x="3636" y="27027"/>
                      <a:pt x="3603" y="27159"/>
                    </a:cubicBezTo>
                    <a:cubicBezTo>
                      <a:pt x="3537" y="27291"/>
                      <a:pt x="3504" y="27390"/>
                      <a:pt x="3471" y="27522"/>
                    </a:cubicBezTo>
                    <a:cubicBezTo>
                      <a:pt x="3305" y="27985"/>
                      <a:pt x="3438" y="28514"/>
                      <a:pt x="3801" y="28845"/>
                    </a:cubicBezTo>
                    <a:cubicBezTo>
                      <a:pt x="4132" y="29142"/>
                      <a:pt x="4595" y="29307"/>
                      <a:pt x="5057" y="29307"/>
                    </a:cubicBezTo>
                    <a:cubicBezTo>
                      <a:pt x="5079" y="29308"/>
                      <a:pt x="5101" y="29308"/>
                      <a:pt x="5122" y="29308"/>
                    </a:cubicBezTo>
                    <a:cubicBezTo>
                      <a:pt x="6086" y="29308"/>
                      <a:pt x="6911" y="28592"/>
                      <a:pt x="7040" y="27655"/>
                    </a:cubicBezTo>
                    <a:cubicBezTo>
                      <a:pt x="7074" y="27522"/>
                      <a:pt x="7074" y="27423"/>
                      <a:pt x="7107" y="27291"/>
                    </a:cubicBezTo>
                    <a:cubicBezTo>
                      <a:pt x="7107" y="27192"/>
                      <a:pt x="7107" y="27060"/>
                      <a:pt x="7107" y="26960"/>
                    </a:cubicBezTo>
                    <a:cubicBezTo>
                      <a:pt x="7107" y="26828"/>
                      <a:pt x="7074" y="26696"/>
                      <a:pt x="7040" y="26597"/>
                    </a:cubicBezTo>
                    <a:cubicBezTo>
                      <a:pt x="7007" y="26465"/>
                      <a:pt x="6974" y="26366"/>
                      <a:pt x="6908" y="26266"/>
                    </a:cubicBezTo>
                    <a:cubicBezTo>
                      <a:pt x="6710" y="25837"/>
                      <a:pt x="6412" y="25473"/>
                      <a:pt x="6082" y="25176"/>
                    </a:cubicBezTo>
                    <a:cubicBezTo>
                      <a:pt x="5553" y="24713"/>
                      <a:pt x="4958" y="24349"/>
                      <a:pt x="4330" y="24052"/>
                    </a:cubicBezTo>
                    <a:cubicBezTo>
                      <a:pt x="4628" y="23953"/>
                      <a:pt x="4925" y="23853"/>
                      <a:pt x="5189" y="23721"/>
                    </a:cubicBezTo>
                    <a:cubicBezTo>
                      <a:pt x="5652" y="23523"/>
                      <a:pt x="6016" y="23192"/>
                      <a:pt x="6313" y="22796"/>
                    </a:cubicBezTo>
                    <a:cubicBezTo>
                      <a:pt x="6611" y="22366"/>
                      <a:pt x="6743" y="21870"/>
                      <a:pt x="6743" y="21374"/>
                    </a:cubicBezTo>
                    <a:cubicBezTo>
                      <a:pt x="6743" y="20978"/>
                      <a:pt x="6677" y="20614"/>
                      <a:pt x="6578" y="20251"/>
                    </a:cubicBezTo>
                    <a:cubicBezTo>
                      <a:pt x="6677" y="19623"/>
                      <a:pt x="6677" y="18995"/>
                      <a:pt x="6611" y="18366"/>
                    </a:cubicBezTo>
                    <a:lnTo>
                      <a:pt x="6611" y="18366"/>
                    </a:lnTo>
                    <a:cubicBezTo>
                      <a:pt x="6897" y="18455"/>
                      <a:pt x="7198" y="18499"/>
                      <a:pt x="7504" y="18499"/>
                    </a:cubicBezTo>
                    <a:cubicBezTo>
                      <a:pt x="7657" y="18499"/>
                      <a:pt x="7812" y="18488"/>
                      <a:pt x="7966" y="18466"/>
                    </a:cubicBezTo>
                    <a:cubicBezTo>
                      <a:pt x="8726" y="18333"/>
                      <a:pt x="9453" y="17970"/>
                      <a:pt x="10015" y="17408"/>
                    </a:cubicBezTo>
                    <a:cubicBezTo>
                      <a:pt x="10577" y="16879"/>
                      <a:pt x="11040" y="16284"/>
                      <a:pt x="11437" y="15623"/>
                    </a:cubicBezTo>
                    <a:cubicBezTo>
                      <a:pt x="11618" y="15282"/>
                      <a:pt x="11331" y="14988"/>
                      <a:pt x="11048" y="14988"/>
                    </a:cubicBezTo>
                    <a:cubicBezTo>
                      <a:pt x="10920" y="14988"/>
                      <a:pt x="10792" y="15049"/>
                      <a:pt x="10709" y="15193"/>
                    </a:cubicBezTo>
                    <a:lnTo>
                      <a:pt x="10709" y="15226"/>
                    </a:lnTo>
                    <a:cubicBezTo>
                      <a:pt x="10412" y="15821"/>
                      <a:pt x="10015" y="16383"/>
                      <a:pt x="9553" y="16879"/>
                    </a:cubicBezTo>
                    <a:cubicBezTo>
                      <a:pt x="9123" y="17342"/>
                      <a:pt x="8528" y="17705"/>
                      <a:pt x="7900" y="17871"/>
                    </a:cubicBezTo>
                    <a:cubicBezTo>
                      <a:pt x="7735" y="17895"/>
                      <a:pt x="7569" y="17908"/>
                      <a:pt x="7405" y="17908"/>
                    </a:cubicBezTo>
                    <a:cubicBezTo>
                      <a:pt x="6912" y="17908"/>
                      <a:pt x="6429" y="17796"/>
                      <a:pt x="5983" y="17573"/>
                    </a:cubicBezTo>
                    <a:cubicBezTo>
                      <a:pt x="5718" y="17474"/>
                      <a:pt x="5487" y="17309"/>
                      <a:pt x="5289" y="17177"/>
                    </a:cubicBezTo>
                    <a:lnTo>
                      <a:pt x="5289" y="17177"/>
                    </a:lnTo>
                    <a:cubicBezTo>
                      <a:pt x="5569" y="17200"/>
                      <a:pt x="5850" y="17223"/>
                      <a:pt x="6142" y="17223"/>
                    </a:cubicBezTo>
                    <a:cubicBezTo>
                      <a:pt x="6263" y="17223"/>
                      <a:pt x="6386" y="17219"/>
                      <a:pt x="6512" y="17210"/>
                    </a:cubicBezTo>
                    <a:cubicBezTo>
                      <a:pt x="6974" y="17177"/>
                      <a:pt x="7437" y="17044"/>
                      <a:pt x="7867" y="16846"/>
                    </a:cubicBezTo>
                    <a:cubicBezTo>
                      <a:pt x="8263" y="16648"/>
                      <a:pt x="8627" y="16317"/>
                      <a:pt x="8925" y="15954"/>
                    </a:cubicBezTo>
                    <a:cubicBezTo>
                      <a:pt x="9189" y="15590"/>
                      <a:pt x="9354" y="15193"/>
                      <a:pt x="9486" y="14764"/>
                    </a:cubicBezTo>
                    <a:cubicBezTo>
                      <a:pt x="9553" y="14301"/>
                      <a:pt x="9553" y="13805"/>
                      <a:pt x="9486" y="13375"/>
                    </a:cubicBezTo>
                    <a:cubicBezTo>
                      <a:pt x="9387" y="12880"/>
                      <a:pt x="9123" y="12417"/>
                      <a:pt x="8759" y="12119"/>
                    </a:cubicBezTo>
                    <a:cubicBezTo>
                      <a:pt x="8452" y="11883"/>
                      <a:pt x="8095" y="11765"/>
                      <a:pt x="7735" y="11765"/>
                    </a:cubicBezTo>
                    <a:cubicBezTo>
                      <a:pt x="7591" y="11765"/>
                      <a:pt x="7447" y="11784"/>
                      <a:pt x="7305" y="11822"/>
                    </a:cubicBezTo>
                    <a:cubicBezTo>
                      <a:pt x="6974" y="11888"/>
                      <a:pt x="6710" y="12053"/>
                      <a:pt x="6479" y="12252"/>
                    </a:cubicBezTo>
                    <a:cubicBezTo>
                      <a:pt x="6479" y="12185"/>
                      <a:pt x="6512" y="12086"/>
                      <a:pt x="6512" y="12020"/>
                    </a:cubicBezTo>
                    <a:cubicBezTo>
                      <a:pt x="6545" y="11855"/>
                      <a:pt x="6578" y="11657"/>
                      <a:pt x="6611" y="11458"/>
                    </a:cubicBezTo>
                    <a:cubicBezTo>
                      <a:pt x="6611" y="11260"/>
                      <a:pt x="6611" y="11062"/>
                      <a:pt x="6611" y="10863"/>
                    </a:cubicBezTo>
                    <a:cubicBezTo>
                      <a:pt x="6578" y="10037"/>
                      <a:pt x="6082" y="9310"/>
                      <a:pt x="5355" y="8913"/>
                    </a:cubicBezTo>
                    <a:cubicBezTo>
                      <a:pt x="4849" y="8645"/>
                      <a:pt x="4290" y="8512"/>
                      <a:pt x="3701" y="8512"/>
                    </a:cubicBezTo>
                    <a:cubicBezTo>
                      <a:pt x="3636" y="8512"/>
                      <a:pt x="3570" y="8513"/>
                      <a:pt x="3504" y="8516"/>
                    </a:cubicBezTo>
                    <a:cubicBezTo>
                      <a:pt x="3768" y="8351"/>
                      <a:pt x="4000" y="8219"/>
                      <a:pt x="4264" y="8054"/>
                    </a:cubicBezTo>
                    <a:cubicBezTo>
                      <a:pt x="4561" y="7789"/>
                      <a:pt x="4925" y="7558"/>
                      <a:pt x="5223" y="7260"/>
                    </a:cubicBezTo>
                    <a:cubicBezTo>
                      <a:pt x="5751" y="6798"/>
                      <a:pt x="6214" y="6269"/>
                      <a:pt x="6611" y="5707"/>
                    </a:cubicBezTo>
                    <a:lnTo>
                      <a:pt x="6611" y="5707"/>
                    </a:lnTo>
                    <a:cubicBezTo>
                      <a:pt x="6545" y="6170"/>
                      <a:pt x="6512" y="6632"/>
                      <a:pt x="6545" y="7095"/>
                    </a:cubicBezTo>
                    <a:cubicBezTo>
                      <a:pt x="6611" y="7756"/>
                      <a:pt x="6908" y="8351"/>
                      <a:pt x="7404" y="8814"/>
                    </a:cubicBezTo>
                    <a:cubicBezTo>
                      <a:pt x="7866" y="9190"/>
                      <a:pt x="8430" y="9388"/>
                      <a:pt x="9005" y="9388"/>
                    </a:cubicBezTo>
                    <a:cubicBezTo>
                      <a:pt x="9089" y="9388"/>
                      <a:pt x="9172" y="9384"/>
                      <a:pt x="9255" y="9376"/>
                    </a:cubicBezTo>
                    <a:cubicBezTo>
                      <a:pt x="9916" y="9376"/>
                      <a:pt x="10544" y="8979"/>
                      <a:pt x="10908" y="8384"/>
                    </a:cubicBezTo>
                    <a:cubicBezTo>
                      <a:pt x="11040" y="8087"/>
                      <a:pt x="11139" y="7723"/>
                      <a:pt x="11106" y="7393"/>
                    </a:cubicBezTo>
                    <a:cubicBezTo>
                      <a:pt x="11106" y="7062"/>
                      <a:pt x="11040" y="6732"/>
                      <a:pt x="10941" y="6401"/>
                    </a:cubicBezTo>
                    <a:cubicBezTo>
                      <a:pt x="10809" y="6037"/>
                      <a:pt x="10478" y="5773"/>
                      <a:pt x="10114" y="5674"/>
                    </a:cubicBezTo>
                    <a:cubicBezTo>
                      <a:pt x="9949" y="5608"/>
                      <a:pt x="9751" y="5575"/>
                      <a:pt x="9586" y="5575"/>
                    </a:cubicBezTo>
                    <a:cubicBezTo>
                      <a:pt x="9387" y="5575"/>
                      <a:pt x="9189" y="5608"/>
                      <a:pt x="8991" y="5707"/>
                    </a:cubicBezTo>
                    <a:cubicBezTo>
                      <a:pt x="8627" y="5905"/>
                      <a:pt x="8363" y="6269"/>
                      <a:pt x="8297" y="6665"/>
                    </a:cubicBezTo>
                    <a:cubicBezTo>
                      <a:pt x="8230" y="7095"/>
                      <a:pt x="8396" y="7525"/>
                      <a:pt x="8726" y="7822"/>
                    </a:cubicBezTo>
                    <a:cubicBezTo>
                      <a:pt x="8792" y="7905"/>
                      <a:pt x="8891" y="7946"/>
                      <a:pt x="8995" y="7946"/>
                    </a:cubicBezTo>
                    <a:cubicBezTo>
                      <a:pt x="9098" y="7946"/>
                      <a:pt x="9206" y="7905"/>
                      <a:pt x="9288" y="7822"/>
                    </a:cubicBezTo>
                    <a:cubicBezTo>
                      <a:pt x="9420" y="7690"/>
                      <a:pt x="9420" y="7426"/>
                      <a:pt x="9288" y="7260"/>
                    </a:cubicBezTo>
                    <a:cubicBezTo>
                      <a:pt x="9255" y="7260"/>
                      <a:pt x="9255" y="7227"/>
                      <a:pt x="9255" y="7227"/>
                    </a:cubicBezTo>
                    <a:cubicBezTo>
                      <a:pt x="9057" y="7128"/>
                      <a:pt x="8958" y="6930"/>
                      <a:pt x="8958" y="6732"/>
                    </a:cubicBezTo>
                    <a:cubicBezTo>
                      <a:pt x="8958" y="6500"/>
                      <a:pt x="9090" y="6302"/>
                      <a:pt x="9288" y="6203"/>
                    </a:cubicBezTo>
                    <a:cubicBezTo>
                      <a:pt x="9354" y="6137"/>
                      <a:pt x="9486" y="6104"/>
                      <a:pt x="9586" y="6104"/>
                    </a:cubicBezTo>
                    <a:cubicBezTo>
                      <a:pt x="9624" y="6094"/>
                      <a:pt x="9663" y="6090"/>
                      <a:pt x="9702" y="6090"/>
                    </a:cubicBezTo>
                    <a:cubicBezTo>
                      <a:pt x="9795" y="6090"/>
                      <a:pt x="9889" y="6113"/>
                      <a:pt x="9982" y="6137"/>
                    </a:cubicBezTo>
                    <a:cubicBezTo>
                      <a:pt x="10214" y="6170"/>
                      <a:pt x="10412" y="6335"/>
                      <a:pt x="10511" y="6566"/>
                    </a:cubicBezTo>
                    <a:cubicBezTo>
                      <a:pt x="10610" y="6831"/>
                      <a:pt x="10676" y="7128"/>
                      <a:pt x="10709" y="7393"/>
                    </a:cubicBezTo>
                    <a:cubicBezTo>
                      <a:pt x="10809" y="8318"/>
                      <a:pt x="10114" y="9111"/>
                      <a:pt x="9189" y="9144"/>
                    </a:cubicBezTo>
                    <a:cubicBezTo>
                      <a:pt x="9113" y="9153"/>
                      <a:pt x="9038" y="9157"/>
                      <a:pt x="8963" y="9157"/>
                    </a:cubicBezTo>
                    <a:cubicBezTo>
                      <a:pt x="8445" y="9157"/>
                      <a:pt x="7940" y="8962"/>
                      <a:pt x="7536" y="8616"/>
                    </a:cubicBezTo>
                    <a:cubicBezTo>
                      <a:pt x="7107" y="8219"/>
                      <a:pt x="6842" y="7657"/>
                      <a:pt x="6809" y="7062"/>
                    </a:cubicBezTo>
                    <a:cubicBezTo>
                      <a:pt x="6776" y="6467"/>
                      <a:pt x="6875" y="5839"/>
                      <a:pt x="7074" y="5277"/>
                    </a:cubicBezTo>
                    <a:cubicBezTo>
                      <a:pt x="7140" y="5046"/>
                      <a:pt x="7206" y="4847"/>
                      <a:pt x="7272" y="4616"/>
                    </a:cubicBezTo>
                    <a:cubicBezTo>
                      <a:pt x="7569" y="4087"/>
                      <a:pt x="7801" y="3558"/>
                      <a:pt x="7966" y="2996"/>
                    </a:cubicBezTo>
                    <a:cubicBezTo>
                      <a:pt x="8230" y="2170"/>
                      <a:pt x="8363" y="1278"/>
                      <a:pt x="8330" y="418"/>
                    </a:cubicBezTo>
                    <a:cubicBezTo>
                      <a:pt x="8314" y="134"/>
                      <a:pt x="8109" y="0"/>
                      <a:pt x="7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8"/>
              <p:cNvSpPr/>
              <p:nvPr/>
            </p:nvSpPr>
            <p:spPr>
              <a:xfrm>
                <a:off x="7982379" y="119515"/>
                <a:ext cx="925266" cy="360317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1445" extrusionOk="0">
                    <a:moveTo>
                      <a:pt x="27562" y="5149"/>
                    </a:moveTo>
                    <a:cubicBezTo>
                      <a:pt x="27553" y="5149"/>
                      <a:pt x="27544" y="5150"/>
                      <a:pt x="27534" y="5151"/>
                    </a:cubicBezTo>
                    <a:cubicBezTo>
                      <a:pt x="26972" y="5184"/>
                      <a:pt x="26410" y="5317"/>
                      <a:pt x="25882" y="5515"/>
                    </a:cubicBezTo>
                    <a:cubicBezTo>
                      <a:pt x="25386" y="5680"/>
                      <a:pt x="24890" y="5945"/>
                      <a:pt x="24427" y="6275"/>
                    </a:cubicBezTo>
                    <a:cubicBezTo>
                      <a:pt x="23535" y="6936"/>
                      <a:pt x="22808" y="7829"/>
                      <a:pt x="22378" y="8887"/>
                    </a:cubicBezTo>
                    <a:cubicBezTo>
                      <a:pt x="22345" y="8920"/>
                      <a:pt x="22378" y="8953"/>
                      <a:pt x="22411" y="8986"/>
                    </a:cubicBezTo>
                    <a:cubicBezTo>
                      <a:pt x="22427" y="9002"/>
                      <a:pt x="22444" y="9010"/>
                      <a:pt x="22460" y="9010"/>
                    </a:cubicBezTo>
                    <a:cubicBezTo>
                      <a:pt x="22477" y="9010"/>
                      <a:pt x="22494" y="9002"/>
                      <a:pt x="22510" y="8986"/>
                    </a:cubicBezTo>
                    <a:cubicBezTo>
                      <a:pt x="22841" y="8556"/>
                      <a:pt x="23171" y="8159"/>
                      <a:pt x="23568" y="7763"/>
                    </a:cubicBezTo>
                    <a:cubicBezTo>
                      <a:pt x="23931" y="7399"/>
                      <a:pt x="24328" y="7069"/>
                      <a:pt x="24758" y="6738"/>
                    </a:cubicBezTo>
                    <a:cubicBezTo>
                      <a:pt x="25187" y="6441"/>
                      <a:pt x="25650" y="6176"/>
                      <a:pt x="26113" y="5978"/>
                    </a:cubicBezTo>
                    <a:cubicBezTo>
                      <a:pt x="26609" y="5746"/>
                      <a:pt x="27105" y="5548"/>
                      <a:pt x="27600" y="5416"/>
                    </a:cubicBezTo>
                    <a:cubicBezTo>
                      <a:pt x="27756" y="5385"/>
                      <a:pt x="27706" y="5149"/>
                      <a:pt x="27562" y="5149"/>
                    </a:cubicBezTo>
                    <a:close/>
                    <a:moveTo>
                      <a:pt x="15233" y="2228"/>
                    </a:moveTo>
                    <a:cubicBezTo>
                      <a:pt x="15464" y="2228"/>
                      <a:pt x="15698" y="2255"/>
                      <a:pt x="15932" y="2309"/>
                    </a:cubicBezTo>
                    <a:cubicBezTo>
                      <a:pt x="16759" y="2474"/>
                      <a:pt x="17288" y="3333"/>
                      <a:pt x="17056" y="4028"/>
                    </a:cubicBezTo>
                    <a:cubicBezTo>
                      <a:pt x="16924" y="4391"/>
                      <a:pt x="16660" y="4689"/>
                      <a:pt x="16362" y="4920"/>
                    </a:cubicBezTo>
                    <a:cubicBezTo>
                      <a:pt x="16065" y="5151"/>
                      <a:pt x="15668" y="5251"/>
                      <a:pt x="15304" y="5284"/>
                    </a:cubicBezTo>
                    <a:cubicBezTo>
                      <a:pt x="15139" y="5284"/>
                      <a:pt x="15007" y="5218"/>
                      <a:pt x="14908" y="5118"/>
                    </a:cubicBezTo>
                    <a:cubicBezTo>
                      <a:pt x="14775" y="4986"/>
                      <a:pt x="14709" y="4854"/>
                      <a:pt x="14643" y="4722"/>
                    </a:cubicBezTo>
                    <a:cubicBezTo>
                      <a:pt x="14610" y="4556"/>
                      <a:pt x="14610" y="4424"/>
                      <a:pt x="14643" y="4259"/>
                    </a:cubicBezTo>
                    <a:cubicBezTo>
                      <a:pt x="14676" y="4160"/>
                      <a:pt x="14775" y="4094"/>
                      <a:pt x="14875" y="4094"/>
                    </a:cubicBezTo>
                    <a:cubicBezTo>
                      <a:pt x="15040" y="4028"/>
                      <a:pt x="15139" y="3862"/>
                      <a:pt x="15106" y="3664"/>
                    </a:cubicBezTo>
                    <a:cubicBezTo>
                      <a:pt x="15076" y="3516"/>
                      <a:pt x="14941" y="3394"/>
                      <a:pt x="14770" y="3394"/>
                    </a:cubicBezTo>
                    <a:cubicBezTo>
                      <a:pt x="14750" y="3394"/>
                      <a:pt x="14730" y="3396"/>
                      <a:pt x="14709" y="3400"/>
                    </a:cubicBezTo>
                    <a:cubicBezTo>
                      <a:pt x="14346" y="3466"/>
                      <a:pt x="14081" y="3730"/>
                      <a:pt x="13982" y="4061"/>
                    </a:cubicBezTo>
                    <a:cubicBezTo>
                      <a:pt x="13916" y="4358"/>
                      <a:pt x="13916" y="4656"/>
                      <a:pt x="14015" y="4920"/>
                    </a:cubicBezTo>
                    <a:cubicBezTo>
                      <a:pt x="14114" y="5184"/>
                      <a:pt x="14247" y="5449"/>
                      <a:pt x="14478" y="5614"/>
                    </a:cubicBezTo>
                    <a:cubicBezTo>
                      <a:pt x="14656" y="5792"/>
                      <a:pt x="14913" y="5917"/>
                      <a:pt x="15203" y="5917"/>
                    </a:cubicBezTo>
                    <a:cubicBezTo>
                      <a:pt x="15236" y="5917"/>
                      <a:pt x="15270" y="5915"/>
                      <a:pt x="15304" y="5912"/>
                    </a:cubicBezTo>
                    <a:lnTo>
                      <a:pt x="15403" y="5912"/>
                    </a:lnTo>
                    <a:cubicBezTo>
                      <a:pt x="15106" y="6242"/>
                      <a:pt x="14875" y="6606"/>
                      <a:pt x="14775" y="7036"/>
                    </a:cubicBezTo>
                    <a:cubicBezTo>
                      <a:pt x="14577" y="7763"/>
                      <a:pt x="14610" y="8556"/>
                      <a:pt x="14875" y="9283"/>
                    </a:cubicBezTo>
                    <a:cubicBezTo>
                      <a:pt x="14908" y="9382"/>
                      <a:pt x="14941" y="9481"/>
                      <a:pt x="15007" y="9581"/>
                    </a:cubicBezTo>
                    <a:cubicBezTo>
                      <a:pt x="14842" y="9481"/>
                      <a:pt x="14709" y="9415"/>
                      <a:pt x="14577" y="9316"/>
                    </a:cubicBezTo>
                    <a:cubicBezTo>
                      <a:pt x="13883" y="8853"/>
                      <a:pt x="13321" y="8225"/>
                      <a:pt x="12991" y="7465"/>
                    </a:cubicBezTo>
                    <a:cubicBezTo>
                      <a:pt x="12627" y="6672"/>
                      <a:pt x="12462" y="5846"/>
                      <a:pt x="12462" y="4986"/>
                    </a:cubicBezTo>
                    <a:cubicBezTo>
                      <a:pt x="12462" y="4127"/>
                      <a:pt x="12858" y="3333"/>
                      <a:pt x="13519" y="2805"/>
                    </a:cubicBezTo>
                    <a:cubicBezTo>
                      <a:pt x="14024" y="2420"/>
                      <a:pt x="14616" y="2228"/>
                      <a:pt x="15233" y="2228"/>
                    </a:cubicBezTo>
                    <a:close/>
                    <a:moveTo>
                      <a:pt x="13851" y="1"/>
                    </a:moveTo>
                    <a:cubicBezTo>
                      <a:pt x="13783" y="1"/>
                      <a:pt x="13714" y="20"/>
                      <a:pt x="13652" y="61"/>
                    </a:cubicBezTo>
                    <a:cubicBezTo>
                      <a:pt x="12991" y="425"/>
                      <a:pt x="12363" y="888"/>
                      <a:pt x="11867" y="1449"/>
                    </a:cubicBezTo>
                    <a:cubicBezTo>
                      <a:pt x="11305" y="2011"/>
                      <a:pt x="10941" y="2739"/>
                      <a:pt x="10809" y="3532"/>
                    </a:cubicBezTo>
                    <a:cubicBezTo>
                      <a:pt x="10743" y="3962"/>
                      <a:pt x="10776" y="4424"/>
                      <a:pt x="10908" y="4854"/>
                    </a:cubicBezTo>
                    <a:cubicBezTo>
                      <a:pt x="10626" y="4824"/>
                      <a:pt x="10337" y="4808"/>
                      <a:pt x="10050" y="4808"/>
                    </a:cubicBezTo>
                    <a:cubicBezTo>
                      <a:pt x="9699" y="4808"/>
                      <a:pt x="9352" y="4832"/>
                      <a:pt x="9024" y="4887"/>
                    </a:cubicBezTo>
                    <a:cubicBezTo>
                      <a:pt x="8660" y="4788"/>
                      <a:pt x="8297" y="4755"/>
                      <a:pt x="7900" y="4755"/>
                    </a:cubicBezTo>
                    <a:cubicBezTo>
                      <a:pt x="7851" y="4751"/>
                      <a:pt x="7801" y="4750"/>
                      <a:pt x="7751" y="4750"/>
                    </a:cubicBezTo>
                    <a:cubicBezTo>
                      <a:pt x="7300" y="4750"/>
                      <a:pt x="6836" y="4884"/>
                      <a:pt x="6479" y="5151"/>
                    </a:cubicBezTo>
                    <a:cubicBezTo>
                      <a:pt x="6082" y="5449"/>
                      <a:pt x="5752" y="5813"/>
                      <a:pt x="5553" y="6275"/>
                    </a:cubicBezTo>
                    <a:cubicBezTo>
                      <a:pt x="5421" y="6540"/>
                      <a:pt x="5322" y="6837"/>
                      <a:pt x="5223" y="7168"/>
                    </a:cubicBezTo>
                    <a:cubicBezTo>
                      <a:pt x="4958" y="6507"/>
                      <a:pt x="4595" y="5879"/>
                      <a:pt x="4165" y="5350"/>
                    </a:cubicBezTo>
                    <a:cubicBezTo>
                      <a:pt x="3835" y="4986"/>
                      <a:pt x="3471" y="4722"/>
                      <a:pt x="3074" y="4523"/>
                    </a:cubicBezTo>
                    <a:cubicBezTo>
                      <a:pt x="2975" y="4457"/>
                      <a:pt x="2876" y="4424"/>
                      <a:pt x="2744" y="4391"/>
                    </a:cubicBezTo>
                    <a:cubicBezTo>
                      <a:pt x="2612" y="4325"/>
                      <a:pt x="2512" y="4325"/>
                      <a:pt x="2380" y="4325"/>
                    </a:cubicBezTo>
                    <a:cubicBezTo>
                      <a:pt x="2314" y="4309"/>
                      <a:pt x="2256" y="4300"/>
                      <a:pt x="2198" y="4300"/>
                    </a:cubicBezTo>
                    <a:cubicBezTo>
                      <a:pt x="2141" y="4300"/>
                      <a:pt x="2083" y="4309"/>
                      <a:pt x="2017" y="4325"/>
                    </a:cubicBezTo>
                    <a:cubicBezTo>
                      <a:pt x="1918" y="4325"/>
                      <a:pt x="1785" y="4358"/>
                      <a:pt x="1686" y="4358"/>
                    </a:cubicBezTo>
                    <a:cubicBezTo>
                      <a:pt x="695" y="4523"/>
                      <a:pt x="0" y="5383"/>
                      <a:pt x="33" y="6374"/>
                    </a:cubicBezTo>
                    <a:cubicBezTo>
                      <a:pt x="33" y="6837"/>
                      <a:pt x="199" y="7267"/>
                      <a:pt x="496" y="7597"/>
                    </a:cubicBezTo>
                    <a:cubicBezTo>
                      <a:pt x="743" y="7869"/>
                      <a:pt x="1081" y="8011"/>
                      <a:pt x="1429" y="8011"/>
                    </a:cubicBezTo>
                    <a:cubicBezTo>
                      <a:pt x="1548" y="8011"/>
                      <a:pt x="1668" y="7995"/>
                      <a:pt x="1785" y="7961"/>
                    </a:cubicBezTo>
                    <a:cubicBezTo>
                      <a:pt x="1918" y="7928"/>
                      <a:pt x="2050" y="7895"/>
                      <a:pt x="2182" y="7829"/>
                    </a:cubicBezTo>
                    <a:cubicBezTo>
                      <a:pt x="2314" y="7763"/>
                      <a:pt x="2413" y="7697"/>
                      <a:pt x="2512" y="7597"/>
                    </a:cubicBezTo>
                    <a:cubicBezTo>
                      <a:pt x="2612" y="7498"/>
                      <a:pt x="2711" y="7333"/>
                      <a:pt x="2744" y="7201"/>
                    </a:cubicBezTo>
                    <a:cubicBezTo>
                      <a:pt x="2810" y="7069"/>
                      <a:pt x="2810" y="6903"/>
                      <a:pt x="2810" y="6738"/>
                    </a:cubicBezTo>
                    <a:lnTo>
                      <a:pt x="2810" y="6705"/>
                    </a:lnTo>
                    <a:cubicBezTo>
                      <a:pt x="2810" y="6639"/>
                      <a:pt x="2810" y="6573"/>
                      <a:pt x="2777" y="6507"/>
                    </a:cubicBezTo>
                    <a:cubicBezTo>
                      <a:pt x="2693" y="6402"/>
                      <a:pt x="2583" y="6337"/>
                      <a:pt x="2472" y="6337"/>
                    </a:cubicBezTo>
                    <a:cubicBezTo>
                      <a:pt x="2407" y="6337"/>
                      <a:pt x="2342" y="6359"/>
                      <a:pt x="2281" y="6407"/>
                    </a:cubicBezTo>
                    <a:cubicBezTo>
                      <a:pt x="2083" y="6507"/>
                      <a:pt x="2050" y="6705"/>
                      <a:pt x="2149" y="6903"/>
                    </a:cubicBezTo>
                    <a:cubicBezTo>
                      <a:pt x="2248" y="7002"/>
                      <a:pt x="2248" y="7201"/>
                      <a:pt x="2182" y="7333"/>
                    </a:cubicBezTo>
                    <a:cubicBezTo>
                      <a:pt x="2083" y="7498"/>
                      <a:pt x="1918" y="7597"/>
                      <a:pt x="1752" y="7664"/>
                    </a:cubicBezTo>
                    <a:cubicBezTo>
                      <a:pt x="1655" y="7699"/>
                      <a:pt x="1555" y="7715"/>
                      <a:pt x="1457" y="7715"/>
                    </a:cubicBezTo>
                    <a:cubicBezTo>
                      <a:pt x="1188" y="7715"/>
                      <a:pt x="930" y="7593"/>
                      <a:pt x="761" y="7399"/>
                    </a:cubicBezTo>
                    <a:cubicBezTo>
                      <a:pt x="496" y="7102"/>
                      <a:pt x="397" y="6738"/>
                      <a:pt x="463" y="6374"/>
                    </a:cubicBezTo>
                    <a:cubicBezTo>
                      <a:pt x="463" y="5978"/>
                      <a:pt x="628" y="5647"/>
                      <a:pt x="860" y="5383"/>
                    </a:cubicBezTo>
                    <a:cubicBezTo>
                      <a:pt x="1124" y="5118"/>
                      <a:pt x="1455" y="4953"/>
                      <a:pt x="1818" y="4920"/>
                    </a:cubicBezTo>
                    <a:cubicBezTo>
                      <a:pt x="1942" y="4883"/>
                      <a:pt x="2071" y="4864"/>
                      <a:pt x="2201" y="4864"/>
                    </a:cubicBezTo>
                    <a:cubicBezTo>
                      <a:pt x="2417" y="4864"/>
                      <a:pt x="2636" y="4916"/>
                      <a:pt x="2843" y="5019"/>
                    </a:cubicBezTo>
                    <a:cubicBezTo>
                      <a:pt x="3207" y="5184"/>
                      <a:pt x="3504" y="5383"/>
                      <a:pt x="3769" y="5680"/>
                    </a:cubicBezTo>
                    <a:cubicBezTo>
                      <a:pt x="4330" y="6275"/>
                      <a:pt x="4793" y="6903"/>
                      <a:pt x="5223" y="7597"/>
                    </a:cubicBezTo>
                    <a:cubicBezTo>
                      <a:pt x="5223" y="7630"/>
                      <a:pt x="5256" y="7664"/>
                      <a:pt x="5322" y="7697"/>
                    </a:cubicBezTo>
                    <a:cubicBezTo>
                      <a:pt x="5388" y="7697"/>
                      <a:pt x="5487" y="7664"/>
                      <a:pt x="5487" y="7564"/>
                    </a:cubicBezTo>
                    <a:cubicBezTo>
                      <a:pt x="5653" y="6738"/>
                      <a:pt x="6148" y="6011"/>
                      <a:pt x="6843" y="5515"/>
                    </a:cubicBezTo>
                    <a:cubicBezTo>
                      <a:pt x="7140" y="5383"/>
                      <a:pt x="7471" y="5317"/>
                      <a:pt x="7801" y="5317"/>
                    </a:cubicBezTo>
                    <a:cubicBezTo>
                      <a:pt x="7603" y="5482"/>
                      <a:pt x="7404" y="5647"/>
                      <a:pt x="7239" y="5846"/>
                    </a:cubicBezTo>
                    <a:cubicBezTo>
                      <a:pt x="6578" y="6705"/>
                      <a:pt x="6677" y="7928"/>
                      <a:pt x="7438" y="8688"/>
                    </a:cubicBezTo>
                    <a:cubicBezTo>
                      <a:pt x="7834" y="9019"/>
                      <a:pt x="8330" y="9184"/>
                      <a:pt x="8826" y="9217"/>
                    </a:cubicBezTo>
                    <a:cubicBezTo>
                      <a:pt x="8897" y="9226"/>
                      <a:pt x="8967" y="9230"/>
                      <a:pt x="9038" y="9230"/>
                    </a:cubicBezTo>
                    <a:cubicBezTo>
                      <a:pt x="9230" y="9230"/>
                      <a:pt x="9417" y="9199"/>
                      <a:pt x="9586" y="9151"/>
                    </a:cubicBezTo>
                    <a:cubicBezTo>
                      <a:pt x="9850" y="9118"/>
                      <a:pt x="10115" y="8953"/>
                      <a:pt x="10280" y="8787"/>
                    </a:cubicBezTo>
                    <a:cubicBezTo>
                      <a:pt x="10478" y="8556"/>
                      <a:pt x="10611" y="8292"/>
                      <a:pt x="10644" y="7994"/>
                    </a:cubicBezTo>
                    <a:cubicBezTo>
                      <a:pt x="10710" y="7697"/>
                      <a:pt x="10644" y="7366"/>
                      <a:pt x="10445" y="7102"/>
                    </a:cubicBezTo>
                    <a:lnTo>
                      <a:pt x="10412" y="7069"/>
                    </a:lnTo>
                    <a:cubicBezTo>
                      <a:pt x="10346" y="7002"/>
                      <a:pt x="10264" y="6969"/>
                      <a:pt x="10181" y="6969"/>
                    </a:cubicBezTo>
                    <a:cubicBezTo>
                      <a:pt x="10098" y="6969"/>
                      <a:pt x="10016" y="7002"/>
                      <a:pt x="9950" y="7069"/>
                    </a:cubicBezTo>
                    <a:cubicBezTo>
                      <a:pt x="9817" y="7201"/>
                      <a:pt x="9817" y="7399"/>
                      <a:pt x="9950" y="7531"/>
                    </a:cubicBezTo>
                    <a:cubicBezTo>
                      <a:pt x="10148" y="7796"/>
                      <a:pt x="10115" y="8192"/>
                      <a:pt x="9883" y="8424"/>
                    </a:cubicBezTo>
                    <a:cubicBezTo>
                      <a:pt x="9638" y="8700"/>
                      <a:pt x="9280" y="8890"/>
                      <a:pt x="8913" y="8890"/>
                    </a:cubicBezTo>
                    <a:cubicBezTo>
                      <a:pt x="8884" y="8890"/>
                      <a:pt x="8855" y="8889"/>
                      <a:pt x="8826" y="8887"/>
                    </a:cubicBezTo>
                    <a:cubicBezTo>
                      <a:pt x="8762" y="8896"/>
                      <a:pt x="8698" y="8901"/>
                      <a:pt x="8634" y="8901"/>
                    </a:cubicBezTo>
                    <a:cubicBezTo>
                      <a:pt x="8270" y="8901"/>
                      <a:pt x="7917" y="8748"/>
                      <a:pt x="7636" y="8523"/>
                    </a:cubicBezTo>
                    <a:cubicBezTo>
                      <a:pt x="7338" y="8192"/>
                      <a:pt x="7173" y="7796"/>
                      <a:pt x="7206" y="7366"/>
                    </a:cubicBezTo>
                    <a:cubicBezTo>
                      <a:pt x="7206" y="6936"/>
                      <a:pt x="7371" y="6540"/>
                      <a:pt x="7636" y="6209"/>
                    </a:cubicBezTo>
                    <a:cubicBezTo>
                      <a:pt x="7900" y="5912"/>
                      <a:pt x="8264" y="5680"/>
                      <a:pt x="8660" y="5581"/>
                    </a:cubicBezTo>
                    <a:cubicBezTo>
                      <a:pt x="9055" y="5490"/>
                      <a:pt x="9456" y="5448"/>
                      <a:pt x="9857" y="5448"/>
                    </a:cubicBezTo>
                    <a:cubicBezTo>
                      <a:pt x="10332" y="5448"/>
                      <a:pt x="10806" y="5507"/>
                      <a:pt x="11272" y="5614"/>
                    </a:cubicBezTo>
                    <a:cubicBezTo>
                      <a:pt x="11272" y="5647"/>
                      <a:pt x="11305" y="5680"/>
                      <a:pt x="11305" y="5713"/>
                    </a:cubicBezTo>
                    <a:cubicBezTo>
                      <a:pt x="11569" y="6176"/>
                      <a:pt x="11900" y="6606"/>
                      <a:pt x="12263" y="7002"/>
                    </a:cubicBezTo>
                    <a:cubicBezTo>
                      <a:pt x="12296" y="7201"/>
                      <a:pt x="12396" y="7432"/>
                      <a:pt x="12462" y="7664"/>
                    </a:cubicBezTo>
                    <a:cubicBezTo>
                      <a:pt x="12825" y="8523"/>
                      <a:pt x="13420" y="9316"/>
                      <a:pt x="14180" y="9845"/>
                    </a:cubicBezTo>
                    <a:cubicBezTo>
                      <a:pt x="14577" y="10143"/>
                      <a:pt x="14974" y="10341"/>
                      <a:pt x="15437" y="10506"/>
                    </a:cubicBezTo>
                    <a:cubicBezTo>
                      <a:pt x="15866" y="10671"/>
                      <a:pt x="16296" y="10771"/>
                      <a:pt x="16759" y="10804"/>
                    </a:cubicBezTo>
                    <a:cubicBezTo>
                      <a:pt x="16864" y="10827"/>
                      <a:pt x="16974" y="10838"/>
                      <a:pt x="17084" y="10838"/>
                    </a:cubicBezTo>
                    <a:cubicBezTo>
                      <a:pt x="17286" y="10838"/>
                      <a:pt x="17492" y="10802"/>
                      <a:pt x="17684" y="10738"/>
                    </a:cubicBezTo>
                    <a:cubicBezTo>
                      <a:pt x="18081" y="10572"/>
                      <a:pt x="18411" y="10308"/>
                      <a:pt x="18643" y="9977"/>
                    </a:cubicBezTo>
                    <a:cubicBezTo>
                      <a:pt x="18874" y="9647"/>
                      <a:pt x="19039" y="9250"/>
                      <a:pt x="19105" y="8853"/>
                    </a:cubicBezTo>
                    <a:cubicBezTo>
                      <a:pt x="19139" y="8622"/>
                      <a:pt x="19139" y="8391"/>
                      <a:pt x="19105" y="8159"/>
                    </a:cubicBezTo>
                    <a:cubicBezTo>
                      <a:pt x="19039" y="7895"/>
                      <a:pt x="18907" y="7664"/>
                      <a:pt x="18676" y="7498"/>
                    </a:cubicBezTo>
                    <a:lnTo>
                      <a:pt x="18643" y="7465"/>
                    </a:lnTo>
                    <a:cubicBezTo>
                      <a:pt x="18610" y="7432"/>
                      <a:pt x="18577" y="7432"/>
                      <a:pt x="18544" y="7399"/>
                    </a:cubicBezTo>
                    <a:cubicBezTo>
                      <a:pt x="18502" y="7385"/>
                      <a:pt x="18458" y="7379"/>
                      <a:pt x="18413" y="7379"/>
                    </a:cubicBezTo>
                    <a:cubicBezTo>
                      <a:pt x="18244" y="7379"/>
                      <a:pt x="18067" y="7474"/>
                      <a:pt x="18015" y="7630"/>
                    </a:cubicBezTo>
                    <a:cubicBezTo>
                      <a:pt x="17916" y="7862"/>
                      <a:pt x="18015" y="8093"/>
                      <a:pt x="18213" y="8192"/>
                    </a:cubicBezTo>
                    <a:cubicBezTo>
                      <a:pt x="18312" y="8225"/>
                      <a:pt x="18378" y="8292"/>
                      <a:pt x="18411" y="8391"/>
                    </a:cubicBezTo>
                    <a:cubicBezTo>
                      <a:pt x="18444" y="8523"/>
                      <a:pt x="18477" y="8655"/>
                      <a:pt x="18477" y="8787"/>
                    </a:cubicBezTo>
                    <a:cubicBezTo>
                      <a:pt x="18444" y="9118"/>
                      <a:pt x="18378" y="9415"/>
                      <a:pt x="18213" y="9713"/>
                    </a:cubicBezTo>
                    <a:cubicBezTo>
                      <a:pt x="18081" y="9977"/>
                      <a:pt x="17849" y="10209"/>
                      <a:pt x="17552" y="10341"/>
                    </a:cubicBezTo>
                    <a:cubicBezTo>
                      <a:pt x="17354" y="10429"/>
                      <a:pt x="17141" y="10473"/>
                      <a:pt x="16923" y="10473"/>
                    </a:cubicBezTo>
                    <a:cubicBezTo>
                      <a:pt x="16814" y="10473"/>
                      <a:pt x="16704" y="10462"/>
                      <a:pt x="16593" y="10440"/>
                    </a:cubicBezTo>
                    <a:cubicBezTo>
                      <a:pt x="15932" y="10308"/>
                      <a:pt x="15370" y="9812"/>
                      <a:pt x="15106" y="9184"/>
                    </a:cubicBezTo>
                    <a:cubicBezTo>
                      <a:pt x="14842" y="8523"/>
                      <a:pt x="14842" y="7796"/>
                      <a:pt x="15040" y="7102"/>
                    </a:cubicBezTo>
                    <a:cubicBezTo>
                      <a:pt x="15304" y="6474"/>
                      <a:pt x="15800" y="5978"/>
                      <a:pt x="16461" y="5779"/>
                    </a:cubicBezTo>
                    <a:cubicBezTo>
                      <a:pt x="17089" y="5515"/>
                      <a:pt x="17783" y="5416"/>
                      <a:pt x="18444" y="5416"/>
                    </a:cubicBezTo>
                    <a:cubicBezTo>
                      <a:pt x="19105" y="5449"/>
                      <a:pt x="19700" y="5779"/>
                      <a:pt x="20064" y="6341"/>
                    </a:cubicBezTo>
                    <a:cubicBezTo>
                      <a:pt x="20395" y="6936"/>
                      <a:pt x="20593" y="7630"/>
                      <a:pt x="20626" y="8325"/>
                    </a:cubicBezTo>
                    <a:cubicBezTo>
                      <a:pt x="20626" y="8358"/>
                      <a:pt x="20659" y="8391"/>
                      <a:pt x="20659" y="8391"/>
                    </a:cubicBezTo>
                    <a:cubicBezTo>
                      <a:pt x="20692" y="8407"/>
                      <a:pt x="20717" y="8416"/>
                      <a:pt x="20738" y="8416"/>
                    </a:cubicBezTo>
                    <a:cubicBezTo>
                      <a:pt x="20758" y="8416"/>
                      <a:pt x="20775" y="8407"/>
                      <a:pt x="20791" y="8391"/>
                    </a:cubicBezTo>
                    <a:cubicBezTo>
                      <a:pt x="21056" y="8060"/>
                      <a:pt x="21287" y="7730"/>
                      <a:pt x="21551" y="7399"/>
                    </a:cubicBezTo>
                    <a:cubicBezTo>
                      <a:pt x="21816" y="7102"/>
                      <a:pt x="22080" y="6771"/>
                      <a:pt x="22378" y="6507"/>
                    </a:cubicBezTo>
                    <a:cubicBezTo>
                      <a:pt x="22940" y="5945"/>
                      <a:pt x="23601" y="5449"/>
                      <a:pt x="24295" y="5052"/>
                    </a:cubicBezTo>
                    <a:cubicBezTo>
                      <a:pt x="24989" y="4656"/>
                      <a:pt x="25749" y="4358"/>
                      <a:pt x="26510" y="4160"/>
                    </a:cubicBezTo>
                    <a:cubicBezTo>
                      <a:pt x="27040" y="4022"/>
                      <a:pt x="27586" y="3964"/>
                      <a:pt x="28126" y="3964"/>
                    </a:cubicBezTo>
                    <a:cubicBezTo>
                      <a:pt x="28360" y="3964"/>
                      <a:pt x="28593" y="3975"/>
                      <a:pt x="28823" y="3995"/>
                    </a:cubicBezTo>
                    <a:lnTo>
                      <a:pt x="28889" y="3995"/>
                    </a:lnTo>
                    <a:cubicBezTo>
                      <a:pt x="28901" y="3995"/>
                      <a:pt x="28912" y="3995"/>
                      <a:pt x="28922" y="3995"/>
                    </a:cubicBezTo>
                    <a:cubicBezTo>
                      <a:pt x="29485" y="3995"/>
                      <a:pt x="29507" y="3168"/>
                      <a:pt x="28956" y="3135"/>
                    </a:cubicBezTo>
                    <a:cubicBezTo>
                      <a:pt x="28847" y="3131"/>
                      <a:pt x="28739" y="3129"/>
                      <a:pt x="28631" y="3129"/>
                    </a:cubicBezTo>
                    <a:cubicBezTo>
                      <a:pt x="27847" y="3129"/>
                      <a:pt x="27070" y="3237"/>
                      <a:pt x="26344" y="3499"/>
                    </a:cubicBezTo>
                    <a:cubicBezTo>
                      <a:pt x="25782" y="3664"/>
                      <a:pt x="25253" y="3895"/>
                      <a:pt x="24725" y="4160"/>
                    </a:cubicBezTo>
                    <a:cubicBezTo>
                      <a:pt x="24526" y="4259"/>
                      <a:pt x="24328" y="4325"/>
                      <a:pt x="24097" y="4391"/>
                    </a:cubicBezTo>
                    <a:cubicBezTo>
                      <a:pt x="23502" y="4590"/>
                      <a:pt x="22907" y="4656"/>
                      <a:pt x="22279" y="4656"/>
                    </a:cubicBezTo>
                    <a:cubicBezTo>
                      <a:pt x="21684" y="4623"/>
                      <a:pt x="21122" y="4358"/>
                      <a:pt x="20725" y="3895"/>
                    </a:cubicBezTo>
                    <a:cubicBezTo>
                      <a:pt x="20328" y="3466"/>
                      <a:pt x="20163" y="2871"/>
                      <a:pt x="20229" y="2243"/>
                    </a:cubicBezTo>
                    <a:cubicBezTo>
                      <a:pt x="20229" y="1407"/>
                      <a:pt x="20924" y="746"/>
                      <a:pt x="21772" y="746"/>
                    </a:cubicBezTo>
                    <a:cubicBezTo>
                      <a:pt x="21830" y="746"/>
                      <a:pt x="21889" y="749"/>
                      <a:pt x="21948" y="755"/>
                    </a:cubicBezTo>
                    <a:cubicBezTo>
                      <a:pt x="22213" y="788"/>
                      <a:pt x="22510" y="854"/>
                      <a:pt x="22774" y="954"/>
                    </a:cubicBezTo>
                    <a:cubicBezTo>
                      <a:pt x="23006" y="1053"/>
                      <a:pt x="23171" y="1251"/>
                      <a:pt x="23237" y="1482"/>
                    </a:cubicBezTo>
                    <a:cubicBezTo>
                      <a:pt x="23237" y="1615"/>
                      <a:pt x="23270" y="1747"/>
                      <a:pt x="23270" y="1879"/>
                    </a:cubicBezTo>
                    <a:cubicBezTo>
                      <a:pt x="23237" y="1978"/>
                      <a:pt x="23204" y="2110"/>
                      <a:pt x="23138" y="2177"/>
                    </a:cubicBezTo>
                    <a:cubicBezTo>
                      <a:pt x="23035" y="2383"/>
                      <a:pt x="22833" y="2491"/>
                      <a:pt x="22626" y="2491"/>
                    </a:cubicBezTo>
                    <a:cubicBezTo>
                      <a:pt x="22435" y="2491"/>
                      <a:pt x="22240" y="2400"/>
                      <a:pt x="22113" y="2210"/>
                    </a:cubicBezTo>
                    <a:cubicBezTo>
                      <a:pt x="22113" y="2210"/>
                      <a:pt x="22113" y="2210"/>
                      <a:pt x="22080" y="2177"/>
                    </a:cubicBezTo>
                    <a:cubicBezTo>
                      <a:pt x="22024" y="2085"/>
                      <a:pt x="21946" y="2047"/>
                      <a:pt x="21863" y="2047"/>
                    </a:cubicBezTo>
                    <a:cubicBezTo>
                      <a:pt x="21558" y="2047"/>
                      <a:pt x="21180" y="2557"/>
                      <a:pt x="21518" y="2739"/>
                    </a:cubicBezTo>
                    <a:cubicBezTo>
                      <a:pt x="21772" y="3021"/>
                      <a:pt x="22123" y="3183"/>
                      <a:pt x="22488" y="3183"/>
                    </a:cubicBezTo>
                    <a:cubicBezTo>
                      <a:pt x="22550" y="3183"/>
                      <a:pt x="22613" y="3178"/>
                      <a:pt x="22675" y="3168"/>
                    </a:cubicBezTo>
                    <a:cubicBezTo>
                      <a:pt x="23105" y="3102"/>
                      <a:pt x="23469" y="2838"/>
                      <a:pt x="23634" y="2474"/>
                    </a:cubicBezTo>
                    <a:cubicBezTo>
                      <a:pt x="23733" y="2276"/>
                      <a:pt x="23766" y="2077"/>
                      <a:pt x="23766" y="1879"/>
                    </a:cubicBezTo>
                    <a:cubicBezTo>
                      <a:pt x="23766" y="1714"/>
                      <a:pt x="23733" y="1516"/>
                      <a:pt x="23700" y="1350"/>
                    </a:cubicBezTo>
                    <a:cubicBezTo>
                      <a:pt x="23568" y="987"/>
                      <a:pt x="23303" y="689"/>
                      <a:pt x="22940" y="557"/>
                    </a:cubicBezTo>
                    <a:cubicBezTo>
                      <a:pt x="22609" y="425"/>
                      <a:pt x="22279" y="359"/>
                      <a:pt x="21948" y="359"/>
                    </a:cubicBezTo>
                    <a:cubicBezTo>
                      <a:pt x="21585" y="359"/>
                      <a:pt x="21254" y="425"/>
                      <a:pt x="20957" y="590"/>
                    </a:cubicBezTo>
                    <a:cubicBezTo>
                      <a:pt x="20362" y="921"/>
                      <a:pt x="19965" y="1549"/>
                      <a:pt x="19965" y="2243"/>
                    </a:cubicBezTo>
                    <a:cubicBezTo>
                      <a:pt x="19899" y="2904"/>
                      <a:pt x="20097" y="3565"/>
                      <a:pt x="20527" y="4061"/>
                    </a:cubicBezTo>
                    <a:cubicBezTo>
                      <a:pt x="20990" y="4556"/>
                      <a:pt x="21585" y="4854"/>
                      <a:pt x="22246" y="4920"/>
                    </a:cubicBezTo>
                    <a:cubicBezTo>
                      <a:pt x="22370" y="4929"/>
                      <a:pt x="22494" y="4933"/>
                      <a:pt x="22618" y="4933"/>
                    </a:cubicBezTo>
                    <a:cubicBezTo>
                      <a:pt x="22956" y="4933"/>
                      <a:pt x="23295" y="4902"/>
                      <a:pt x="23634" y="4854"/>
                    </a:cubicBezTo>
                    <a:lnTo>
                      <a:pt x="23634" y="4854"/>
                    </a:lnTo>
                    <a:cubicBezTo>
                      <a:pt x="23072" y="5251"/>
                      <a:pt x="22576" y="5713"/>
                      <a:pt x="22113" y="6242"/>
                    </a:cubicBezTo>
                    <a:cubicBezTo>
                      <a:pt x="21816" y="6540"/>
                      <a:pt x="21585" y="6903"/>
                      <a:pt x="21320" y="7234"/>
                    </a:cubicBezTo>
                    <a:cubicBezTo>
                      <a:pt x="21155" y="7465"/>
                      <a:pt x="20990" y="7697"/>
                      <a:pt x="20824" y="7961"/>
                    </a:cubicBezTo>
                    <a:cubicBezTo>
                      <a:pt x="20857" y="7333"/>
                      <a:pt x="20725" y="6672"/>
                      <a:pt x="20428" y="6110"/>
                    </a:cubicBezTo>
                    <a:cubicBezTo>
                      <a:pt x="20031" y="5383"/>
                      <a:pt x="19304" y="4920"/>
                      <a:pt x="18477" y="4887"/>
                    </a:cubicBezTo>
                    <a:lnTo>
                      <a:pt x="17882" y="4887"/>
                    </a:lnTo>
                    <a:lnTo>
                      <a:pt x="17321" y="4953"/>
                    </a:lnTo>
                    <a:lnTo>
                      <a:pt x="17089" y="5019"/>
                    </a:lnTo>
                    <a:cubicBezTo>
                      <a:pt x="17288" y="4755"/>
                      <a:pt x="17453" y="4490"/>
                      <a:pt x="17552" y="4193"/>
                    </a:cubicBezTo>
                    <a:cubicBezTo>
                      <a:pt x="17684" y="3664"/>
                      <a:pt x="17552" y="3135"/>
                      <a:pt x="17221" y="2739"/>
                    </a:cubicBezTo>
                    <a:cubicBezTo>
                      <a:pt x="16924" y="2342"/>
                      <a:pt x="16461" y="2077"/>
                      <a:pt x="15998" y="2011"/>
                    </a:cubicBezTo>
                    <a:cubicBezTo>
                      <a:pt x="15767" y="1962"/>
                      <a:pt x="15536" y="1937"/>
                      <a:pt x="15304" y="1937"/>
                    </a:cubicBezTo>
                    <a:cubicBezTo>
                      <a:pt x="15073" y="1937"/>
                      <a:pt x="14842" y="1962"/>
                      <a:pt x="14610" y="2011"/>
                    </a:cubicBezTo>
                    <a:cubicBezTo>
                      <a:pt x="14147" y="2077"/>
                      <a:pt x="13718" y="2276"/>
                      <a:pt x="13321" y="2540"/>
                    </a:cubicBezTo>
                    <a:cubicBezTo>
                      <a:pt x="12957" y="2838"/>
                      <a:pt x="12627" y="3201"/>
                      <a:pt x="12429" y="3631"/>
                    </a:cubicBezTo>
                    <a:cubicBezTo>
                      <a:pt x="12230" y="4028"/>
                      <a:pt x="12098" y="4490"/>
                      <a:pt x="12065" y="4953"/>
                    </a:cubicBezTo>
                    <a:cubicBezTo>
                      <a:pt x="12032" y="5383"/>
                      <a:pt x="12032" y="5779"/>
                      <a:pt x="12098" y="6209"/>
                    </a:cubicBezTo>
                    <a:cubicBezTo>
                      <a:pt x="11966" y="5978"/>
                      <a:pt x="11801" y="5746"/>
                      <a:pt x="11701" y="5482"/>
                    </a:cubicBezTo>
                    <a:cubicBezTo>
                      <a:pt x="11404" y="4887"/>
                      <a:pt x="11305" y="4226"/>
                      <a:pt x="11404" y="3565"/>
                    </a:cubicBezTo>
                    <a:cubicBezTo>
                      <a:pt x="11569" y="2937"/>
                      <a:pt x="11933" y="2342"/>
                      <a:pt x="12396" y="1912"/>
                    </a:cubicBezTo>
                    <a:cubicBezTo>
                      <a:pt x="12891" y="1449"/>
                      <a:pt x="13453" y="1053"/>
                      <a:pt x="14048" y="788"/>
                    </a:cubicBezTo>
                    <a:cubicBezTo>
                      <a:pt x="14247" y="656"/>
                      <a:pt x="14313" y="425"/>
                      <a:pt x="14214" y="226"/>
                    </a:cubicBezTo>
                    <a:cubicBezTo>
                      <a:pt x="14145" y="90"/>
                      <a:pt x="14000" y="1"/>
                      <a:pt x="13851" y="1"/>
                    </a:cubicBezTo>
                    <a:close/>
                    <a:moveTo>
                      <a:pt x="12346" y="9324"/>
                    </a:moveTo>
                    <a:cubicBezTo>
                      <a:pt x="12329" y="9324"/>
                      <a:pt x="12313" y="9333"/>
                      <a:pt x="12296" y="9349"/>
                    </a:cubicBezTo>
                    <a:cubicBezTo>
                      <a:pt x="12263" y="9382"/>
                      <a:pt x="12230" y="9415"/>
                      <a:pt x="12263" y="9481"/>
                    </a:cubicBezTo>
                    <a:cubicBezTo>
                      <a:pt x="12495" y="10043"/>
                      <a:pt x="12891" y="10539"/>
                      <a:pt x="13420" y="10903"/>
                    </a:cubicBezTo>
                    <a:cubicBezTo>
                      <a:pt x="13685" y="11101"/>
                      <a:pt x="13949" y="11233"/>
                      <a:pt x="14247" y="11366"/>
                    </a:cubicBezTo>
                    <a:cubicBezTo>
                      <a:pt x="14464" y="11414"/>
                      <a:pt x="14700" y="11445"/>
                      <a:pt x="14940" y="11445"/>
                    </a:cubicBezTo>
                    <a:cubicBezTo>
                      <a:pt x="15028" y="11445"/>
                      <a:pt x="15117" y="11441"/>
                      <a:pt x="15205" y="11432"/>
                    </a:cubicBezTo>
                    <a:cubicBezTo>
                      <a:pt x="15304" y="11432"/>
                      <a:pt x="15337" y="11266"/>
                      <a:pt x="15238" y="11233"/>
                    </a:cubicBezTo>
                    <a:cubicBezTo>
                      <a:pt x="14709" y="11002"/>
                      <a:pt x="14214" y="10738"/>
                      <a:pt x="13751" y="10407"/>
                    </a:cubicBezTo>
                    <a:cubicBezTo>
                      <a:pt x="13321" y="10076"/>
                      <a:pt x="12891" y="9713"/>
                      <a:pt x="12396" y="9349"/>
                    </a:cubicBezTo>
                    <a:cubicBezTo>
                      <a:pt x="12379" y="9333"/>
                      <a:pt x="12363" y="9324"/>
                      <a:pt x="12346" y="93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1" name="Google Shape;601;p28"/>
            <p:cNvGrpSpPr/>
            <p:nvPr/>
          </p:nvGrpSpPr>
          <p:grpSpPr>
            <a:xfrm>
              <a:off x="1254204" y="287309"/>
              <a:ext cx="6635592" cy="46846"/>
              <a:chOff x="1253530" y="278565"/>
              <a:chExt cx="6635592" cy="46846"/>
            </a:xfrm>
          </p:grpSpPr>
          <p:sp>
            <p:nvSpPr>
              <p:cNvPr id="602" name="Google Shape;602;p2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5" name="Google Shape;605;p28"/>
            <p:cNvGrpSpPr/>
            <p:nvPr/>
          </p:nvGrpSpPr>
          <p:grpSpPr>
            <a:xfrm>
              <a:off x="273169" y="1280684"/>
              <a:ext cx="45625" cy="2583863"/>
              <a:chOff x="273012" y="1280684"/>
              <a:chExt cx="45625" cy="2583863"/>
            </a:xfrm>
          </p:grpSpPr>
          <p:sp>
            <p:nvSpPr>
              <p:cNvPr id="606" name="Google Shape;606;p28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273012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>
                <a:off x="318606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1" y="82073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28"/>
            <p:cNvGrpSpPr/>
            <p:nvPr/>
          </p:nvGrpSpPr>
          <p:grpSpPr>
            <a:xfrm>
              <a:off x="8823136" y="1280684"/>
              <a:ext cx="47695" cy="2583863"/>
              <a:chOff x="8822979" y="1280684"/>
              <a:chExt cx="47695" cy="2583863"/>
            </a:xfrm>
          </p:grpSpPr>
          <p:sp>
            <p:nvSpPr>
              <p:cNvPr id="611" name="Google Shape;611;p28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>
                <a:off x="8870643" y="1280684"/>
                <a:ext cx="31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8822979" y="1280684"/>
                <a:ext cx="0" cy="2583863"/>
              </a:xfrm>
              <a:custGeom>
                <a:avLst/>
                <a:gdLst/>
                <a:ahLst/>
                <a:cxnLst/>
                <a:rect l="l" t="t" r="r" b="b"/>
                <a:pathLst>
                  <a:path h="82073" fill="none" extrusionOk="0">
                    <a:moveTo>
                      <a:pt x="0" y="8207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28"/>
            <p:cNvGrpSpPr/>
            <p:nvPr/>
          </p:nvGrpSpPr>
          <p:grpSpPr>
            <a:xfrm>
              <a:off x="92644" y="3955028"/>
              <a:ext cx="1069698" cy="1069523"/>
              <a:chOff x="92644" y="3955028"/>
              <a:chExt cx="1069698" cy="1069523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92644" y="3955028"/>
                <a:ext cx="361771" cy="922721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9309" extrusionOk="0">
                    <a:moveTo>
                      <a:pt x="9502" y="12218"/>
                    </a:moveTo>
                    <a:cubicBezTo>
                      <a:pt x="9457" y="12218"/>
                      <a:pt x="9421" y="12249"/>
                      <a:pt x="9421" y="12297"/>
                    </a:cubicBezTo>
                    <a:cubicBezTo>
                      <a:pt x="9388" y="12297"/>
                      <a:pt x="9388" y="12363"/>
                      <a:pt x="9421" y="12396"/>
                    </a:cubicBezTo>
                    <a:cubicBezTo>
                      <a:pt x="9785" y="12859"/>
                      <a:pt x="10148" y="13289"/>
                      <a:pt x="10479" y="13752"/>
                    </a:cubicBezTo>
                    <a:cubicBezTo>
                      <a:pt x="10810" y="14181"/>
                      <a:pt x="11074" y="14677"/>
                      <a:pt x="11305" y="15206"/>
                    </a:cubicBezTo>
                    <a:cubicBezTo>
                      <a:pt x="11319" y="15248"/>
                      <a:pt x="11350" y="15266"/>
                      <a:pt x="11384" y="15266"/>
                    </a:cubicBezTo>
                    <a:cubicBezTo>
                      <a:pt x="11432" y="15266"/>
                      <a:pt x="11484" y="15231"/>
                      <a:pt x="11504" y="15173"/>
                    </a:cubicBezTo>
                    <a:cubicBezTo>
                      <a:pt x="11537" y="14842"/>
                      <a:pt x="11504" y="14545"/>
                      <a:pt x="11405" y="14214"/>
                    </a:cubicBezTo>
                    <a:cubicBezTo>
                      <a:pt x="11305" y="13917"/>
                      <a:pt x="11140" y="13653"/>
                      <a:pt x="10975" y="13388"/>
                    </a:cubicBezTo>
                    <a:cubicBezTo>
                      <a:pt x="10611" y="12892"/>
                      <a:pt x="10115" y="12463"/>
                      <a:pt x="9553" y="12231"/>
                    </a:cubicBezTo>
                    <a:cubicBezTo>
                      <a:pt x="9536" y="12222"/>
                      <a:pt x="9518" y="12218"/>
                      <a:pt x="9502" y="12218"/>
                    </a:cubicBezTo>
                    <a:close/>
                    <a:moveTo>
                      <a:pt x="5025" y="12396"/>
                    </a:moveTo>
                    <a:cubicBezTo>
                      <a:pt x="5885" y="12396"/>
                      <a:pt x="6744" y="12595"/>
                      <a:pt x="7537" y="12925"/>
                    </a:cubicBezTo>
                    <a:cubicBezTo>
                      <a:pt x="8297" y="13289"/>
                      <a:pt x="8925" y="13851"/>
                      <a:pt x="9388" y="14545"/>
                    </a:cubicBezTo>
                    <a:cubicBezTo>
                      <a:pt x="9487" y="14677"/>
                      <a:pt x="9553" y="14809"/>
                      <a:pt x="9653" y="14942"/>
                    </a:cubicBezTo>
                    <a:cubicBezTo>
                      <a:pt x="9553" y="14909"/>
                      <a:pt x="9454" y="14842"/>
                      <a:pt x="9355" y="14809"/>
                    </a:cubicBezTo>
                    <a:cubicBezTo>
                      <a:pt x="8931" y="14674"/>
                      <a:pt x="8484" y="14607"/>
                      <a:pt x="8041" y="14607"/>
                    </a:cubicBezTo>
                    <a:cubicBezTo>
                      <a:pt x="7725" y="14607"/>
                      <a:pt x="7411" y="14641"/>
                      <a:pt x="7108" y="14710"/>
                    </a:cubicBezTo>
                    <a:cubicBezTo>
                      <a:pt x="6678" y="14809"/>
                      <a:pt x="6281" y="15041"/>
                      <a:pt x="5984" y="15371"/>
                    </a:cubicBezTo>
                    <a:cubicBezTo>
                      <a:pt x="5984" y="15338"/>
                      <a:pt x="5984" y="15272"/>
                      <a:pt x="5984" y="15239"/>
                    </a:cubicBezTo>
                    <a:cubicBezTo>
                      <a:pt x="5984" y="14942"/>
                      <a:pt x="5885" y="14644"/>
                      <a:pt x="5686" y="14413"/>
                    </a:cubicBezTo>
                    <a:cubicBezTo>
                      <a:pt x="5488" y="14214"/>
                      <a:pt x="5256" y="14049"/>
                      <a:pt x="4992" y="13983"/>
                    </a:cubicBezTo>
                    <a:cubicBezTo>
                      <a:pt x="4819" y="13925"/>
                      <a:pt x="4646" y="13890"/>
                      <a:pt x="4473" y="13890"/>
                    </a:cubicBezTo>
                    <a:cubicBezTo>
                      <a:pt x="4349" y="13890"/>
                      <a:pt x="4224" y="13908"/>
                      <a:pt x="4100" y="13950"/>
                    </a:cubicBezTo>
                    <a:cubicBezTo>
                      <a:pt x="3769" y="14049"/>
                      <a:pt x="3505" y="14314"/>
                      <a:pt x="3439" y="14677"/>
                    </a:cubicBezTo>
                    <a:cubicBezTo>
                      <a:pt x="3405" y="14875"/>
                      <a:pt x="3538" y="15041"/>
                      <a:pt x="3736" y="15074"/>
                    </a:cubicBezTo>
                    <a:cubicBezTo>
                      <a:pt x="3757" y="15078"/>
                      <a:pt x="3779" y="15080"/>
                      <a:pt x="3800" y="15080"/>
                    </a:cubicBezTo>
                    <a:cubicBezTo>
                      <a:pt x="3949" y="15080"/>
                      <a:pt x="4104" y="14983"/>
                      <a:pt x="4133" y="14809"/>
                    </a:cubicBezTo>
                    <a:cubicBezTo>
                      <a:pt x="4166" y="14710"/>
                      <a:pt x="4232" y="14644"/>
                      <a:pt x="4331" y="14611"/>
                    </a:cubicBezTo>
                    <a:cubicBezTo>
                      <a:pt x="4397" y="14595"/>
                      <a:pt x="4471" y="14586"/>
                      <a:pt x="4546" y="14586"/>
                    </a:cubicBezTo>
                    <a:cubicBezTo>
                      <a:pt x="4620" y="14586"/>
                      <a:pt x="4695" y="14595"/>
                      <a:pt x="4761" y="14611"/>
                    </a:cubicBezTo>
                    <a:cubicBezTo>
                      <a:pt x="4926" y="14644"/>
                      <a:pt x="5058" y="14743"/>
                      <a:pt x="5157" y="14842"/>
                    </a:cubicBezTo>
                    <a:cubicBezTo>
                      <a:pt x="5256" y="14942"/>
                      <a:pt x="5323" y="15107"/>
                      <a:pt x="5323" y="15239"/>
                    </a:cubicBezTo>
                    <a:cubicBezTo>
                      <a:pt x="5323" y="15636"/>
                      <a:pt x="5190" y="15999"/>
                      <a:pt x="4959" y="16297"/>
                    </a:cubicBezTo>
                    <a:cubicBezTo>
                      <a:pt x="4761" y="16627"/>
                      <a:pt x="4430" y="16859"/>
                      <a:pt x="4067" y="16991"/>
                    </a:cubicBezTo>
                    <a:cubicBezTo>
                      <a:pt x="3959" y="17027"/>
                      <a:pt x="3848" y="17043"/>
                      <a:pt x="3737" y="17043"/>
                    </a:cubicBezTo>
                    <a:cubicBezTo>
                      <a:pt x="3124" y="17043"/>
                      <a:pt x="2488" y="16538"/>
                      <a:pt x="2348" y="15867"/>
                    </a:cubicBezTo>
                    <a:cubicBezTo>
                      <a:pt x="2149" y="15008"/>
                      <a:pt x="2315" y="14148"/>
                      <a:pt x="2844" y="13454"/>
                    </a:cubicBezTo>
                    <a:cubicBezTo>
                      <a:pt x="3372" y="12793"/>
                      <a:pt x="4166" y="12396"/>
                      <a:pt x="5025" y="12396"/>
                    </a:cubicBezTo>
                    <a:close/>
                    <a:moveTo>
                      <a:pt x="8959" y="22346"/>
                    </a:moveTo>
                    <a:cubicBezTo>
                      <a:pt x="7901" y="22742"/>
                      <a:pt x="7008" y="23469"/>
                      <a:pt x="6347" y="24395"/>
                    </a:cubicBezTo>
                    <a:cubicBezTo>
                      <a:pt x="6017" y="24858"/>
                      <a:pt x="5752" y="25354"/>
                      <a:pt x="5554" y="25915"/>
                    </a:cubicBezTo>
                    <a:cubicBezTo>
                      <a:pt x="5356" y="26444"/>
                      <a:pt x="5223" y="26973"/>
                      <a:pt x="5190" y="27568"/>
                    </a:cubicBezTo>
                    <a:cubicBezTo>
                      <a:pt x="5172" y="27659"/>
                      <a:pt x="5244" y="27710"/>
                      <a:pt x="5318" y="27710"/>
                    </a:cubicBezTo>
                    <a:cubicBezTo>
                      <a:pt x="5378" y="27710"/>
                      <a:pt x="5440" y="27676"/>
                      <a:pt x="5455" y="27601"/>
                    </a:cubicBezTo>
                    <a:cubicBezTo>
                      <a:pt x="5620" y="27105"/>
                      <a:pt x="5785" y="26610"/>
                      <a:pt x="6017" y="26114"/>
                    </a:cubicBezTo>
                    <a:cubicBezTo>
                      <a:pt x="6215" y="25651"/>
                      <a:pt x="6479" y="25188"/>
                      <a:pt x="6777" y="24759"/>
                    </a:cubicBezTo>
                    <a:cubicBezTo>
                      <a:pt x="7108" y="24329"/>
                      <a:pt x="7438" y="23932"/>
                      <a:pt x="7802" y="23569"/>
                    </a:cubicBezTo>
                    <a:cubicBezTo>
                      <a:pt x="8198" y="23172"/>
                      <a:pt x="8595" y="22841"/>
                      <a:pt x="9025" y="22511"/>
                    </a:cubicBezTo>
                    <a:cubicBezTo>
                      <a:pt x="9058" y="22478"/>
                      <a:pt x="9058" y="22445"/>
                      <a:pt x="9025" y="22412"/>
                    </a:cubicBezTo>
                    <a:cubicBezTo>
                      <a:pt x="9025" y="22379"/>
                      <a:pt x="8992" y="22346"/>
                      <a:pt x="8959" y="22346"/>
                    </a:cubicBezTo>
                    <a:close/>
                    <a:moveTo>
                      <a:pt x="6415" y="0"/>
                    </a:moveTo>
                    <a:cubicBezTo>
                      <a:pt x="5451" y="0"/>
                      <a:pt x="4626" y="716"/>
                      <a:pt x="4496" y="1654"/>
                    </a:cubicBezTo>
                    <a:cubicBezTo>
                      <a:pt x="4463" y="1786"/>
                      <a:pt x="4463" y="1885"/>
                      <a:pt x="4430" y="1985"/>
                    </a:cubicBezTo>
                    <a:cubicBezTo>
                      <a:pt x="4430" y="2117"/>
                      <a:pt x="4430" y="2249"/>
                      <a:pt x="4430" y="2348"/>
                    </a:cubicBezTo>
                    <a:cubicBezTo>
                      <a:pt x="4430" y="2480"/>
                      <a:pt x="4463" y="2613"/>
                      <a:pt x="4496" y="2712"/>
                    </a:cubicBezTo>
                    <a:cubicBezTo>
                      <a:pt x="4529" y="2844"/>
                      <a:pt x="4562" y="2943"/>
                      <a:pt x="4628" y="3042"/>
                    </a:cubicBezTo>
                    <a:cubicBezTo>
                      <a:pt x="4827" y="3472"/>
                      <a:pt x="5124" y="3836"/>
                      <a:pt x="5455" y="4133"/>
                    </a:cubicBezTo>
                    <a:cubicBezTo>
                      <a:pt x="5984" y="4596"/>
                      <a:pt x="6579" y="4959"/>
                      <a:pt x="7207" y="5257"/>
                    </a:cubicBezTo>
                    <a:cubicBezTo>
                      <a:pt x="6909" y="5323"/>
                      <a:pt x="6612" y="5455"/>
                      <a:pt x="6347" y="5587"/>
                    </a:cubicBezTo>
                    <a:cubicBezTo>
                      <a:pt x="5885" y="5786"/>
                      <a:pt x="5521" y="6083"/>
                      <a:pt x="5223" y="6480"/>
                    </a:cubicBezTo>
                    <a:cubicBezTo>
                      <a:pt x="4926" y="6910"/>
                      <a:pt x="4794" y="7438"/>
                      <a:pt x="4794" y="7934"/>
                    </a:cubicBezTo>
                    <a:cubicBezTo>
                      <a:pt x="4794" y="8298"/>
                      <a:pt x="4860" y="8694"/>
                      <a:pt x="4959" y="9058"/>
                    </a:cubicBezTo>
                    <a:cubicBezTo>
                      <a:pt x="4860" y="9653"/>
                      <a:pt x="4860" y="10314"/>
                      <a:pt x="4926" y="10942"/>
                    </a:cubicBezTo>
                    <a:cubicBezTo>
                      <a:pt x="4639" y="10854"/>
                      <a:pt x="4338" y="10810"/>
                      <a:pt x="4032" y="10810"/>
                    </a:cubicBezTo>
                    <a:cubicBezTo>
                      <a:pt x="3879" y="10810"/>
                      <a:pt x="3725" y="10821"/>
                      <a:pt x="3571" y="10843"/>
                    </a:cubicBezTo>
                    <a:cubicBezTo>
                      <a:pt x="2811" y="10975"/>
                      <a:pt x="2083" y="11339"/>
                      <a:pt x="1521" y="11901"/>
                    </a:cubicBezTo>
                    <a:cubicBezTo>
                      <a:pt x="960" y="12396"/>
                      <a:pt x="497" y="13024"/>
                      <a:pt x="100" y="13686"/>
                    </a:cubicBezTo>
                    <a:cubicBezTo>
                      <a:pt x="1" y="13884"/>
                      <a:pt x="67" y="14148"/>
                      <a:pt x="265" y="14247"/>
                    </a:cubicBezTo>
                    <a:cubicBezTo>
                      <a:pt x="337" y="14278"/>
                      <a:pt x="409" y="14293"/>
                      <a:pt x="476" y="14293"/>
                    </a:cubicBezTo>
                    <a:cubicBezTo>
                      <a:pt x="627" y="14293"/>
                      <a:pt x="759" y="14219"/>
                      <a:pt x="827" y="14082"/>
                    </a:cubicBezTo>
                    <a:cubicBezTo>
                      <a:pt x="860" y="14082"/>
                      <a:pt x="860" y="14082"/>
                      <a:pt x="827" y="14049"/>
                    </a:cubicBezTo>
                    <a:cubicBezTo>
                      <a:pt x="1125" y="13421"/>
                      <a:pt x="1521" y="12892"/>
                      <a:pt x="1984" y="12396"/>
                    </a:cubicBezTo>
                    <a:cubicBezTo>
                      <a:pt x="2414" y="11901"/>
                      <a:pt x="3009" y="11570"/>
                      <a:pt x="3637" y="11405"/>
                    </a:cubicBezTo>
                    <a:cubicBezTo>
                      <a:pt x="3830" y="11366"/>
                      <a:pt x="4023" y="11347"/>
                      <a:pt x="4214" y="11347"/>
                    </a:cubicBezTo>
                    <a:cubicBezTo>
                      <a:pt x="4678" y="11347"/>
                      <a:pt x="5133" y="11459"/>
                      <a:pt x="5554" y="11669"/>
                    </a:cubicBezTo>
                    <a:cubicBezTo>
                      <a:pt x="5818" y="11801"/>
                      <a:pt x="6050" y="11934"/>
                      <a:pt x="6248" y="12066"/>
                    </a:cubicBezTo>
                    <a:cubicBezTo>
                      <a:pt x="5968" y="12043"/>
                      <a:pt x="5687" y="12019"/>
                      <a:pt x="5395" y="12019"/>
                    </a:cubicBezTo>
                    <a:cubicBezTo>
                      <a:pt x="5274" y="12019"/>
                      <a:pt x="5151" y="12023"/>
                      <a:pt x="5025" y="12033"/>
                    </a:cubicBezTo>
                    <a:cubicBezTo>
                      <a:pt x="4562" y="12066"/>
                      <a:pt x="4100" y="12198"/>
                      <a:pt x="3670" y="12396"/>
                    </a:cubicBezTo>
                    <a:cubicBezTo>
                      <a:pt x="3273" y="12595"/>
                      <a:pt x="2910" y="12925"/>
                      <a:pt x="2612" y="13289"/>
                    </a:cubicBezTo>
                    <a:cubicBezTo>
                      <a:pt x="2348" y="13686"/>
                      <a:pt x="2149" y="14115"/>
                      <a:pt x="2050" y="14578"/>
                    </a:cubicBezTo>
                    <a:cubicBezTo>
                      <a:pt x="1984" y="15041"/>
                      <a:pt x="1984" y="15504"/>
                      <a:pt x="2050" y="15966"/>
                    </a:cubicBezTo>
                    <a:cubicBezTo>
                      <a:pt x="2149" y="16462"/>
                      <a:pt x="2414" y="16892"/>
                      <a:pt x="2777" y="17189"/>
                    </a:cubicBezTo>
                    <a:cubicBezTo>
                      <a:pt x="3096" y="17434"/>
                      <a:pt x="3469" y="17570"/>
                      <a:pt x="3857" y="17570"/>
                    </a:cubicBezTo>
                    <a:cubicBezTo>
                      <a:pt x="3992" y="17570"/>
                      <a:pt x="4128" y="17554"/>
                      <a:pt x="4265" y="17520"/>
                    </a:cubicBezTo>
                    <a:cubicBezTo>
                      <a:pt x="4562" y="17421"/>
                      <a:pt x="4827" y="17288"/>
                      <a:pt x="5091" y="17057"/>
                    </a:cubicBezTo>
                    <a:lnTo>
                      <a:pt x="5091" y="17057"/>
                    </a:lnTo>
                    <a:cubicBezTo>
                      <a:pt x="5091" y="17156"/>
                      <a:pt x="5025" y="17222"/>
                      <a:pt x="5025" y="17288"/>
                    </a:cubicBezTo>
                    <a:cubicBezTo>
                      <a:pt x="4992" y="17487"/>
                      <a:pt x="4959" y="17652"/>
                      <a:pt x="4926" y="17850"/>
                    </a:cubicBezTo>
                    <a:cubicBezTo>
                      <a:pt x="4926" y="18049"/>
                      <a:pt x="4926" y="18247"/>
                      <a:pt x="4926" y="18445"/>
                    </a:cubicBezTo>
                    <a:cubicBezTo>
                      <a:pt x="4992" y="19272"/>
                      <a:pt x="5455" y="20032"/>
                      <a:pt x="6182" y="20395"/>
                    </a:cubicBezTo>
                    <a:cubicBezTo>
                      <a:pt x="6688" y="20663"/>
                      <a:pt x="7274" y="20797"/>
                      <a:pt x="7844" y="20797"/>
                    </a:cubicBezTo>
                    <a:cubicBezTo>
                      <a:pt x="7907" y="20797"/>
                      <a:pt x="7970" y="20795"/>
                      <a:pt x="8033" y="20792"/>
                    </a:cubicBezTo>
                    <a:lnTo>
                      <a:pt x="8033" y="20792"/>
                    </a:lnTo>
                    <a:cubicBezTo>
                      <a:pt x="7769" y="20957"/>
                      <a:pt x="7537" y="21123"/>
                      <a:pt x="7306" y="21288"/>
                    </a:cubicBezTo>
                    <a:cubicBezTo>
                      <a:pt x="6975" y="21552"/>
                      <a:pt x="6612" y="21784"/>
                      <a:pt x="6314" y="22081"/>
                    </a:cubicBezTo>
                    <a:cubicBezTo>
                      <a:pt x="5785" y="22544"/>
                      <a:pt x="5323" y="23040"/>
                      <a:pt x="4926" y="23602"/>
                    </a:cubicBezTo>
                    <a:cubicBezTo>
                      <a:pt x="4992" y="23139"/>
                      <a:pt x="5025" y="22676"/>
                      <a:pt x="4992" y="22246"/>
                    </a:cubicBezTo>
                    <a:cubicBezTo>
                      <a:pt x="4926" y="21585"/>
                      <a:pt x="4628" y="20957"/>
                      <a:pt x="4133" y="20528"/>
                    </a:cubicBezTo>
                    <a:cubicBezTo>
                      <a:pt x="3693" y="20147"/>
                      <a:pt x="3123" y="19922"/>
                      <a:pt x="2539" y="19922"/>
                    </a:cubicBezTo>
                    <a:cubicBezTo>
                      <a:pt x="2464" y="19922"/>
                      <a:pt x="2390" y="19925"/>
                      <a:pt x="2315" y="19933"/>
                    </a:cubicBezTo>
                    <a:cubicBezTo>
                      <a:pt x="1621" y="19966"/>
                      <a:pt x="993" y="20329"/>
                      <a:pt x="662" y="20924"/>
                    </a:cubicBezTo>
                    <a:cubicBezTo>
                      <a:pt x="497" y="21255"/>
                      <a:pt x="398" y="21585"/>
                      <a:pt x="431" y="21916"/>
                    </a:cubicBezTo>
                    <a:cubicBezTo>
                      <a:pt x="431" y="22246"/>
                      <a:pt x="497" y="22610"/>
                      <a:pt x="596" y="22908"/>
                    </a:cubicBezTo>
                    <a:cubicBezTo>
                      <a:pt x="728" y="23271"/>
                      <a:pt x="1026" y="23569"/>
                      <a:pt x="1389" y="23668"/>
                    </a:cubicBezTo>
                    <a:cubicBezTo>
                      <a:pt x="1588" y="23734"/>
                      <a:pt x="1753" y="23767"/>
                      <a:pt x="1951" y="23767"/>
                    </a:cubicBezTo>
                    <a:cubicBezTo>
                      <a:pt x="2149" y="23767"/>
                      <a:pt x="2348" y="23701"/>
                      <a:pt x="2513" y="23635"/>
                    </a:cubicBezTo>
                    <a:cubicBezTo>
                      <a:pt x="2910" y="23436"/>
                      <a:pt x="3141" y="23073"/>
                      <a:pt x="3207" y="22676"/>
                    </a:cubicBezTo>
                    <a:cubicBezTo>
                      <a:pt x="3273" y="22246"/>
                      <a:pt x="3108" y="21817"/>
                      <a:pt x="2811" y="21486"/>
                    </a:cubicBezTo>
                    <a:cubicBezTo>
                      <a:pt x="2756" y="21404"/>
                      <a:pt x="2682" y="21370"/>
                      <a:pt x="2602" y="21370"/>
                    </a:cubicBezTo>
                    <a:cubicBezTo>
                      <a:pt x="2295" y="21370"/>
                      <a:pt x="1908" y="21871"/>
                      <a:pt x="2249" y="22081"/>
                    </a:cubicBezTo>
                    <a:cubicBezTo>
                      <a:pt x="2249" y="22081"/>
                      <a:pt x="2249" y="22081"/>
                      <a:pt x="2282" y="22114"/>
                    </a:cubicBezTo>
                    <a:cubicBezTo>
                      <a:pt x="2645" y="22346"/>
                      <a:pt x="2645" y="22908"/>
                      <a:pt x="2249" y="23139"/>
                    </a:cubicBezTo>
                    <a:cubicBezTo>
                      <a:pt x="2149" y="23205"/>
                      <a:pt x="2050" y="23238"/>
                      <a:pt x="1918" y="23238"/>
                    </a:cubicBezTo>
                    <a:cubicBezTo>
                      <a:pt x="1786" y="23238"/>
                      <a:pt x="1654" y="23238"/>
                      <a:pt x="1554" y="23205"/>
                    </a:cubicBezTo>
                    <a:cubicBezTo>
                      <a:pt x="1290" y="23139"/>
                      <a:pt x="1092" y="22974"/>
                      <a:pt x="993" y="22742"/>
                    </a:cubicBezTo>
                    <a:cubicBezTo>
                      <a:pt x="893" y="22478"/>
                      <a:pt x="827" y="22213"/>
                      <a:pt x="794" y="21916"/>
                    </a:cubicBezTo>
                    <a:cubicBezTo>
                      <a:pt x="695" y="20990"/>
                      <a:pt x="1422" y="20164"/>
                      <a:pt x="2348" y="20164"/>
                    </a:cubicBezTo>
                    <a:cubicBezTo>
                      <a:pt x="2423" y="20156"/>
                      <a:pt x="2499" y="20152"/>
                      <a:pt x="2574" y="20152"/>
                    </a:cubicBezTo>
                    <a:cubicBezTo>
                      <a:pt x="3092" y="20152"/>
                      <a:pt x="3596" y="20347"/>
                      <a:pt x="4000" y="20693"/>
                    </a:cubicBezTo>
                    <a:cubicBezTo>
                      <a:pt x="4430" y="21090"/>
                      <a:pt x="4695" y="21652"/>
                      <a:pt x="4728" y="22246"/>
                    </a:cubicBezTo>
                    <a:cubicBezTo>
                      <a:pt x="4761" y="22841"/>
                      <a:pt x="4662" y="23469"/>
                      <a:pt x="4463" y="24031"/>
                    </a:cubicBezTo>
                    <a:cubicBezTo>
                      <a:pt x="4430" y="24263"/>
                      <a:pt x="4331" y="24461"/>
                      <a:pt x="4265" y="24692"/>
                    </a:cubicBezTo>
                    <a:cubicBezTo>
                      <a:pt x="3967" y="25188"/>
                      <a:pt x="3736" y="25750"/>
                      <a:pt x="3571" y="26312"/>
                    </a:cubicBezTo>
                    <a:cubicBezTo>
                      <a:pt x="3306" y="27138"/>
                      <a:pt x="3174" y="28031"/>
                      <a:pt x="3207" y="28890"/>
                    </a:cubicBezTo>
                    <a:cubicBezTo>
                      <a:pt x="3223" y="29175"/>
                      <a:pt x="3428" y="29308"/>
                      <a:pt x="3634" y="29308"/>
                    </a:cubicBezTo>
                    <a:cubicBezTo>
                      <a:pt x="3858" y="29308"/>
                      <a:pt x="4084" y="29150"/>
                      <a:pt x="4067" y="28857"/>
                    </a:cubicBezTo>
                    <a:lnTo>
                      <a:pt x="4067" y="28824"/>
                    </a:lnTo>
                    <a:lnTo>
                      <a:pt x="4067" y="28791"/>
                    </a:lnTo>
                    <a:cubicBezTo>
                      <a:pt x="4000" y="28031"/>
                      <a:pt x="4067" y="27238"/>
                      <a:pt x="4265" y="26477"/>
                    </a:cubicBezTo>
                    <a:cubicBezTo>
                      <a:pt x="4430" y="25684"/>
                      <a:pt x="4728" y="24957"/>
                      <a:pt x="5124" y="24263"/>
                    </a:cubicBezTo>
                    <a:cubicBezTo>
                      <a:pt x="5521" y="23569"/>
                      <a:pt x="6017" y="22908"/>
                      <a:pt x="6579" y="22346"/>
                    </a:cubicBezTo>
                    <a:cubicBezTo>
                      <a:pt x="6843" y="22015"/>
                      <a:pt x="7174" y="21784"/>
                      <a:pt x="7471" y="21519"/>
                    </a:cubicBezTo>
                    <a:cubicBezTo>
                      <a:pt x="7769" y="21222"/>
                      <a:pt x="8132" y="21023"/>
                      <a:pt x="8463" y="20759"/>
                    </a:cubicBezTo>
                    <a:cubicBezTo>
                      <a:pt x="8496" y="20726"/>
                      <a:pt x="8496" y="20660"/>
                      <a:pt x="8463" y="20627"/>
                    </a:cubicBezTo>
                    <a:cubicBezTo>
                      <a:pt x="8430" y="20594"/>
                      <a:pt x="8397" y="20594"/>
                      <a:pt x="8364" y="20594"/>
                    </a:cubicBezTo>
                    <a:cubicBezTo>
                      <a:pt x="7669" y="20561"/>
                      <a:pt x="7008" y="20362"/>
                      <a:pt x="6413" y="19999"/>
                    </a:cubicBezTo>
                    <a:cubicBezTo>
                      <a:pt x="5851" y="19668"/>
                      <a:pt x="5521" y="19073"/>
                      <a:pt x="5488" y="18412"/>
                    </a:cubicBezTo>
                    <a:cubicBezTo>
                      <a:pt x="5488" y="17718"/>
                      <a:pt x="5587" y="17057"/>
                      <a:pt x="5818" y="16429"/>
                    </a:cubicBezTo>
                    <a:cubicBezTo>
                      <a:pt x="6050" y="15768"/>
                      <a:pt x="6546" y="15239"/>
                      <a:pt x="7174" y="15008"/>
                    </a:cubicBezTo>
                    <a:cubicBezTo>
                      <a:pt x="7486" y="14904"/>
                      <a:pt x="7805" y="14853"/>
                      <a:pt x="8122" y="14853"/>
                    </a:cubicBezTo>
                    <a:cubicBezTo>
                      <a:pt x="8509" y="14853"/>
                      <a:pt x="8893" y="14928"/>
                      <a:pt x="9256" y="15074"/>
                    </a:cubicBezTo>
                    <a:cubicBezTo>
                      <a:pt x="9884" y="15305"/>
                      <a:pt x="10380" y="15867"/>
                      <a:pt x="10512" y="16561"/>
                    </a:cubicBezTo>
                    <a:cubicBezTo>
                      <a:pt x="10578" y="16859"/>
                      <a:pt x="10545" y="17189"/>
                      <a:pt x="10413" y="17487"/>
                    </a:cubicBezTo>
                    <a:cubicBezTo>
                      <a:pt x="10281" y="17784"/>
                      <a:pt x="10049" y="18016"/>
                      <a:pt x="9785" y="18148"/>
                    </a:cubicBezTo>
                    <a:cubicBezTo>
                      <a:pt x="9487" y="18313"/>
                      <a:pt x="9190" y="18412"/>
                      <a:pt x="8859" y="18412"/>
                    </a:cubicBezTo>
                    <a:cubicBezTo>
                      <a:pt x="8727" y="18412"/>
                      <a:pt x="8595" y="18412"/>
                      <a:pt x="8463" y="18346"/>
                    </a:cubicBezTo>
                    <a:cubicBezTo>
                      <a:pt x="8364" y="18313"/>
                      <a:pt x="8297" y="18247"/>
                      <a:pt x="8264" y="18181"/>
                    </a:cubicBezTo>
                    <a:cubicBezTo>
                      <a:pt x="8191" y="18010"/>
                      <a:pt x="8046" y="17911"/>
                      <a:pt x="7882" y="17911"/>
                    </a:cubicBezTo>
                    <a:cubicBezTo>
                      <a:pt x="7823" y="17911"/>
                      <a:pt x="7763" y="17924"/>
                      <a:pt x="7702" y="17949"/>
                    </a:cubicBezTo>
                    <a:cubicBezTo>
                      <a:pt x="7504" y="18049"/>
                      <a:pt x="7405" y="18280"/>
                      <a:pt x="7471" y="18511"/>
                    </a:cubicBezTo>
                    <a:cubicBezTo>
                      <a:pt x="7504" y="18544"/>
                      <a:pt x="7504" y="18544"/>
                      <a:pt x="7537" y="18578"/>
                    </a:cubicBezTo>
                    <a:lnTo>
                      <a:pt x="7570" y="18611"/>
                    </a:lnTo>
                    <a:cubicBezTo>
                      <a:pt x="7736" y="18842"/>
                      <a:pt x="7967" y="18974"/>
                      <a:pt x="8231" y="19040"/>
                    </a:cubicBezTo>
                    <a:cubicBezTo>
                      <a:pt x="8395" y="19064"/>
                      <a:pt x="8559" y="19087"/>
                      <a:pt x="8722" y="19087"/>
                    </a:cubicBezTo>
                    <a:cubicBezTo>
                      <a:pt x="8790" y="19087"/>
                      <a:pt x="8858" y="19083"/>
                      <a:pt x="8925" y="19073"/>
                    </a:cubicBezTo>
                    <a:cubicBezTo>
                      <a:pt x="9322" y="19007"/>
                      <a:pt x="9719" y="18842"/>
                      <a:pt x="10049" y="18611"/>
                    </a:cubicBezTo>
                    <a:cubicBezTo>
                      <a:pt x="10413" y="18379"/>
                      <a:pt x="10677" y="18049"/>
                      <a:pt x="10810" y="17652"/>
                    </a:cubicBezTo>
                    <a:cubicBezTo>
                      <a:pt x="10909" y="17355"/>
                      <a:pt x="10942" y="17024"/>
                      <a:pt x="10909" y="16727"/>
                    </a:cubicBezTo>
                    <a:cubicBezTo>
                      <a:pt x="10876" y="16264"/>
                      <a:pt x="10776" y="15834"/>
                      <a:pt x="10611" y="15404"/>
                    </a:cubicBezTo>
                    <a:cubicBezTo>
                      <a:pt x="10446" y="14942"/>
                      <a:pt x="10215" y="14545"/>
                      <a:pt x="9917" y="14148"/>
                    </a:cubicBezTo>
                    <a:cubicBezTo>
                      <a:pt x="9388" y="13388"/>
                      <a:pt x="8628" y="12793"/>
                      <a:pt x="7736" y="12430"/>
                    </a:cubicBezTo>
                    <a:cubicBezTo>
                      <a:pt x="7537" y="12363"/>
                      <a:pt x="7306" y="12264"/>
                      <a:pt x="7074" y="12231"/>
                    </a:cubicBezTo>
                    <a:cubicBezTo>
                      <a:pt x="6678" y="11868"/>
                      <a:pt x="6248" y="11537"/>
                      <a:pt x="5752" y="11273"/>
                    </a:cubicBezTo>
                    <a:lnTo>
                      <a:pt x="5686" y="11240"/>
                    </a:lnTo>
                    <a:cubicBezTo>
                      <a:pt x="5455" y="10380"/>
                      <a:pt x="5455" y="9488"/>
                      <a:pt x="5620" y="8628"/>
                    </a:cubicBezTo>
                    <a:cubicBezTo>
                      <a:pt x="5752" y="8232"/>
                      <a:pt x="5984" y="7868"/>
                      <a:pt x="6281" y="7604"/>
                    </a:cubicBezTo>
                    <a:cubicBezTo>
                      <a:pt x="6612" y="7339"/>
                      <a:pt x="7008" y="7174"/>
                      <a:pt x="7405" y="7174"/>
                    </a:cubicBezTo>
                    <a:cubicBezTo>
                      <a:pt x="7441" y="7171"/>
                      <a:pt x="7478" y="7170"/>
                      <a:pt x="7514" y="7170"/>
                    </a:cubicBezTo>
                    <a:cubicBezTo>
                      <a:pt x="7907" y="7170"/>
                      <a:pt x="8292" y="7331"/>
                      <a:pt x="8595" y="7604"/>
                    </a:cubicBezTo>
                    <a:cubicBezTo>
                      <a:pt x="8859" y="7934"/>
                      <a:pt x="8992" y="8364"/>
                      <a:pt x="8959" y="8794"/>
                    </a:cubicBezTo>
                    <a:cubicBezTo>
                      <a:pt x="8959" y="9190"/>
                      <a:pt x="8793" y="9587"/>
                      <a:pt x="8496" y="9851"/>
                    </a:cubicBezTo>
                    <a:cubicBezTo>
                      <a:pt x="8348" y="9980"/>
                      <a:pt x="8170" y="10048"/>
                      <a:pt x="7995" y="10048"/>
                    </a:cubicBezTo>
                    <a:cubicBezTo>
                      <a:pt x="7857" y="10048"/>
                      <a:pt x="7720" y="10005"/>
                      <a:pt x="7603" y="9917"/>
                    </a:cubicBezTo>
                    <a:cubicBezTo>
                      <a:pt x="7537" y="9851"/>
                      <a:pt x="7446" y="9818"/>
                      <a:pt x="7360" y="9818"/>
                    </a:cubicBezTo>
                    <a:cubicBezTo>
                      <a:pt x="7273" y="9818"/>
                      <a:pt x="7190" y="9851"/>
                      <a:pt x="7141" y="9917"/>
                    </a:cubicBezTo>
                    <a:cubicBezTo>
                      <a:pt x="7008" y="10050"/>
                      <a:pt x="7008" y="10248"/>
                      <a:pt x="7141" y="10380"/>
                    </a:cubicBezTo>
                    <a:lnTo>
                      <a:pt x="7174" y="10413"/>
                    </a:lnTo>
                    <a:cubicBezTo>
                      <a:pt x="7372" y="10562"/>
                      <a:pt x="7589" y="10636"/>
                      <a:pt x="7824" y="10636"/>
                    </a:cubicBezTo>
                    <a:cubicBezTo>
                      <a:pt x="7903" y="10636"/>
                      <a:pt x="7983" y="10628"/>
                      <a:pt x="8066" y="10612"/>
                    </a:cubicBezTo>
                    <a:cubicBezTo>
                      <a:pt x="8628" y="10545"/>
                      <a:pt x="9124" y="10116"/>
                      <a:pt x="9256" y="9554"/>
                    </a:cubicBezTo>
                    <a:cubicBezTo>
                      <a:pt x="9322" y="9289"/>
                      <a:pt x="9355" y="9058"/>
                      <a:pt x="9322" y="8794"/>
                    </a:cubicBezTo>
                    <a:cubicBezTo>
                      <a:pt x="9289" y="8298"/>
                      <a:pt x="9124" y="7802"/>
                      <a:pt x="8793" y="7405"/>
                    </a:cubicBezTo>
                    <a:cubicBezTo>
                      <a:pt x="8379" y="6973"/>
                      <a:pt x="7826" y="6756"/>
                      <a:pt x="7270" y="6756"/>
                    </a:cubicBezTo>
                    <a:cubicBezTo>
                      <a:pt x="6807" y="6756"/>
                      <a:pt x="6341" y="6907"/>
                      <a:pt x="5951" y="7207"/>
                    </a:cubicBezTo>
                    <a:cubicBezTo>
                      <a:pt x="5752" y="7372"/>
                      <a:pt x="5587" y="7538"/>
                      <a:pt x="5422" y="7769"/>
                    </a:cubicBezTo>
                    <a:cubicBezTo>
                      <a:pt x="5422" y="7405"/>
                      <a:pt x="5488" y="7075"/>
                      <a:pt x="5620" y="6777"/>
                    </a:cubicBezTo>
                    <a:cubicBezTo>
                      <a:pt x="6116" y="6116"/>
                      <a:pt x="6843" y="5620"/>
                      <a:pt x="7669" y="5455"/>
                    </a:cubicBezTo>
                    <a:cubicBezTo>
                      <a:pt x="7769" y="5422"/>
                      <a:pt x="7802" y="5356"/>
                      <a:pt x="7769" y="5257"/>
                    </a:cubicBezTo>
                    <a:cubicBezTo>
                      <a:pt x="7769" y="5224"/>
                      <a:pt x="7736" y="5191"/>
                      <a:pt x="7702" y="5158"/>
                    </a:cubicBezTo>
                    <a:cubicBezTo>
                      <a:pt x="7008" y="4761"/>
                      <a:pt x="6380" y="4298"/>
                      <a:pt x="5785" y="3736"/>
                    </a:cubicBezTo>
                    <a:cubicBezTo>
                      <a:pt x="5488" y="3472"/>
                      <a:pt x="5290" y="3174"/>
                      <a:pt x="5124" y="2811"/>
                    </a:cubicBezTo>
                    <a:cubicBezTo>
                      <a:pt x="4959" y="2480"/>
                      <a:pt x="4926" y="2117"/>
                      <a:pt x="5025" y="1786"/>
                    </a:cubicBezTo>
                    <a:cubicBezTo>
                      <a:pt x="5058" y="1423"/>
                      <a:pt x="5223" y="1092"/>
                      <a:pt x="5488" y="828"/>
                    </a:cubicBezTo>
                    <a:cubicBezTo>
                      <a:pt x="5752" y="596"/>
                      <a:pt x="6116" y="431"/>
                      <a:pt x="6479" y="431"/>
                    </a:cubicBezTo>
                    <a:cubicBezTo>
                      <a:pt x="6543" y="419"/>
                      <a:pt x="6607" y="414"/>
                      <a:pt x="6672" y="414"/>
                    </a:cubicBezTo>
                    <a:cubicBezTo>
                      <a:pt x="6977" y="414"/>
                      <a:pt x="7286" y="537"/>
                      <a:pt x="7504" y="728"/>
                    </a:cubicBezTo>
                    <a:cubicBezTo>
                      <a:pt x="7802" y="960"/>
                      <a:pt x="7901" y="1356"/>
                      <a:pt x="7769" y="1720"/>
                    </a:cubicBezTo>
                    <a:cubicBezTo>
                      <a:pt x="7736" y="1885"/>
                      <a:pt x="7603" y="2051"/>
                      <a:pt x="7438" y="2150"/>
                    </a:cubicBezTo>
                    <a:cubicBezTo>
                      <a:pt x="7383" y="2191"/>
                      <a:pt x="7321" y="2210"/>
                      <a:pt x="7259" y="2210"/>
                    </a:cubicBezTo>
                    <a:cubicBezTo>
                      <a:pt x="7173" y="2210"/>
                      <a:pt x="7085" y="2174"/>
                      <a:pt x="7008" y="2117"/>
                    </a:cubicBezTo>
                    <a:cubicBezTo>
                      <a:pt x="6955" y="2085"/>
                      <a:pt x="6896" y="2070"/>
                      <a:pt x="6836" y="2070"/>
                    </a:cubicBezTo>
                    <a:cubicBezTo>
                      <a:pt x="6708" y="2070"/>
                      <a:pt x="6580" y="2137"/>
                      <a:pt x="6513" y="2249"/>
                    </a:cubicBezTo>
                    <a:cubicBezTo>
                      <a:pt x="6413" y="2414"/>
                      <a:pt x="6479" y="2613"/>
                      <a:pt x="6645" y="2745"/>
                    </a:cubicBezTo>
                    <a:cubicBezTo>
                      <a:pt x="6678" y="2778"/>
                      <a:pt x="6777" y="2778"/>
                      <a:pt x="6843" y="2778"/>
                    </a:cubicBezTo>
                    <a:lnTo>
                      <a:pt x="6876" y="2778"/>
                    </a:lnTo>
                    <a:cubicBezTo>
                      <a:pt x="7008" y="2778"/>
                      <a:pt x="7174" y="2778"/>
                      <a:pt x="7306" y="2712"/>
                    </a:cubicBezTo>
                    <a:cubicBezTo>
                      <a:pt x="7471" y="2679"/>
                      <a:pt x="7603" y="2579"/>
                      <a:pt x="7702" y="2480"/>
                    </a:cubicBezTo>
                    <a:cubicBezTo>
                      <a:pt x="7802" y="2381"/>
                      <a:pt x="7901" y="2282"/>
                      <a:pt x="7934" y="2150"/>
                    </a:cubicBezTo>
                    <a:cubicBezTo>
                      <a:pt x="8000" y="2018"/>
                      <a:pt x="8033" y="1885"/>
                      <a:pt x="8066" y="1786"/>
                    </a:cubicBezTo>
                    <a:cubicBezTo>
                      <a:pt x="8198" y="1323"/>
                      <a:pt x="8066" y="795"/>
                      <a:pt x="7736" y="464"/>
                    </a:cubicBezTo>
                    <a:cubicBezTo>
                      <a:pt x="7405" y="167"/>
                      <a:pt x="6942" y="1"/>
                      <a:pt x="6479" y="1"/>
                    </a:cubicBezTo>
                    <a:cubicBezTo>
                      <a:pt x="6458" y="1"/>
                      <a:pt x="6436" y="0"/>
                      <a:pt x="64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236010" y="4663321"/>
                <a:ext cx="926332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11474" extrusionOk="0">
                    <a:moveTo>
                      <a:pt x="14517" y="1"/>
                    </a:moveTo>
                    <a:cubicBezTo>
                      <a:pt x="14435" y="1"/>
                      <a:pt x="14352" y="5"/>
                      <a:pt x="14270" y="13"/>
                    </a:cubicBezTo>
                    <a:cubicBezTo>
                      <a:pt x="14170" y="13"/>
                      <a:pt x="14137" y="178"/>
                      <a:pt x="14237" y="211"/>
                    </a:cubicBezTo>
                    <a:cubicBezTo>
                      <a:pt x="14765" y="443"/>
                      <a:pt x="15261" y="707"/>
                      <a:pt x="15724" y="1038"/>
                    </a:cubicBezTo>
                    <a:cubicBezTo>
                      <a:pt x="16154" y="1368"/>
                      <a:pt x="16583" y="1732"/>
                      <a:pt x="17079" y="2095"/>
                    </a:cubicBezTo>
                    <a:cubicBezTo>
                      <a:pt x="17096" y="2112"/>
                      <a:pt x="17112" y="2120"/>
                      <a:pt x="17129" y="2120"/>
                    </a:cubicBezTo>
                    <a:cubicBezTo>
                      <a:pt x="17145" y="2120"/>
                      <a:pt x="17162" y="2112"/>
                      <a:pt x="17178" y="2095"/>
                    </a:cubicBezTo>
                    <a:cubicBezTo>
                      <a:pt x="17211" y="2095"/>
                      <a:pt x="17244" y="2029"/>
                      <a:pt x="17244" y="1963"/>
                    </a:cubicBezTo>
                    <a:cubicBezTo>
                      <a:pt x="16980" y="1401"/>
                      <a:pt x="16583" y="905"/>
                      <a:pt x="16055" y="542"/>
                    </a:cubicBezTo>
                    <a:cubicBezTo>
                      <a:pt x="15790" y="343"/>
                      <a:pt x="15526" y="211"/>
                      <a:pt x="15228" y="112"/>
                    </a:cubicBezTo>
                    <a:cubicBezTo>
                      <a:pt x="15005" y="38"/>
                      <a:pt x="14763" y="1"/>
                      <a:pt x="14517" y="1"/>
                    </a:cubicBezTo>
                    <a:close/>
                    <a:moveTo>
                      <a:pt x="7029" y="2445"/>
                    </a:moveTo>
                    <a:cubicBezTo>
                      <a:pt x="6998" y="2445"/>
                      <a:pt x="6965" y="2469"/>
                      <a:pt x="6965" y="2492"/>
                    </a:cubicBezTo>
                    <a:cubicBezTo>
                      <a:pt x="6634" y="2922"/>
                      <a:pt x="6304" y="3318"/>
                      <a:pt x="5907" y="3715"/>
                    </a:cubicBezTo>
                    <a:cubicBezTo>
                      <a:pt x="5543" y="4079"/>
                      <a:pt x="5147" y="4409"/>
                      <a:pt x="4717" y="4740"/>
                    </a:cubicBezTo>
                    <a:cubicBezTo>
                      <a:pt x="4287" y="5037"/>
                      <a:pt x="3825" y="5302"/>
                      <a:pt x="3362" y="5500"/>
                    </a:cubicBezTo>
                    <a:cubicBezTo>
                      <a:pt x="2866" y="5731"/>
                      <a:pt x="2370" y="5896"/>
                      <a:pt x="1874" y="6062"/>
                    </a:cubicBezTo>
                    <a:cubicBezTo>
                      <a:pt x="1709" y="6095"/>
                      <a:pt x="1775" y="6326"/>
                      <a:pt x="1941" y="6326"/>
                    </a:cubicBezTo>
                    <a:cubicBezTo>
                      <a:pt x="2502" y="6293"/>
                      <a:pt x="3064" y="6161"/>
                      <a:pt x="3593" y="5963"/>
                    </a:cubicBezTo>
                    <a:cubicBezTo>
                      <a:pt x="4089" y="5764"/>
                      <a:pt x="4585" y="5500"/>
                      <a:pt x="5048" y="5169"/>
                    </a:cubicBezTo>
                    <a:cubicBezTo>
                      <a:pt x="5940" y="4508"/>
                      <a:pt x="6667" y="3616"/>
                      <a:pt x="7097" y="2558"/>
                    </a:cubicBezTo>
                    <a:cubicBezTo>
                      <a:pt x="7130" y="2525"/>
                      <a:pt x="7097" y="2492"/>
                      <a:pt x="7064" y="2459"/>
                    </a:cubicBezTo>
                    <a:cubicBezTo>
                      <a:pt x="7054" y="2449"/>
                      <a:pt x="7042" y="2445"/>
                      <a:pt x="7029" y="2445"/>
                    </a:cubicBezTo>
                    <a:close/>
                    <a:moveTo>
                      <a:pt x="14468" y="1897"/>
                    </a:moveTo>
                    <a:lnTo>
                      <a:pt x="14468" y="1897"/>
                    </a:lnTo>
                    <a:cubicBezTo>
                      <a:pt x="14633" y="1963"/>
                      <a:pt x="14765" y="2029"/>
                      <a:pt x="14898" y="2128"/>
                    </a:cubicBezTo>
                    <a:cubicBezTo>
                      <a:pt x="15592" y="2591"/>
                      <a:pt x="16154" y="3219"/>
                      <a:pt x="16484" y="3979"/>
                    </a:cubicBezTo>
                    <a:cubicBezTo>
                      <a:pt x="16848" y="4773"/>
                      <a:pt x="17013" y="5632"/>
                      <a:pt x="17013" y="6491"/>
                    </a:cubicBezTo>
                    <a:cubicBezTo>
                      <a:pt x="17013" y="7318"/>
                      <a:pt x="16616" y="8144"/>
                      <a:pt x="15955" y="8640"/>
                    </a:cubicBezTo>
                    <a:cubicBezTo>
                      <a:pt x="15451" y="9025"/>
                      <a:pt x="14858" y="9217"/>
                      <a:pt x="14255" y="9217"/>
                    </a:cubicBezTo>
                    <a:cubicBezTo>
                      <a:pt x="14029" y="9217"/>
                      <a:pt x="13801" y="9190"/>
                      <a:pt x="13575" y="9136"/>
                    </a:cubicBezTo>
                    <a:cubicBezTo>
                      <a:pt x="12749" y="8970"/>
                      <a:pt x="12187" y="8144"/>
                      <a:pt x="12452" y="7417"/>
                    </a:cubicBezTo>
                    <a:cubicBezTo>
                      <a:pt x="12716" y="6690"/>
                      <a:pt x="13377" y="6194"/>
                      <a:pt x="14170" y="6194"/>
                    </a:cubicBezTo>
                    <a:cubicBezTo>
                      <a:pt x="14194" y="6188"/>
                      <a:pt x="14218" y="6185"/>
                      <a:pt x="14243" y="6185"/>
                    </a:cubicBezTo>
                    <a:cubicBezTo>
                      <a:pt x="14359" y="6185"/>
                      <a:pt x="14485" y="6245"/>
                      <a:pt x="14567" y="6326"/>
                    </a:cubicBezTo>
                    <a:cubicBezTo>
                      <a:pt x="14699" y="6458"/>
                      <a:pt x="14765" y="6591"/>
                      <a:pt x="14832" y="6756"/>
                    </a:cubicBezTo>
                    <a:cubicBezTo>
                      <a:pt x="14865" y="6888"/>
                      <a:pt x="14865" y="7053"/>
                      <a:pt x="14832" y="7186"/>
                    </a:cubicBezTo>
                    <a:cubicBezTo>
                      <a:pt x="14798" y="7285"/>
                      <a:pt x="14699" y="7351"/>
                      <a:pt x="14600" y="7351"/>
                    </a:cubicBezTo>
                    <a:cubicBezTo>
                      <a:pt x="14435" y="7417"/>
                      <a:pt x="14336" y="7582"/>
                      <a:pt x="14369" y="7781"/>
                    </a:cubicBezTo>
                    <a:cubicBezTo>
                      <a:pt x="14402" y="7979"/>
                      <a:pt x="14567" y="8078"/>
                      <a:pt x="14765" y="8078"/>
                    </a:cubicBezTo>
                    <a:cubicBezTo>
                      <a:pt x="15096" y="7979"/>
                      <a:pt x="15393" y="7714"/>
                      <a:pt x="15493" y="7384"/>
                    </a:cubicBezTo>
                    <a:cubicBezTo>
                      <a:pt x="15559" y="7086"/>
                      <a:pt x="15559" y="6789"/>
                      <a:pt x="15460" y="6525"/>
                    </a:cubicBezTo>
                    <a:cubicBezTo>
                      <a:pt x="15360" y="6260"/>
                      <a:pt x="15228" y="6029"/>
                      <a:pt x="14997" y="5830"/>
                    </a:cubicBezTo>
                    <a:cubicBezTo>
                      <a:pt x="14765" y="5632"/>
                      <a:pt x="14501" y="5533"/>
                      <a:pt x="14170" y="5533"/>
                    </a:cubicBezTo>
                    <a:lnTo>
                      <a:pt x="14071" y="5533"/>
                    </a:lnTo>
                    <a:cubicBezTo>
                      <a:pt x="14369" y="5202"/>
                      <a:pt x="14600" y="4839"/>
                      <a:pt x="14732" y="4409"/>
                    </a:cubicBezTo>
                    <a:cubicBezTo>
                      <a:pt x="14898" y="3682"/>
                      <a:pt x="14865" y="2889"/>
                      <a:pt x="14600" y="2194"/>
                    </a:cubicBezTo>
                    <a:cubicBezTo>
                      <a:pt x="14567" y="2095"/>
                      <a:pt x="14534" y="1996"/>
                      <a:pt x="14468" y="1897"/>
                    </a:cubicBezTo>
                    <a:close/>
                    <a:moveTo>
                      <a:pt x="12488" y="595"/>
                    </a:moveTo>
                    <a:cubicBezTo>
                      <a:pt x="12255" y="595"/>
                      <a:pt x="12014" y="633"/>
                      <a:pt x="11791" y="707"/>
                    </a:cubicBezTo>
                    <a:cubicBezTo>
                      <a:pt x="11394" y="839"/>
                      <a:pt x="11063" y="1137"/>
                      <a:pt x="10832" y="1500"/>
                    </a:cubicBezTo>
                    <a:cubicBezTo>
                      <a:pt x="10601" y="1831"/>
                      <a:pt x="10435" y="2194"/>
                      <a:pt x="10369" y="2624"/>
                    </a:cubicBezTo>
                    <a:cubicBezTo>
                      <a:pt x="10336" y="2822"/>
                      <a:pt x="10336" y="3054"/>
                      <a:pt x="10369" y="3285"/>
                    </a:cubicBezTo>
                    <a:cubicBezTo>
                      <a:pt x="10435" y="3550"/>
                      <a:pt x="10568" y="3781"/>
                      <a:pt x="10799" y="3979"/>
                    </a:cubicBezTo>
                    <a:lnTo>
                      <a:pt x="10832" y="4012"/>
                    </a:lnTo>
                    <a:cubicBezTo>
                      <a:pt x="10865" y="4012"/>
                      <a:pt x="10865" y="4045"/>
                      <a:pt x="10898" y="4045"/>
                    </a:cubicBezTo>
                    <a:cubicBezTo>
                      <a:pt x="10964" y="4074"/>
                      <a:pt x="11028" y="4087"/>
                      <a:pt x="11086" y="4087"/>
                    </a:cubicBezTo>
                    <a:cubicBezTo>
                      <a:pt x="11496" y="4087"/>
                      <a:pt x="11691" y="3459"/>
                      <a:pt x="11229" y="3285"/>
                    </a:cubicBezTo>
                    <a:cubicBezTo>
                      <a:pt x="11163" y="3219"/>
                      <a:pt x="11096" y="3153"/>
                      <a:pt x="11063" y="3087"/>
                    </a:cubicBezTo>
                    <a:cubicBezTo>
                      <a:pt x="10997" y="2955"/>
                      <a:pt x="10997" y="2822"/>
                      <a:pt x="10997" y="2657"/>
                    </a:cubicBezTo>
                    <a:cubicBezTo>
                      <a:pt x="10997" y="2360"/>
                      <a:pt x="11096" y="2029"/>
                      <a:pt x="11262" y="1765"/>
                    </a:cubicBezTo>
                    <a:cubicBezTo>
                      <a:pt x="11394" y="1467"/>
                      <a:pt x="11625" y="1236"/>
                      <a:pt x="11923" y="1104"/>
                    </a:cubicBezTo>
                    <a:cubicBezTo>
                      <a:pt x="12121" y="1016"/>
                      <a:pt x="12334" y="971"/>
                      <a:pt x="12552" y="971"/>
                    </a:cubicBezTo>
                    <a:cubicBezTo>
                      <a:pt x="12661" y="971"/>
                      <a:pt x="12771" y="982"/>
                      <a:pt x="12881" y="1005"/>
                    </a:cubicBezTo>
                    <a:cubicBezTo>
                      <a:pt x="13542" y="1170"/>
                      <a:pt x="14104" y="1633"/>
                      <a:pt x="14336" y="2261"/>
                    </a:cubicBezTo>
                    <a:cubicBezTo>
                      <a:pt x="14600" y="2955"/>
                      <a:pt x="14633" y="3682"/>
                      <a:pt x="14402" y="4343"/>
                    </a:cubicBezTo>
                    <a:cubicBezTo>
                      <a:pt x="14170" y="4971"/>
                      <a:pt x="13642" y="5467"/>
                      <a:pt x="13014" y="5698"/>
                    </a:cubicBezTo>
                    <a:cubicBezTo>
                      <a:pt x="12352" y="5930"/>
                      <a:pt x="11691" y="6029"/>
                      <a:pt x="10997" y="6029"/>
                    </a:cubicBezTo>
                    <a:cubicBezTo>
                      <a:pt x="10336" y="5996"/>
                      <a:pt x="9741" y="5665"/>
                      <a:pt x="9411" y="5103"/>
                    </a:cubicBezTo>
                    <a:cubicBezTo>
                      <a:pt x="9080" y="4508"/>
                      <a:pt x="8882" y="3814"/>
                      <a:pt x="8882" y="3153"/>
                    </a:cubicBezTo>
                    <a:cubicBezTo>
                      <a:pt x="8882" y="3087"/>
                      <a:pt x="8849" y="3054"/>
                      <a:pt x="8816" y="3054"/>
                    </a:cubicBezTo>
                    <a:cubicBezTo>
                      <a:pt x="8802" y="3040"/>
                      <a:pt x="8783" y="3032"/>
                      <a:pt x="8762" y="3032"/>
                    </a:cubicBezTo>
                    <a:cubicBezTo>
                      <a:pt x="8734" y="3032"/>
                      <a:pt x="8703" y="3048"/>
                      <a:pt x="8684" y="3087"/>
                    </a:cubicBezTo>
                    <a:cubicBezTo>
                      <a:pt x="8452" y="3417"/>
                      <a:pt x="8221" y="3748"/>
                      <a:pt x="7956" y="4045"/>
                    </a:cubicBezTo>
                    <a:cubicBezTo>
                      <a:pt x="7692" y="4376"/>
                      <a:pt x="7427" y="4673"/>
                      <a:pt x="7130" y="4971"/>
                    </a:cubicBezTo>
                    <a:cubicBezTo>
                      <a:pt x="6535" y="5533"/>
                      <a:pt x="5907" y="6029"/>
                      <a:pt x="5213" y="6425"/>
                    </a:cubicBezTo>
                    <a:cubicBezTo>
                      <a:pt x="4486" y="6822"/>
                      <a:pt x="3759" y="7119"/>
                      <a:pt x="2965" y="7318"/>
                    </a:cubicBezTo>
                    <a:cubicBezTo>
                      <a:pt x="2401" y="7440"/>
                      <a:pt x="1838" y="7508"/>
                      <a:pt x="1260" y="7508"/>
                    </a:cubicBezTo>
                    <a:cubicBezTo>
                      <a:pt x="1059" y="7508"/>
                      <a:pt x="856" y="7500"/>
                      <a:pt x="651" y="7483"/>
                    </a:cubicBezTo>
                    <a:lnTo>
                      <a:pt x="585" y="7483"/>
                    </a:lnTo>
                    <a:cubicBezTo>
                      <a:pt x="575" y="7482"/>
                      <a:pt x="564" y="7482"/>
                      <a:pt x="554" y="7482"/>
                    </a:cubicBezTo>
                    <a:cubicBezTo>
                      <a:pt x="22" y="7482"/>
                      <a:pt x="1" y="8310"/>
                      <a:pt x="552" y="8342"/>
                    </a:cubicBezTo>
                    <a:cubicBezTo>
                      <a:pt x="642" y="8346"/>
                      <a:pt x="732" y="8347"/>
                      <a:pt x="822" y="8347"/>
                    </a:cubicBezTo>
                    <a:cubicBezTo>
                      <a:pt x="1618" y="8347"/>
                      <a:pt x="2391" y="8217"/>
                      <a:pt x="3164" y="7979"/>
                    </a:cubicBezTo>
                    <a:cubicBezTo>
                      <a:pt x="3692" y="7781"/>
                      <a:pt x="4254" y="7549"/>
                      <a:pt x="4750" y="7285"/>
                    </a:cubicBezTo>
                    <a:cubicBezTo>
                      <a:pt x="4981" y="7186"/>
                      <a:pt x="5180" y="7119"/>
                      <a:pt x="5411" y="7053"/>
                    </a:cubicBezTo>
                    <a:cubicBezTo>
                      <a:pt x="5902" y="6880"/>
                      <a:pt x="6417" y="6783"/>
                      <a:pt x="6958" y="6783"/>
                    </a:cubicBezTo>
                    <a:cubicBezTo>
                      <a:pt x="7037" y="6783"/>
                      <a:pt x="7116" y="6785"/>
                      <a:pt x="7196" y="6789"/>
                    </a:cubicBezTo>
                    <a:cubicBezTo>
                      <a:pt x="7791" y="6822"/>
                      <a:pt x="8353" y="7086"/>
                      <a:pt x="8750" y="7516"/>
                    </a:cubicBezTo>
                    <a:cubicBezTo>
                      <a:pt x="9146" y="7979"/>
                      <a:pt x="9345" y="8574"/>
                      <a:pt x="9278" y="9169"/>
                    </a:cubicBezTo>
                    <a:cubicBezTo>
                      <a:pt x="9248" y="10035"/>
                      <a:pt x="8550" y="10699"/>
                      <a:pt x="7730" y="10699"/>
                    </a:cubicBezTo>
                    <a:cubicBezTo>
                      <a:pt x="7673" y="10699"/>
                      <a:pt x="7617" y="10696"/>
                      <a:pt x="7560" y="10689"/>
                    </a:cubicBezTo>
                    <a:cubicBezTo>
                      <a:pt x="7262" y="10656"/>
                      <a:pt x="6965" y="10590"/>
                      <a:pt x="6733" y="10491"/>
                    </a:cubicBezTo>
                    <a:cubicBezTo>
                      <a:pt x="6502" y="10392"/>
                      <a:pt x="6304" y="10193"/>
                      <a:pt x="6271" y="9929"/>
                    </a:cubicBezTo>
                    <a:cubicBezTo>
                      <a:pt x="6238" y="9830"/>
                      <a:pt x="6238" y="9698"/>
                      <a:pt x="6238" y="9565"/>
                    </a:cubicBezTo>
                    <a:cubicBezTo>
                      <a:pt x="6238" y="9433"/>
                      <a:pt x="6271" y="9334"/>
                      <a:pt x="6337" y="9235"/>
                    </a:cubicBezTo>
                    <a:cubicBezTo>
                      <a:pt x="6455" y="9032"/>
                      <a:pt x="6659" y="8933"/>
                      <a:pt x="6862" y="8933"/>
                    </a:cubicBezTo>
                    <a:cubicBezTo>
                      <a:pt x="7056" y="8933"/>
                      <a:pt x="7248" y="9024"/>
                      <a:pt x="7361" y="9202"/>
                    </a:cubicBezTo>
                    <a:cubicBezTo>
                      <a:pt x="7394" y="9235"/>
                      <a:pt x="7394" y="9235"/>
                      <a:pt x="7394" y="9235"/>
                    </a:cubicBezTo>
                    <a:cubicBezTo>
                      <a:pt x="7452" y="9329"/>
                      <a:pt x="7533" y="9368"/>
                      <a:pt x="7618" y="9368"/>
                    </a:cubicBezTo>
                    <a:cubicBezTo>
                      <a:pt x="7922" y="9368"/>
                      <a:pt x="8292" y="8879"/>
                      <a:pt x="7956" y="8673"/>
                    </a:cubicBezTo>
                    <a:cubicBezTo>
                      <a:pt x="7703" y="8419"/>
                      <a:pt x="7353" y="8262"/>
                      <a:pt x="6989" y="8262"/>
                    </a:cubicBezTo>
                    <a:cubicBezTo>
                      <a:pt x="6926" y="8262"/>
                      <a:pt x="6863" y="8267"/>
                      <a:pt x="6799" y="8276"/>
                    </a:cubicBezTo>
                    <a:cubicBezTo>
                      <a:pt x="6403" y="8342"/>
                      <a:pt x="6039" y="8607"/>
                      <a:pt x="5841" y="8970"/>
                    </a:cubicBezTo>
                    <a:cubicBezTo>
                      <a:pt x="5742" y="9136"/>
                      <a:pt x="5709" y="9334"/>
                      <a:pt x="5709" y="9532"/>
                    </a:cubicBezTo>
                    <a:cubicBezTo>
                      <a:pt x="5709" y="9731"/>
                      <a:pt x="5742" y="9896"/>
                      <a:pt x="5808" y="10094"/>
                    </a:cubicBezTo>
                    <a:cubicBezTo>
                      <a:pt x="5907" y="10458"/>
                      <a:pt x="6171" y="10755"/>
                      <a:pt x="6568" y="10888"/>
                    </a:cubicBezTo>
                    <a:cubicBezTo>
                      <a:pt x="6866" y="10987"/>
                      <a:pt x="7196" y="11053"/>
                      <a:pt x="7560" y="11053"/>
                    </a:cubicBezTo>
                    <a:cubicBezTo>
                      <a:pt x="7602" y="11057"/>
                      <a:pt x="7645" y="11059"/>
                      <a:pt x="7688" y="11059"/>
                    </a:cubicBezTo>
                    <a:cubicBezTo>
                      <a:pt x="7975" y="11059"/>
                      <a:pt x="8259" y="10965"/>
                      <a:pt x="8518" y="10822"/>
                    </a:cubicBezTo>
                    <a:cubicBezTo>
                      <a:pt x="9146" y="10491"/>
                      <a:pt x="9510" y="9863"/>
                      <a:pt x="9543" y="9169"/>
                    </a:cubicBezTo>
                    <a:cubicBezTo>
                      <a:pt x="9576" y="8508"/>
                      <a:pt x="9378" y="7847"/>
                      <a:pt x="8948" y="7351"/>
                    </a:cubicBezTo>
                    <a:cubicBezTo>
                      <a:pt x="8518" y="6855"/>
                      <a:pt x="7890" y="6558"/>
                      <a:pt x="7229" y="6491"/>
                    </a:cubicBezTo>
                    <a:cubicBezTo>
                      <a:pt x="7105" y="6483"/>
                      <a:pt x="6981" y="6478"/>
                      <a:pt x="6858" y="6478"/>
                    </a:cubicBezTo>
                    <a:cubicBezTo>
                      <a:pt x="6521" y="6478"/>
                      <a:pt x="6189" y="6509"/>
                      <a:pt x="5874" y="6558"/>
                    </a:cubicBezTo>
                    <a:cubicBezTo>
                      <a:pt x="6403" y="6161"/>
                      <a:pt x="6932" y="5698"/>
                      <a:pt x="7361" y="5202"/>
                    </a:cubicBezTo>
                    <a:cubicBezTo>
                      <a:pt x="7659" y="4905"/>
                      <a:pt x="7890" y="4541"/>
                      <a:pt x="8155" y="4211"/>
                    </a:cubicBezTo>
                    <a:cubicBezTo>
                      <a:pt x="8320" y="3979"/>
                      <a:pt x="8485" y="3748"/>
                      <a:pt x="8650" y="3484"/>
                    </a:cubicBezTo>
                    <a:lnTo>
                      <a:pt x="8650" y="3484"/>
                    </a:lnTo>
                    <a:cubicBezTo>
                      <a:pt x="8617" y="4112"/>
                      <a:pt x="8750" y="4773"/>
                      <a:pt x="9047" y="5335"/>
                    </a:cubicBezTo>
                    <a:cubicBezTo>
                      <a:pt x="9444" y="6062"/>
                      <a:pt x="10171" y="6525"/>
                      <a:pt x="10997" y="6591"/>
                    </a:cubicBezTo>
                    <a:lnTo>
                      <a:pt x="11592" y="6591"/>
                    </a:lnTo>
                    <a:lnTo>
                      <a:pt x="12154" y="6491"/>
                    </a:lnTo>
                    <a:lnTo>
                      <a:pt x="12386" y="6425"/>
                    </a:lnTo>
                    <a:lnTo>
                      <a:pt x="12386" y="6425"/>
                    </a:lnTo>
                    <a:cubicBezTo>
                      <a:pt x="12187" y="6690"/>
                      <a:pt x="12022" y="6954"/>
                      <a:pt x="11923" y="7252"/>
                    </a:cubicBezTo>
                    <a:cubicBezTo>
                      <a:pt x="11791" y="7781"/>
                      <a:pt x="11923" y="8309"/>
                      <a:pt x="12253" y="8739"/>
                    </a:cubicBezTo>
                    <a:cubicBezTo>
                      <a:pt x="12551" y="9103"/>
                      <a:pt x="13014" y="9367"/>
                      <a:pt x="13476" y="9466"/>
                    </a:cubicBezTo>
                    <a:cubicBezTo>
                      <a:pt x="13708" y="9499"/>
                      <a:pt x="13939" y="9516"/>
                      <a:pt x="14170" y="9516"/>
                    </a:cubicBezTo>
                    <a:cubicBezTo>
                      <a:pt x="14402" y="9516"/>
                      <a:pt x="14633" y="9499"/>
                      <a:pt x="14865" y="9466"/>
                    </a:cubicBezTo>
                    <a:cubicBezTo>
                      <a:pt x="15327" y="9367"/>
                      <a:pt x="15757" y="9169"/>
                      <a:pt x="16154" y="8937"/>
                    </a:cubicBezTo>
                    <a:cubicBezTo>
                      <a:pt x="16517" y="8640"/>
                      <a:pt x="16848" y="8276"/>
                      <a:pt x="17046" y="7847"/>
                    </a:cubicBezTo>
                    <a:cubicBezTo>
                      <a:pt x="17244" y="7450"/>
                      <a:pt x="17377" y="6987"/>
                      <a:pt x="17410" y="6525"/>
                    </a:cubicBezTo>
                    <a:cubicBezTo>
                      <a:pt x="17443" y="6095"/>
                      <a:pt x="17410" y="5698"/>
                      <a:pt x="17377" y="5268"/>
                    </a:cubicBezTo>
                    <a:lnTo>
                      <a:pt x="17377" y="5268"/>
                    </a:lnTo>
                    <a:cubicBezTo>
                      <a:pt x="17509" y="5500"/>
                      <a:pt x="17674" y="5731"/>
                      <a:pt x="17773" y="5963"/>
                    </a:cubicBezTo>
                    <a:cubicBezTo>
                      <a:pt x="18071" y="6558"/>
                      <a:pt x="18170" y="7252"/>
                      <a:pt x="18071" y="7913"/>
                    </a:cubicBezTo>
                    <a:cubicBezTo>
                      <a:pt x="17906" y="8541"/>
                      <a:pt x="17542" y="9103"/>
                      <a:pt x="17079" y="9565"/>
                    </a:cubicBezTo>
                    <a:cubicBezTo>
                      <a:pt x="16583" y="10028"/>
                      <a:pt x="16021" y="10392"/>
                      <a:pt x="15426" y="10689"/>
                    </a:cubicBezTo>
                    <a:lnTo>
                      <a:pt x="15393" y="10689"/>
                    </a:lnTo>
                    <a:cubicBezTo>
                      <a:pt x="14972" y="10914"/>
                      <a:pt x="15219" y="11473"/>
                      <a:pt x="15608" y="11473"/>
                    </a:cubicBezTo>
                    <a:cubicBezTo>
                      <a:pt x="15676" y="11473"/>
                      <a:pt x="15749" y="11456"/>
                      <a:pt x="15823" y="11416"/>
                    </a:cubicBezTo>
                    <a:cubicBezTo>
                      <a:pt x="16484" y="11053"/>
                      <a:pt x="17079" y="10590"/>
                      <a:pt x="17608" y="10028"/>
                    </a:cubicBezTo>
                    <a:cubicBezTo>
                      <a:pt x="18137" y="9433"/>
                      <a:pt x="18534" y="8739"/>
                      <a:pt x="18666" y="7979"/>
                    </a:cubicBezTo>
                    <a:cubicBezTo>
                      <a:pt x="18732" y="7516"/>
                      <a:pt x="18699" y="7053"/>
                      <a:pt x="18567" y="6624"/>
                    </a:cubicBezTo>
                    <a:lnTo>
                      <a:pt x="18567" y="6624"/>
                    </a:lnTo>
                    <a:cubicBezTo>
                      <a:pt x="18849" y="6653"/>
                      <a:pt x="19131" y="6670"/>
                      <a:pt x="19413" y="6670"/>
                    </a:cubicBezTo>
                    <a:cubicBezTo>
                      <a:pt x="19759" y="6670"/>
                      <a:pt x="20105" y="6645"/>
                      <a:pt x="20451" y="6591"/>
                    </a:cubicBezTo>
                    <a:cubicBezTo>
                      <a:pt x="20814" y="6690"/>
                      <a:pt x="21178" y="6756"/>
                      <a:pt x="21541" y="6756"/>
                    </a:cubicBezTo>
                    <a:cubicBezTo>
                      <a:pt x="22070" y="6756"/>
                      <a:pt x="22566" y="6624"/>
                      <a:pt x="22996" y="6326"/>
                    </a:cubicBezTo>
                    <a:cubicBezTo>
                      <a:pt x="23392" y="6029"/>
                      <a:pt x="23723" y="5665"/>
                      <a:pt x="23921" y="5202"/>
                    </a:cubicBezTo>
                    <a:cubicBezTo>
                      <a:pt x="24054" y="4938"/>
                      <a:pt x="24153" y="4640"/>
                      <a:pt x="24219" y="4310"/>
                    </a:cubicBezTo>
                    <a:cubicBezTo>
                      <a:pt x="24516" y="4971"/>
                      <a:pt x="24913" y="5566"/>
                      <a:pt x="25376" y="6095"/>
                    </a:cubicBezTo>
                    <a:cubicBezTo>
                      <a:pt x="25673" y="6425"/>
                      <a:pt x="26037" y="6723"/>
                      <a:pt x="26433" y="6921"/>
                    </a:cubicBezTo>
                    <a:cubicBezTo>
                      <a:pt x="26566" y="6987"/>
                      <a:pt x="26665" y="7020"/>
                      <a:pt x="26797" y="7053"/>
                    </a:cubicBezTo>
                    <a:cubicBezTo>
                      <a:pt x="26896" y="7086"/>
                      <a:pt x="27028" y="7119"/>
                      <a:pt x="27128" y="7119"/>
                    </a:cubicBezTo>
                    <a:lnTo>
                      <a:pt x="27491" y="7119"/>
                    </a:lnTo>
                    <a:cubicBezTo>
                      <a:pt x="27623" y="7086"/>
                      <a:pt x="27722" y="7086"/>
                      <a:pt x="27822" y="7053"/>
                    </a:cubicBezTo>
                    <a:cubicBezTo>
                      <a:pt x="28813" y="6921"/>
                      <a:pt x="29540" y="6062"/>
                      <a:pt x="29474" y="5070"/>
                    </a:cubicBezTo>
                    <a:cubicBezTo>
                      <a:pt x="29507" y="4607"/>
                      <a:pt x="29342" y="4145"/>
                      <a:pt x="29012" y="3814"/>
                    </a:cubicBezTo>
                    <a:cubicBezTo>
                      <a:pt x="28776" y="3555"/>
                      <a:pt x="28456" y="3413"/>
                      <a:pt x="28124" y="3413"/>
                    </a:cubicBezTo>
                    <a:cubicBezTo>
                      <a:pt x="27991" y="3413"/>
                      <a:pt x="27855" y="3436"/>
                      <a:pt x="27722" y="3484"/>
                    </a:cubicBezTo>
                    <a:cubicBezTo>
                      <a:pt x="27590" y="3517"/>
                      <a:pt x="27458" y="3550"/>
                      <a:pt x="27359" y="3616"/>
                    </a:cubicBezTo>
                    <a:cubicBezTo>
                      <a:pt x="27227" y="3649"/>
                      <a:pt x="27094" y="3748"/>
                      <a:pt x="27028" y="3847"/>
                    </a:cubicBezTo>
                    <a:cubicBezTo>
                      <a:pt x="26896" y="3946"/>
                      <a:pt x="26830" y="4079"/>
                      <a:pt x="26764" y="4211"/>
                    </a:cubicBezTo>
                    <a:cubicBezTo>
                      <a:pt x="26731" y="4376"/>
                      <a:pt x="26698" y="4541"/>
                      <a:pt x="26698" y="4673"/>
                    </a:cubicBezTo>
                    <a:lnTo>
                      <a:pt x="26698" y="4707"/>
                    </a:lnTo>
                    <a:cubicBezTo>
                      <a:pt x="26698" y="4773"/>
                      <a:pt x="26731" y="4839"/>
                      <a:pt x="26764" y="4905"/>
                    </a:cubicBezTo>
                    <a:cubicBezTo>
                      <a:pt x="26845" y="5026"/>
                      <a:pt x="26953" y="5076"/>
                      <a:pt x="27058" y="5076"/>
                    </a:cubicBezTo>
                    <a:cubicBezTo>
                      <a:pt x="27298" y="5076"/>
                      <a:pt x="27520" y="4817"/>
                      <a:pt x="27359" y="4541"/>
                    </a:cubicBezTo>
                    <a:cubicBezTo>
                      <a:pt x="27293" y="4409"/>
                      <a:pt x="27260" y="4244"/>
                      <a:pt x="27326" y="4112"/>
                    </a:cubicBezTo>
                    <a:cubicBezTo>
                      <a:pt x="27458" y="3946"/>
                      <a:pt x="27590" y="3814"/>
                      <a:pt x="27789" y="3781"/>
                    </a:cubicBezTo>
                    <a:cubicBezTo>
                      <a:pt x="27895" y="3742"/>
                      <a:pt x="28001" y="3724"/>
                      <a:pt x="28104" y="3724"/>
                    </a:cubicBezTo>
                    <a:cubicBezTo>
                      <a:pt x="28356" y="3724"/>
                      <a:pt x="28593" y="3835"/>
                      <a:pt x="28780" y="4045"/>
                    </a:cubicBezTo>
                    <a:cubicBezTo>
                      <a:pt x="29012" y="4310"/>
                      <a:pt x="29111" y="4707"/>
                      <a:pt x="29078" y="5070"/>
                    </a:cubicBezTo>
                    <a:cubicBezTo>
                      <a:pt x="29045" y="5434"/>
                      <a:pt x="28912" y="5764"/>
                      <a:pt x="28648" y="6062"/>
                    </a:cubicBezTo>
                    <a:cubicBezTo>
                      <a:pt x="28384" y="6293"/>
                      <a:pt x="28053" y="6458"/>
                      <a:pt x="27689" y="6491"/>
                    </a:cubicBezTo>
                    <a:cubicBezTo>
                      <a:pt x="27559" y="6531"/>
                      <a:pt x="27424" y="6549"/>
                      <a:pt x="27287" y="6549"/>
                    </a:cubicBezTo>
                    <a:cubicBezTo>
                      <a:pt x="27077" y="6549"/>
                      <a:pt x="26865" y="6505"/>
                      <a:pt x="26665" y="6425"/>
                    </a:cubicBezTo>
                    <a:cubicBezTo>
                      <a:pt x="26334" y="6260"/>
                      <a:pt x="26004" y="6029"/>
                      <a:pt x="25739" y="5764"/>
                    </a:cubicBezTo>
                    <a:cubicBezTo>
                      <a:pt x="25210" y="5169"/>
                      <a:pt x="24715" y="4508"/>
                      <a:pt x="24318" y="3814"/>
                    </a:cubicBezTo>
                    <a:cubicBezTo>
                      <a:pt x="24285" y="3781"/>
                      <a:pt x="24252" y="3748"/>
                      <a:pt x="24219" y="3748"/>
                    </a:cubicBezTo>
                    <a:cubicBezTo>
                      <a:pt x="24201" y="3742"/>
                      <a:pt x="24184" y="3739"/>
                      <a:pt x="24168" y="3739"/>
                    </a:cubicBezTo>
                    <a:cubicBezTo>
                      <a:pt x="24096" y="3739"/>
                      <a:pt x="24047" y="3793"/>
                      <a:pt x="24020" y="3847"/>
                    </a:cubicBezTo>
                    <a:cubicBezTo>
                      <a:pt x="23855" y="4673"/>
                      <a:pt x="23392" y="5401"/>
                      <a:pt x="22698" y="5896"/>
                    </a:cubicBezTo>
                    <a:cubicBezTo>
                      <a:pt x="22450" y="6034"/>
                      <a:pt x="22180" y="6103"/>
                      <a:pt x="21905" y="6103"/>
                    </a:cubicBezTo>
                    <a:cubicBezTo>
                      <a:pt x="21850" y="6103"/>
                      <a:pt x="21795" y="6100"/>
                      <a:pt x="21740" y="6095"/>
                    </a:cubicBezTo>
                    <a:cubicBezTo>
                      <a:pt x="21938" y="5963"/>
                      <a:pt x="22136" y="5764"/>
                      <a:pt x="22269" y="5566"/>
                    </a:cubicBezTo>
                    <a:cubicBezTo>
                      <a:pt x="22930" y="4707"/>
                      <a:pt x="22864" y="3484"/>
                      <a:pt x="22070" y="2723"/>
                    </a:cubicBezTo>
                    <a:cubicBezTo>
                      <a:pt x="21674" y="2426"/>
                      <a:pt x="21211" y="2228"/>
                      <a:pt x="20682" y="2194"/>
                    </a:cubicBezTo>
                    <a:cubicBezTo>
                      <a:pt x="20620" y="2186"/>
                      <a:pt x="20556" y="2181"/>
                      <a:pt x="20490" y="2181"/>
                    </a:cubicBezTo>
                    <a:cubicBezTo>
                      <a:pt x="20309" y="2181"/>
                      <a:pt x="20115" y="2212"/>
                      <a:pt x="19922" y="2261"/>
                    </a:cubicBezTo>
                    <a:cubicBezTo>
                      <a:pt x="19657" y="2327"/>
                      <a:pt x="19393" y="2459"/>
                      <a:pt x="19195" y="2690"/>
                    </a:cubicBezTo>
                    <a:cubicBezTo>
                      <a:pt x="18996" y="2889"/>
                      <a:pt x="18864" y="3153"/>
                      <a:pt x="18831" y="3451"/>
                    </a:cubicBezTo>
                    <a:cubicBezTo>
                      <a:pt x="18765" y="3748"/>
                      <a:pt x="18831" y="4079"/>
                      <a:pt x="19029" y="4343"/>
                    </a:cubicBezTo>
                    <a:lnTo>
                      <a:pt x="19062" y="4376"/>
                    </a:lnTo>
                    <a:cubicBezTo>
                      <a:pt x="19135" y="4456"/>
                      <a:pt x="19217" y="4490"/>
                      <a:pt x="19295" y="4490"/>
                    </a:cubicBezTo>
                    <a:cubicBezTo>
                      <a:pt x="19540" y="4490"/>
                      <a:pt x="19750" y="4164"/>
                      <a:pt x="19525" y="3913"/>
                    </a:cubicBezTo>
                    <a:cubicBezTo>
                      <a:pt x="19327" y="3649"/>
                      <a:pt x="19360" y="3252"/>
                      <a:pt x="19558" y="3021"/>
                    </a:cubicBezTo>
                    <a:cubicBezTo>
                      <a:pt x="19834" y="2745"/>
                      <a:pt x="20195" y="2554"/>
                      <a:pt x="20562" y="2554"/>
                    </a:cubicBezTo>
                    <a:cubicBezTo>
                      <a:pt x="20591" y="2554"/>
                      <a:pt x="20620" y="2556"/>
                      <a:pt x="20649" y="2558"/>
                    </a:cubicBezTo>
                    <a:cubicBezTo>
                      <a:pt x="20713" y="2548"/>
                      <a:pt x="20777" y="2543"/>
                      <a:pt x="20841" y="2543"/>
                    </a:cubicBezTo>
                    <a:cubicBezTo>
                      <a:pt x="21205" y="2543"/>
                      <a:pt x="21558" y="2697"/>
                      <a:pt x="21839" y="2922"/>
                    </a:cubicBezTo>
                    <a:cubicBezTo>
                      <a:pt x="22136" y="3252"/>
                      <a:pt x="22269" y="3649"/>
                      <a:pt x="22236" y="4079"/>
                    </a:cubicBezTo>
                    <a:cubicBezTo>
                      <a:pt x="22269" y="4508"/>
                      <a:pt x="22103" y="4905"/>
                      <a:pt x="21839" y="5235"/>
                    </a:cubicBezTo>
                    <a:cubicBezTo>
                      <a:pt x="21574" y="5533"/>
                      <a:pt x="21211" y="5764"/>
                      <a:pt x="20814" y="5863"/>
                    </a:cubicBezTo>
                    <a:cubicBezTo>
                      <a:pt x="20420" y="5954"/>
                      <a:pt x="20019" y="5997"/>
                      <a:pt x="19617" y="5997"/>
                    </a:cubicBezTo>
                    <a:cubicBezTo>
                      <a:pt x="19143" y="5997"/>
                      <a:pt x="18668" y="5938"/>
                      <a:pt x="18203" y="5830"/>
                    </a:cubicBezTo>
                    <a:cubicBezTo>
                      <a:pt x="18203" y="5797"/>
                      <a:pt x="18170" y="5764"/>
                      <a:pt x="18170" y="5731"/>
                    </a:cubicBezTo>
                    <a:cubicBezTo>
                      <a:pt x="17906" y="5268"/>
                      <a:pt x="17575" y="4839"/>
                      <a:pt x="17211" y="4442"/>
                    </a:cubicBezTo>
                    <a:cubicBezTo>
                      <a:pt x="17178" y="4211"/>
                      <a:pt x="17079" y="3979"/>
                      <a:pt x="17013" y="3781"/>
                    </a:cubicBezTo>
                    <a:cubicBezTo>
                      <a:pt x="16649" y="2889"/>
                      <a:pt x="16055" y="2128"/>
                      <a:pt x="15294" y="1566"/>
                    </a:cubicBezTo>
                    <a:cubicBezTo>
                      <a:pt x="14898" y="1302"/>
                      <a:pt x="14501" y="1071"/>
                      <a:pt x="14038" y="905"/>
                    </a:cubicBezTo>
                    <a:cubicBezTo>
                      <a:pt x="13609" y="740"/>
                      <a:pt x="13179" y="641"/>
                      <a:pt x="12716" y="608"/>
                    </a:cubicBezTo>
                    <a:cubicBezTo>
                      <a:pt x="12642" y="600"/>
                      <a:pt x="12565" y="595"/>
                      <a:pt x="12488" y="5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28"/>
            <p:cNvGrpSpPr/>
            <p:nvPr/>
          </p:nvGrpSpPr>
          <p:grpSpPr>
            <a:xfrm>
              <a:off x="7981344" y="3953989"/>
              <a:ext cx="1067597" cy="1070562"/>
              <a:chOff x="7981344" y="3953989"/>
              <a:chExt cx="1067597" cy="1070562"/>
            </a:xfrm>
          </p:grpSpPr>
          <p:sp>
            <p:nvSpPr>
              <p:cNvPr id="619" name="Google Shape;619;p28"/>
              <p:cNvSpPr/>
              <p:nvPr/>
            </p:nvSpPr>
            <p:spPr>
              <a:xfrm>
                <a:off x="8688236" y="3953989"/>
                <a:ext cx="360705" cy="924263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29358" extrusionOk="0">
                    <a:moveTo>
                      <a:pt x="1983" y="12231"/>
                    </a:moveTo>
                    <a:cubicBezTo>
                      <a:pt x="1421" y="12496"/>
                      <a:pt x="926" y="12892"/>
                      <a:pt x="562" y="13421"/>
                    </a:cubicBezTo>
                    <a:cubicBezTo>
                      <a:pt x="364" y="13652"/>
                      <a:pt x="231" y="13950"/>
                      <a:pt x="99" y="14247"/>
                    </a:cubicBezTo>
                    <a:cubicBezTo>
                      <a:pt x="0" y="14545"/>
                      <a:pt x="0" y="14875"/>
                      <a:pt x="33" y="15206"/>
                    </a:cubicBezTo>
                    <a:lnTo>
                      <a:pt x="33" y="15173"/>
                    </a:lnTo>
                    <a:cubicBezTo>
                      <a:pt x="33" y="15244"/>
                      <a:pt x="81" y="15277"/>
                      <a:pt x="130" y="15277"/>
                    </a:cubicBezTo>
                    <a:cubicBezTo>
                      <a:pt x="172" y="15277"/>
                      <a:pt x="216" y="15252"/>
                      <a:pt x="231" y="15206"/>
                    </a:cubicBezTo>
                    <a:cubicBezTo>
                      <a:pt x="463" y="14710"/>
                      <a:pt x="727" y="14214"/>
                      <a:pt x="1058" y="13752"/>
                    </a:cubicBezTo>
                    <a:cubicBezTo>
                      <a:pt x="1388" y="13289"/>
                      <a:pt x="1752" y="12859"/>
                      <a:pt x="2115" y="12396"/>
                    </a:cubicBezTo>
                    <a:cubicBezTo>
                      <a:pt x="2149" y="12363"/>
                      <a:pt x="2149" y="12330"/>
                      <a:pt x="2115" y="12297"/>
                    </a:cubicBezTo>
                    <a:cubicBezTo>
                      <a:pt x="2082" y="12231"/>
                      <a:pt x="2049" y="12231"/>
                      <a:pt x="1983" y="12231"/>
                    </a:cubicBezTo>
                    <a:close/>
                    <a:moveTo>
                      <a:pt x="6479" y="12463"/>
                    </a:moveTo>
                    <a:cubicBezTo>
                      <a:pt x="7338" y="12463"/>
                      <a:pt x="8131" y="12826"/>
                      <a:pt x="8660" y="13520"/>
                    </a:cubicBezTo>
                    <a:cubicBezTo>
                      <a:pt x="9189" y="14181"/>
                      <a:pt x="9354" y="15074"/>
                      <a:pt x="9123" y="15900"/>
                    </a:cubicBezTo>
                    <a:cubicBezTo>
                      <a:pt x="9013" y="16586"/>
                      <a:pt x="8402" y="17090"/>
                      <a:pt x="7801" y="17090"/>
                    </a:cubicBezTo>
                    <a:cubicBezTo>
                      <a:pt x="7678" y="17090"/>
                      <a:pt x="7555" y="17069"/>
                      <a:pt x="7437" y="17024"/>
                    </a:cubicBezTo>
                    <a:cubicBezTo>
                      <a:pt x="7074" y="16892"/>
                      <a:pt x="6743" y="16660"/>
                      <a:pt x="6545" y="16363"/>
                    </a:cubicBezTo>
                    <a:cubicBezTo>
                      <a:pt x="6313" y="16032"/>
                      <a:pt x="6181" y="15669"/>
                      <a:pt x="6181" y="15305"/>
                    </a:cubicBezTo>
                    <a:cubicBezTo>
                      <a:pt x="6181" y="15140"/>
                      <a:pt x="6247" y="15008"/>
                      <a:pt x="6346" y="14908"/>
                    </a:cubicBezTo>
                    <a:cubicBezTo>
                      <a:pt x="6446" y="14776"/>
                      <a:pt x="6578" y="14710"/>
                      <a:pt x="6743" y="14677"/>
                    </a:cubicBezTo>
                    <a:cubicBezTo>
                      <a:pt x="6809" y="14644"/>
                      <a:pt x="6883" y="14628"/>
                      <a:pt x="6958" y="14628"/>
                    </a:cubicBezTo>
                    <a:cubicBezTo>
                      <a:pt x="7032" y="14628"/>
                      <a:pt x="7107" y="14644"/>
                      <a:pt x="7173" y="14677"/>
                    </a:cubicBezTo>
                    <a:cubicBezTo>
                      <a:pt x="7272" y="14677"/>
                      <a:pt x="7338" y="14776"/>
                      <a:pt x="7371" y="14875"/>
                    </a:cubicBezTo>
                    <a:cubicBezTo>
                      <a:pt x="7401" y="15023"/>
                      <a:pt x="7563" y="15145"/>
                      <a:pt x="7715" y="15145"/>
                    </a:cubicBezTo>
                    <a:cubicBezTo>
                      <a:pt x="7733" y="15145"/>
                      <a:pt x="7750" y="15143"/>
                      <a:pt x="7768" y="15140"/>
                    </a:cubicBezTo>
                    <a:cubicBezTo>
                      <a:pt x="7966" y="15107"/>
                      <a:pt x="8098" y="14908"/>
                      <a:pt x="8065" y="14710"/>
                    </a:cubicBezTo>
                    <a:cubicBezTo>
                      <a:pt x="7999" y="14380"/>
                      <a:pt x="7735" y="14082"/>
                      <a:pt x="7404" y="13983"/>
                    </a:cubicBezTo>
                    <a:cubicBezTo>
                      <a:pt x="7270" y="13953"/>
                      <a:pt x="7137" y="13937"/>
                      <a:pt x="7003" y="13937"/>
                    </a:cubicBezTo>
                    <a:cubicBezTo>
                      <a:pt x="6839" y="13937"/>
                      <a:pt x="6675" y="13961"/>
                      <a:pt x="6512" y="14016"/>
                    </a:cubicBezTo>
                    <a:cubicBezTo>
                      <a:pt x="6247" y="14115"/>
                      <a:pt x="6016" y="14280"/>
                      <a:pt x="5817" y="14479"/>
                    </a:cubicBezTo>
                    <a:cubicBezTo>
                      <a:pt x="5619" y="14710"/>
                      <a:pt x="5520" y="15008"/>
                      <a:pt x="5520" y="15305"/>
                    </a:cubicBezTo>
                    <a:cubicBezTo>
                      <a:pt x="5520" y="15338"/>
                      <a:pt x="5520" y="15371"/>
                      <a:pt x="5520" y="15404"/>
                    </a:cubicBezTo>
                    <a:cubicBezTo>
                      <a:pt x="5223" y="15107"/>
                      <a:pt x="4826" y="14875"/>
                      <a:pt x="4396" y="14743"/>
                    </a:cubicBezTo>
                    <a:cubicBezTo>
                      <a:pt x="4103" y="14677"/>
                      <a:pt x="3799" y="14642"/>
                      <a:pt x="3493" y="14642"/>
                    </a:cubicBezTo>
                    <a:cubicBezTo>
                      <a:pt x="3040" y="14642"/>
                      <a:pt x="2583" y="14718"/>
                      <a:pt x="2149" y="14875"/>
                    </a:cubicBezTo>
                    <a:cubicBezTo>
                      <a:pt x="2049" y="14908"/>
                      <a:pt x="1950" y="14942"/>
                      <a:pt x="1851" y="15008"/>
                    </a:cubicBezTo>
                    <a:cubicBezTo>
                      <a:pt x="1950" y="14842"/>
                      <a:pt x="2016" y="14710"/>
                      <a:pt x="2115" y="14578"/>
                    </a:cubicBezTo>
                    <a:cubicBezTo>
                      <a:pt x="2578" y="13884"/>
                      <a:pt x="3206" y="13322"/>
                      <a:pt x="3966" y="12991"/>
                    </a:cubicBezTo>
                    <a:cubicBezTo>
                      <a:pt x="4760" y="12628"/>
                      <a:pt x="5619" y="12463"/>
                      <a:pt x="6479" y="12463"/>
                    </a:cubicBezTo>
                    <a:close/>
                    <a:moveTo>
                      <a:pt x="2529" y="22354"/>
                    </a:moveTo>
                    <a:cubicBezTo>
                      <a:pt x="2512" y="22354"/>
                      <a:pt x="2496" y="22362"/>
                      <a:pt x="2479" y="22379"/>
                    </a:cubicBezTo>
                    <a:cubicBezTo>
                      <a:pt x="2446" y="22412"/>
                      <a:pt x="2479" y="22478"/>
                      <a:pt x="2512" y="22511"/>
                    </a:cubicBezTo>
                    <a:cubicBezTo>
                      <a:pt x="2942" y="22808"/>
                      <a:pt x="3338" y="23172"/>
                      <a:pt x="3702" y="23536"/>
                    </a:cubicBezTo>
                    <a:cubicBezTo>
                      <a:pt x="4099" y="23932"/>
                      <a:pt x="4429" y="24329"/>
                      <a:pt x="4727" y="24759"/>
                    </a:cubicBezTo>
                    <a:cubicBezTo>
                      <a:pt x="5057" y="25155"/>
                      <a:pt x="5322" y="25618"/>
                      <a:pt x="5520" y="26114"/>
                    </a:cubicBezTo>
                    <a:cubicBezTo>
                      <a:pt x="5751" y="26576"/>
                      <a:pt x="5917" y="27072"/>
                      <a:pt x="6049" y="27601"/>
                    </a:cubicBezTo>
                    <a:cubicBezTo>
                      <a:pt x="6076" y="27668"/>
                      <a:pt x="6129" y="27697"/>
                      <a:pt x="6184" y="27697"/>
                    </a:cubicBezTo>
                    <a:cubicBezTo>
                      <a:pt x="6264" y="27697"/>
                      <a:pt x="6346" y="27634"/>
                      <a:pt x="6346" y="27535"/>
                    </a:cubicBezTo>
                    <a:cubicBezTo>
                      <a:pt x="6313" y="26973"/>
                      <a:pt x="6181" y="26411"/>
                      <a:pt x="5983" y="25882"/>
                    </a:cubicBezTo>
                    <a:cubicBezTo>
                      <a:pt x="5784" y="25353"/>
                      <a:pt x="5520" y="24858"/>
                      <a:pt x="5189" y="24428"/>
                    </a:cubicBezTo>
                    <a:cubicBezTo>
                      <a:pt x="4528" y="23502"/>
                      <a:pt x="3636" y="22775"/>
                      <a:pt x="2578" y="22379"/>
                    </a:cubicBezTo>
                    <a:cubicBezTo>
                      <a:pt x="2562" y="22362"/>
                      <a:pt x="2545" y="22354"/>
                      <a:pt x="2529" y="22354"/>
                    </a:cubicBezTo>
                    <a:close/>
                    <a:moveTo>
                      <a:pt x="5089" y="0"/>
                    </a:moveTo>
                    <a:cubicBezTo>
                      <a:pt x="5068" y="0"/>
                      <a:pt x="5046" y="1"/>
                      <a:pt x="5024" y="1"/>
                    </a:cubicBezTo>
                    <a:cubicBezTo>
                      <a:pt x="4561" y="1"/>
                      <a:pt x="4099" y="167"/>
                      <a:pt x="3768" y="464"/>
                    </a:cubicBezTo>
                    <a:cubicBezTo>
                      <a:pt x="3438" y="828"/>
                      <a:pt x="3305" y="1323"/>
                      <a:pt x="3438" y="1786"/>
                    </a:cubicBezTo>
                    <a:cubicBezTo>
                      <a:pt x="3471" y="1918"/>
                      <a:pt x="3504" y="2018"/>
                      <a:pt x="3537" y="2150"/>
                    </a:cubicBezTo>
                    <a:cubicBezTo>
                      <a:pt x="3603" y="2282"/>
                      <a:pt x="3702" y="2381"/>
                      <a:pt x="3768" y="2480"/>
                    </a:cubicBezTo>
                    <a:cubicBezTo>
                      <a:pt x="3900" y="2612"/>
                      <a:pt x="4033" y="2679"/>
                      <a:pt x="4198" y="2712"/>
                    </a:cubicBezTo>
                    <a:cubicBezTo>
                      <a:pt x="4295" y="2760"/>
                      <a:pt x="4409" y="2791"/>
                      <a:pt x="4528" y="2791"/>
                    </a:cubicBezTo>
                    <a:cubicBezTo>
                      <a:pt x="4572" y="2791"/>
                      <a:pt x="4616" y="2787"/>
                      <a:pt x="4661" y="2778"/>
                    </a:cubicBezTo>
                    <a:lnTo>
                      <a:pt x="4694" y="2778"/>
                    </a:lnTo>
                    <a:cubicBezTo>
                      <a:pt x="4760" y="2778"/>
                      <a:pt x="4826" y="2778"/>
                      <a:pt x="4892" y="2745"/>
                    </a:cubicBezTo>
                    <a:cubicBezTo>
                      <a:pt x="5057" y="2646"/>
                      <a:pt x="5123" y="2414"/>
                      <a:pt x="4991" y="2249"/>
                    </a:cubicBezTo>
                    <a:cubicBezTo>
                      <a:pt x="4924" y="2137"/>
                      <a:pt x="4811" y="2070"/>
                      <a:pt x="4683" y="2070"/>
                    </a:cubicBezTo>
                    <a:cubicBezTo>
                      <a:pt x="4622" y="2070"/>
                      <a:pt x="4559" y="2085"/>
                      <a:pt x="4495" y="2117"/>
                    </a:cubicBezTo>
                    <a:cubicBezTo>
                      <a:pt x="4438" y="2174"/>
                      <a:pt x="4347" y="2210"/>
                      <a:pt x="4254" y="2210"/>
                    </a:cubicBezTo>
                    <a:cubicBezTo>
                      <a:pt x="4188" y="2210"/>
                      <a:pt x="4121" y="2191"/>
                      <a:pt x="4066" y="2150"/>
                    </a:cubicBezTo>
                    <a:cubicBezTo>
                      <a:pt x="3900" y="2051"/>
                      <a:pt x="3801" y="1885"/>
                      <a:pt x="3735" y="1720"/>
                    </a:cubicBezTo>
                    <a:cubicBezTo>
                      <a:pt x="3603" y="1356"/>
                      <a:pt x="3702" y="960"/>
                      <a:pt x="4000" y="728"/>
                    </a:cubicBezTo>
                    <a:cubicBezTo>
                      <a:pt x="4236" y="544"/>
                      <a:pt x="4536" y="444"/>
                      <a:pt x="4832" y="444"/>
                    </a:cubicBezTo>
                    <a:cubicBezTo>
                      <a:pt x="4907" y="444"/>
                      <a:pt x="4983" y="450"/>
                      <a:pt x="5057" y="464"/>
                    </a:cubicBezTo>
                    <a:cubicBezTo>
                      <a:pt x="5421" y="497"/>
                      <a:pt x="5784" y="629"/>
                      <a:pt x="6049" y="894"/>
                    </a:cubicBezTo>
                    <a:cubicBezTo>
                      <a:pt x="6280" y="1125"/>
                      <a:pt x="6446" y="1456"/>
                      <a:pt x="6512" y="1819"/>
                    </a:cubicBezTo>
                    <a:cubicBezTo>
                      <a:pt x="6578" y="2183"/>
                      <a:pt x="6545" y="2546"/>
                      <a:pt x="6412" y="2877"/>
                    </a:cubicBezTo>
                    <a:cubicBezTo>
                      <a:pt x="6247" y="3207"/>
                      <a:pt x="6016" y="3505"/>
                      <a:pt x="5751" y="3769"/>
                    </a:cubicBezTo>
                    <a:cubicBezTo>
                      <a:pt x="5156" y="4331"/>
                      <a:pt x="4528" y="4794"/>
                      <a:pt x="3834" y="5224"/>
                    </a:cubicBezTo>
                    <a:cubicBezTo>
                      <a:pt x="3801" y="5224"/>
                      <a:pt x="3768" y="5257"/>
                      <a:pt x="3768" y="5323"/>
                    </a:cubicBezTo>
                    <a:cubicBezTo>
                      <a:pt x="3735" y="5389"/>
                      <a:pt x="3801" y="5488"/>
                      <a:pt x="3867" y="5488"/>
                    </a:cubicBezTo>
                    <a:cubicBezTo>
                      <a:pt x="4694" y="5653"/>
                      <a:pt x="5421" y="6149"/>
                      <a:pt x="5917" y="6843"/>
                    </a:cubicBezTo>
                    <a:cubicBezTo>
                      <a:pt x="6049" y="7141"/>
                      <a:pt x="6148" y="7471"/>
                      <a:pt x="6115" y="7802"/>
                    </a:cubicBezTo>
                    <a:cubicBezTo>
                      <a:pt x="5950" y="7604"/>
                      <a:pt x="5784" y="7405"/>
                      <a:pt x="5586" y="7240"/>
                    </a:cubicBezTo>
                    <a:cubicBezTo>
                      <a:pt x="5201" y="6944"/>
                      <a:pt x="4743" y="6800"/>
                      <a:pt x="4287" y="6800"/>
                    </a:cubicBezTo>
                    <a:cubicBezTo>
                      <a:pt x="3724" y="6800"/>
                      <a:pt x="3163" y="7019"/>
                      <a:pt x="2743" y="7438"/>
                    </a:cubicBezTo>
                    <a:cubicBezTo>
                      <a:pt x="2413" y="7835"/>
                      <a:pt x="2248" y="8331"/>
                      <a:pt x="2215" y="8827"/>
                    </a:cubicBezTo>
                    <a:cubicBezTo>
                      <a:pt x="2182" y="9091"/>
                      <a:pt x="2215" y="9355"/>
                      <a:pt x="2281" y="9587"/>
                    </a:cubicBezTo>
                    <a:cubicBezTo>
                      <a:pt x="2347" y="9851"/>
                      <a:pt x="2479" y="10116"/>
                      <a:pt x="2710" y="10314"/>
                    </a:cubicBezTo>
                    <a:lnTo>
                      <a:pt x="2710" y="10281"/>
                    </a:lnTo>
                    <a:cubicBezTo>
                      <a:pt x="2909" y="10479"/>
                      <a:pt x="3173" y="10612"/>
                      <a:pt x="3471" y="10645"/>
                    </a:cubicBezTo>
                    <a:cubicBezTo>
                      <a:pt x="3545" y="10661"/>
                      <a:pt x="3621" y="10669"/>
                      <a:pt x="3698" y="10669"/>
                    </a:cubicBezTo>
                    <a:cubicBezTo>
                      <a:pt x="3929" y="10669"/>
                      <a:pt x="4165" y="10595"/>
                      <a:pt x="4363" y="10446"/>
                    </a:cubicBezTo>
                    <a:lnTo>
                      <a:pt x="4396" y="10413"/>
                    </a:lnTo>
                    <a:cubicBezTo>
                      <a:pt x="4600" y="10158"/>
                      <a:pt x="4391" y="9864"/>
                      <a:pt x="4148" y="9864"/>
                    </a:cubicBezTo>
                    <a:cubicBezTo>
                      <a:pt x="4076" y="9864"/>
                      <a:pt x="4001" y="9890"/>
                      <a:pt x="3933" y="9950"/>
                    </a:cubicBezTo>
                    <a:cubicBezTo>
                      <a:pt x="3802" y="10038"/>
                      <a:pt x="3657" y="10081"/>
                      <a:pt x="3514" y="10081"/>
                    </a:cubicBezTo>
                    <a:cubicBezTo>
                      <a:pt x="3334" y="10081"/>
                      <a:pt x="3155" y="10013"/>
                      <a:pt x="3008" y="9884"/>
                    </a:cubicBezTo>
                    <a:cubicBezTo>
                      <a:pt x="2710" y="9620"/>
                      <a:pt x="2545" y="9223"/>
                      <a:pt x="2578" y="8827"/>
                    </a:cubicBezTo>
                    <a:cubicBezTo>
                      <a:pt x="2512" y="8397"/>
                      <a:pt x="2644" y="7967"/>
                      <a:pt x="2942" y="7637"/>
                    </a:cubicBezTo>
                    <a:cubicBezTo>
                      <a:pt x="3244" y="7364"/>
                      <a:pt x="3602" y="7203"/>
                      <a:pt x="3990" y="7203"/>
                    </a:cubicBezTo>
                    <a:cubicBezTo>
                      <a:pt x="4026" y="7203"/>
                      <a:pt x="4062" y="7204"/>
                      <a:pt x="4099" y="7207"/>
                    </a:cubicBezTo>
                    <a:cubicBezTo>
                      <a:pt x="4528" y="7207"/>
                      <a:pt x="4925" y="7372"/>
                      <a:pt x="5223" y="7637"/>
                    </a:cubicBezTo>
                    <a:cubicBezTo>
                      <a:pt x="5553" y="7901"/>
                      <a:pt x="5784" y="8265"/>
                      <a:pt x="5884" y="8661"/>
                    </a:cubicBezTo>
                    <a:cubicBezTo>
                      <a:pt x="6082" y="9521"/>
                      <a:pt x="6049" y="10413"/>
                      <a:pt x="5851" y="11273"/>
                    </a:cubicBezTo>
                    <a:lnTo>
                      <a:pt x="5751" y="11306"/>
                    </a:lnTo>
                    <a:cubicBezTo>
                      <a:pt x="5289" y="11570"/>
                      <a:pt x="4859" y="11868"/>
                      <a:pt x="4462" y="12264"/>
                    </a:cubicBezTo>
                    <a:cubicBezTo>
                      <a:pt x="4231" y="12297"/>
                      <a:pt x="4000" y="12363"/>
                      <a:pt x="3801" y="12463"/>
                    </a:cubicBezTo>
                    <a:cubicBezTo>
                      <a:pt x="2909" y="12793"/>
                      <a:pt x="2149" y="13388"/>
                      <a:pt x="1587" y="14181"/>
                    </a:cubicBezTo>
                    <a:cubicBezTo>
                      <a:pt x="1322" y="14545"/>
                      <a:pt x="1091" y="14975"/>
                      <a:pt x="926" y="15437"/>
                    </a:cubicBezTo>
                    <a:cubicBezTo>
                      <a:pt x="760" y="15834"/>
                      <a:pt x="661" y="16297"/>
                      <a:pt x="628" y="16726"/>
                    </a:cubicBezTo>
                    <a:cubicBezTo>
                      <a:pt x="595" y="17057"/>
                      <a:pt x="595" y="17388"/>
                      <a:pt x="727" y="17685"/>
                    </a:cubicBezTo>
                    <a:cubicBezTo>
                      <a:pt x="859" y="18082"/>
                      <a:pt x="1124" y="18412"/>
                      <a:pt x="1454" y="18644"/>
                    </a:cubicBezTo>
                    <a:cubicBezTo>
                      <a:pt x="1818" y="18875"/>
                      <a:pt x="2182" y="19040"/>
                      <a:pt x="2611" y="19106"/>
                    </a:cubicBezTo>
                    <a:cubicBezTo>
                      <a:pt x="2693" y="19120"/>
                      <a:pt x="2781" y="19128"/>
                      <a:pt x="2872" y="19128"/>
                    </a:cubicBezTo>
                    <a:cubicBezTo>
                      <a:pt x="3001" y="19128"/>
                      <a:pt x="3137" y="19112"/>
                      <a:pt x="3272" y="19073"/>
                    </a:cubicBezTo>
                    <a:cubicBezTo>
                      <a:pt x="3537" y="19040"/>
                      <a:pt x="3768" y="18875"/>
                      <a:pt x="3966" y="18677"/>
                    </a:cubicBezTo>
                    <a:lnTo>
                      <a:pt x="3966" y="18644"/>
                    </a:lnTo>
                    <a:cubicBezTo>
                      <a:pt x="4000" y="18611"/>
                      <a:pt x="4033" y="18577"/>
                      <a:pt x="4033" y="18544"/>
                    </a:cubicBezTo>
                    <a:cubicBezTo>
                      <a:pt x="4132" y="18346"/>
                      <a:pt x="4033" y="18082"/>
                      <a:pt x="3801" y="18016"/>
                    </a:cubicBezTo>
                    <a:cubicBezTo>
                      <a:pt x="3748" y="17989"/>
                      <a:pt x="3690" y="17977"/>
                      <a:pt x="3633" y="17977"/>
                    </a:cubicBezTo>
                    <a:cubicBezTo>
                      <a:pt x="3475" y="17977"/>
                      <a:pt x="3321" y="18069"/>
                      <a:pt x="3272" y="18214"/>
                    </a:cubicBezTo>
                    <a:cubicBezTo>
                      <a:pt x="3206" y="18313"/>
                      <a:pt x="3140" y="18379"/>
                      <a:pt x="3074" y="18412"/>
                    </a:cubicBezTo>
                    <a:cubicBezTo>
                      <a:pt x="2942" y="18445"/>
                      <a:pt x="2777" y="18478"/>
                      <a:pt x="2644" y="18478"/>
                    </a:cubicBezTo>
                    <a:cubicBezTo>
                      <a:pt x="2314" y="18445"/>
                      <a:pt x="2016" y="18379"/>
                      <a:pt x="1752" y="18214"/>
                    </a:cubicBezTo>
                    <a:cubicBezTo>
                      <a:pt x="1454" y="18049"/>
                      <a:pt x="1223" y="17817"/>
                      <a:pt x="1091" y="17553"/>
                    </a:cubicBezTo>
                    <a:cubicBezTo>
                      <a:pt x="959" y="17255"/>
                      <a:pt x="926" y="16925"/>
                      <a:pt x="992" y="16594"/>
                    </a:cubicBezTo>
                    <a:cubicBezTo>
                      <a:pt x="1124" y="15900"/>
                      <a:pt x="1620" y="15338"/>
                      <a:pt x="2248" y="15107"/>
                    </a:cubicBezTo>
                    <a:cubicBezTo>
                      <a:pt x="2602" y="14965"/>
                      <a:pt x="2975" y="14899"/>
                      <a:pt x="3352" y="14899"/>
                    </a:cubicBezTo>
                    <a:cubicBezTo>
                      <a:pt x="3679" y="14899"/>
                      <a:pt x="4008" y="14949"/>
                      <a:pt x="4330" y="15041"/>
                    </a:cubicBezTo>
                    <a:cubicBezTo>
                      <a:pt x="4958" y="15272"/>
                      <a:pt x="5454" y="15801"/>
                      <a:pt x="5685" y="16462"/>
                    </a:cubicBezTo>
                    <a:cubicBezTo>
                      <a:pt x="5917" y="17090"/>
                      <a:pt x="6016" y="17784"/>
                      <a:pt x="6016" y="18445"/>
                    </a:cubicBezTo>
                    <a:cubicBezTo>
                      <a:pt x="5983" y="19106"/>
                      <a:pt x="5652" y="19701"/>
                      <a:pt x="5090" y="20065"/>
                    </a:cubicBezTo>
                    <a:cubicBezTo>
                      <a:pt x="4495" y="20395"/>
                      <a:pt x="3834" y="20594"/>
                      <a:pt x="3140" y="20627"/>
                    </a:cubicBezTo>
                    <a:cubicBezTo>
                      <a:pt x="3074" y="20627"/>
                      <a:pt x="3041" y="20627"/>
                      <a:pt x="3041" y="20660"/>
                    </a:cubicBezTo>
                    <a:cubicBezTo>
                      <a:pt x="3008" y="20693"/>
                      <a:pt x="3008" y="20759"/>
                      <a:pt x="3041" y="20792"/>
                    </a:cubicBezTo>
                    <a:cubicBezTo>
                      <a:pt x="3372" y="21056"/>
                      <a:pt x="3702" y="21288"/>
                      <a:pt x="4033" y="21552"/>
                    </a:cubicBezTo>
                    <a:cubicBezTo>
                      <a:pt x="4330" y="21817"/>
                      <a:pt x="4661" y="22081"/>
                      <a:pt x="4925" y="22379"/>
                    </a:cubicBezTo>
                    <a:cubicBezTo>
                      <a:pt x="5487" y="22941"/>
                      <a:pt x="5983" y="23602"/>
                      <a:pt x="6379" y="24296"/>
                    </a:cubicBezTo>
                    <a:cubicBezTo>
                      <a:pt x="6776" y="24990"/>
                      <a:pt x="7074" y="25750"/>
                      <a:pt x="7272" y="26510"/>
                    </a:cubicBezTo>
                    <a:cubicBezTo>
                      <a:pt x="7470" y="27271"/>
                      <a:pt x="7536" y="28064"/>
                      <a:pt x="7437" y="28824"/>
                    </a:cubicBezTo>
                    <a:lnTo>
                      <a:pt x="7437" y="28890"/>
                    </a:lnTo>
                    <a:cubicBezTo>
                      <a:pt x="7420" y="29200"/>
                      <a:pt x="7645" y="29358"/>
                      <a:pt x="7870" y="29358"/>
                    </a:cubicBezTo>
                    <a:cubicBezTo>
                      <a:pt x="8076" y="29358"/>
                      <a:pt x="8281" y="29225"/>
                      <a:pt x="8297" y="28956"/>
                    </a:cubicBezTo>
                    <a:cubicBezTo>
                      <a:pt x="8330" y="28064"/>
                      <a:pt x="8230" y="27171"/>
                      <a:pt x="7933" y="26345"/>
                    </a:cubicBezTo>
                    <a:cubicBezTo>
                      <a:pt x="7768" y="25783"/>
                      <a:pt x="7536" y="25254"/>
                      <a:pt x="7272" y="24725"/>
                    </a:cubicBezTo>
                    <a:cubicBezTo>
                      <a:pt x="7173" y="24527"/>
                      <a:pt x="7107" y="24329"/>
                      <a:pt x="7040" y="24097"/>
                    </a:cubicBezTo>
                    <a:cubicBezTo>
                      <a:pt x="6875" y="23502"/>
                      <a:pt x="6776" y="22908"/>
                      <a:pt x="6776" y="22279"/>
                    </a:cubicBezTo>
                    <a:cubicBezTo>
                      <a:pt x="6809" y="21685"/>
                      <a:pt x="7107" y="21123"/>
                      <a:pt x="7536" y="20726"/>
                    </a:cubicBezTo>
                    <a:cubicBezTo>
                      <a:pt x="7940" y="20380"/>
                      <a:pt x="8445" y="20185"/>
                      <a:pt x="8963" y="20185"/>
                    </a:cubicBezTo>
                    <a:cubicBezTo>
                      <a:pt x="9038" y="20185"/>
                      <a:pt x="9113" y="20189"/>
                      <a:pt x="9189" y="20197"/>
                    </a:cubicBezTo>
                    <a:cubicBezTo>
                      <a:pt x="10114" y="20230"/>
                      <a:pt x="10809" y="21023"/>
                      <a:pt x="10709" y="21916"/>
                    </a:cubicBezTo>
                    <a:cubicBezTo>
                      <a:pt x="10676" y="22213"/>
                      <a:pt x="10610" y="22478"/>
                      <a:pt x="10478" y="22742"/>
                    </a:cubicBezTo>
                    <a:cubicBezTo>
                      <a:pt x="10412" y="22974"/>
                      <a:pt x="10214" y="23139"/>
                      <a:pt x="9949" y="23205"/>
                    </a:cubicBezTo>
                    <a:cubicBezTo>
                      <a:pt x="9817" y="23238"/>
                      <a:pt x="9685" y="23238"/>
                      <a:pt x="9586" y="23238"/>
                    </a:cubicBezTo>
                    <a:cubicBezTo>
                      <a:pt x="9453" y="23238"/>
                      <a:pt x="9354" y="23205"/>
                      <a:pt x="9255" y="23139"/>
                    </a:cubicBezTo>
                    <a:cubicBezTo>
                      <a:pt x="8858" y="22908"/>
                      <a:pt x="8825" y="22346"/>
                      <a:pt x="9222" y="22114"/>
                    </a:cubicBezTo>
                    <a:cubicBezTo>
                      <a:pt x="9222" y="22081"/>
                      <a:pt x="9255" y="22081"/>
                      <a:pt x="9255" y="22081"/>
                    </a:cubicBezTo>
                    <a:cubicBezTo>
                      <a:pt x="9591" y="21875"/>
                      <a:pt x="9221" y="21386"/>
                      <a:pt x="8917" y="21386"/>
                    </a:cubicBezTo>
                    <a:cubicBezTo>
                      <a:pt x="8831" y="21386"/>
                      <a:pt x="8751" y="21425"/>
                      <a:pt x="8693" y="21519"/>
                    </a:cubicBezTo>
                    <a:cubicBezTo>
                      <a:pt x="8396" y="21817"/>
                      <a:pt x="8230" y="22246"/>
                      <a:pt x="8297" y="22676"/>
                    </a:cubicBezTo>
                    <a:cubicBezTo>
                      <a:pt x="8363" y="23073"/>
                      <a:pt x="8594" y="23436"/>
                      <a:pt x="8991" y="23635"/>
                    </a:cubicBezTo>
                    <a:cubicBezTo>
                      <a:pt x="9156" y="23734"/>
                      <a:pt x="9354" y="23767"/>
                      <a:pt x="9553" y="23767"/>
                    </a:cubicBezTo>
                    <a:cubicBezTo>
                      <a:pt x="9751" y="23767"/>
                      <a:pt x="9916" y="23734"/>
                      <a:pt x="10114" y="23668"/>
                    </a:cubicBezTo>
                    <a:cubicBezTo>
                      <a:pt x="10478" y="23569"/>
                      <a:pt x="10776" y="23271"/>
                      <a:pt x="10908" y="22908"/>
                    </a:cubicBezTo>
                    <a:cubicBezTo>
                      <a:pt x="11007" y="22610"/>
                      <a:pt x="11073" y="22279"/>
                      <a:pt x="11073" y="21916"/>
                    </a:cubicBezTo>
                    <a:cubicBezTo>
                      <a:pt x="11073" y="21585"/>
                      <a:pt x="11007" y="21255"/>
                      <a:pt x="10842" y="20957"/>
                    </a:cubicBezTo>
                    <a:cubicBezTo>
                      <a:pt x="10511" y="20329"/>
                      <a:pt x="9883" y="19966"/>
                      <a:pt x="9189" y="19933"/>
                    </a:cubicBezTo>
                    <a:cubicBezTo>
                      <a:pt x="9114" y="19925"/>
                      <a:pt x="9039" y="19922"/>
                      <a:pt x="8965" y="19922"/>
                    </a:cubicBezTo>
                    <a:cubicBezTo>
                      <a:pt x="8380" y="19922"/>
                      <a:pt x="7811" y="20147"/>
                      <a:pt x="7371" y="20528"/>
                    </a:cubicBezTo>
                    <a:cubicBezTo>
                      <a:pt x="6875" y="20957"/>
                      <a:pt x="6578" y="21585"/>
                      <a:pt x="6512" y="22246"/>
                    </a:cubicBezTo>
                    <a:cubicBezTo>
                      <a:pt x="6479" y="22709"/>
                      <a:pt x="6512" y="23139"/>
                      <a:pt x="6578" y="23602"/>
                    </a:cubicBezTo>
                    <a:cubicBezTo>
                      <a:pt x="6181" y="23040"/>
                      <a:pt x="5718" y="22544"/>
                      <a:pt x="5189" y="22081"/>
                    </a:cubicBezTo>
                    <a:cubicBezTo>
                      <a:pt x="4892" y="21784"/>
                      <a:pt x="4528" y="21552"/>
                      <a:pt x="4198" y="21288"/>
                    </a:cubicBezTo>
                    <a:cubicBezTo>
                      <a:pt x="3966" y="21123"/>
                      <a:pt x="3735" y="20957"/>
                      <a:pt x="3471" y="20792"/>
                    </a:cubicBezTo>
                    <a:lnTo>
                      <a:pt x="3471" y="20792"/>
                    </a:lnTo>
                    <a:cubicBezTo>
                      <a:pt x="3534" y="20795"/>
                      <a:pt x="3598" y="20797"/>
                      <a:pt x="3662" y="20797"/>
                    </a:cubicBezTo>
                    <a:cubicBezTo>
                      <a:pt x="4231" y="20797"/>
                      <a:pt x="4817" y="20666"/>
                      <a:pt x="5322" y="20428"/>
                    </a:cubicBezTo>
                    <a:cubicBezTo>
                      <a:pt x="6049" y="20032"/>
                      <a:pt x="6512" y="19272"/>
                      <a:pt x="6545" y="18445"/>
                    </a:cubicBezTo>
                    <a:lnTo>
                      <a:pt x="6545" y="17850"/>
                    </a:lnTo>
                    <a:cubicBezTo>
                      <a:pt x="6545" y="17685"/>
                      <a:pt x="6512" y="17487"/>
                      <a:pt x="6479" y="17288"/>
                    </a:cubicBezTo>
                    <a:cubicBezTo>
                      <a:pt x="6479" y="17222"/>
                      <a:pt x="6446" y="17156"/>
                      <a:pt x="6412" y="17057"/>
                    </a:cubicBezTo>
                    <a:lnTo>
                      <a:pt x="6412" y="17057"/>
                    </a:lnTo>
                    <a:cubicBezTo>
                      <a:pt x="6677" y="17288"/>
                      <a:pt x="6941" y="17421"/>
                      <a:pt x="7239" y="17520"/>
                    </a:cubicBezTo>
                    <a:cubicBezTo>
                      <a:pt x="7375" y="17554"/>
                      <a:pt x="7512" y="17570"/>
                      <a:pt x="7646" y="17570"/>
                    </a:cubicBezTo>
                    <a:cubicBezTo>
                      <a:pt x="8032" y="17570"/>
                      <a:pt x="8399" y="17434"/>
                      <a:pt x="8693" y="17189"/>
                    </a:cubicBezTo>
                    <a:cubicBezTo>
                      <a:pt x="9090" y="16892"/>
                      <a:pt x="9354" y="16462"/>
                      <a:pt x="9453" y="15966"/>
                    </a:cubicBezTo>
                    <a:cubicBezTo>
                      <a:pt x="9520" y="15503"/>
                      <a:pt x="9520" y="15041"/>
                      <a:pt x="9453" y="14578"/>
                    </a:cubicBezTo>
                    <a:cubicBezTo>
                      <a:pt x="9354" y="14115"/>
                      <a:pt x="9156" y="13686"/>
                      <a:pt x="8891" y="13289"/>
                    </a:cubicBezTo>
                    <a:cubicBezTo>
                      <a:pt x="8594" y="12925"/>
                      <a:pt x="8230" y="12595"/>
                      <a:pt x="7801" y="12396"/>
                    </a:cubicBezTo>
                    <a:cubicBezTo>
                      <a:pt x="7404" y="12198"/>
                      <a:pt x="6941" y="12066"/>
                      <a:pt x="6479" y="12033"/>
                    </a:cubicBezTo>
                    <a:cubicBezTo>
                      <a:pt x="6353" y="12023"/>
                      <a:pt x="6230" y="12019"/>
                      <a:pt x="6108" y="12019"/>
                    </a:cubicBezTo>
                    <a:cubicBezTo>
                      <a:pt x="5814" y="12019"/>
                      <a:pt x="5526" y="12042"/>
                      <a:pt x="5223" y="12066"/>
                    </a:cubicBezTo>
                    <a:cubicBezTo>
                      <a:pt x="5454" y="11934"/>
                      <a:pt x="5685" y="11801"/>
                      <a:pt x="5950" y="11669"/>
                    </a:cubicBezTo>
                    <a:cubicBezTo>
                      <a:pt x="6371" y="11459"/>
                      <a:pt x="6826" y="11347"/>
                      <a:pt x="7290" y="11347"/>
                    </a:cubicBezTo>
                    <a:cubicBezTo>
                      <a:pt x="7481" y="11347"/>
                      <a:pt x="7674" y="11366"/>
                      <a:pt x="7867" y="11405"/>
                    </a:cubicBezTo>
                    <a:cubicBezTo>
                      <a:pt x="8495" y="11570"/>
                      <a:pt x="9090" y="11901"/>
                      <a:pt x="9520" y="12396"/>
                    </a:cubicBezTo>
                    <a:cubicBezTo>
                      <a:pt x="9982" y="12892"/>
                      <a:pt x="10379" y="13454"/>
                      <a:pt x="10643" y="14049"/>
                    </a:cubicBezTo>
                    <a:cubicBezTo>
                      <a:pt x="10643" y="14082"/>
                      <a:pt x="10643" y="14082"/>
                      <a:pt x="10643" y="14082"/>
                    </a:cubicBezTo>
                    <a:cubicBezTo>
                      <a:pt x="10735" y="14219"/>
                      <a:pt x="10873" y="14293"/>
                      <a:pt x="11015" y="14293"/>
                    </a:cubicBezTo>
                    <a:cubicBezTo>
                      <a:pt x="11079" y="14293"/>
                      <a:pt x="11144" y="14278"/>
                      <a:pt x="11205" y="14247"/>
                    </a:cubicBezTo>
                    <a:cubicBezTo>
                      <a:pt x="11404" y="14148"/>
                      <a:pt x="11503" y="13884"/>
                      <a:pt x="11371" y="13686"/>
                    </a:cubicBezTo>
                    <a:cubicBezTo>
                      <a:pt x="11007" y="13024"/>
                      <a:pt x="10544" y="12396"/>
                      <a:pt x="9982" y="11901"/>
                    </a:cubicBezTo>
                    <a:cubicBezTo>
                      <a:pt x="9420" y="11339"/>
                      <a:pt x="8693" y="10975"/>
                      <a:pt x="7900" y="10843"/>
                    </a:cubicBezTo>
                    <a:cubicBezTo>
                      <a:pt x="7757" y="10821"/>
                      <a:pt x="7610" y="10810"/>
                      <a:pt x="7462" y="10810"/>
                    </a:cubicBezTo>
                    <a:cubicBezTo>
                      <a:pt x="7165" y="10810"/>
                      <a:pt x="6864" y="10854"/>
                      <a:pt x="6578" y="10942"/>
                    </a:cubicBezTo>
                    <a:cubicBezTo>
                      <a:pt x="6644" y="10314"/>
                      <a:pt x="6644" y="9653"/>
                      <a:pt x="6545" y="9058"/>
                    </a:cubicBezTo>
                    <a:cubicBezTo>
                      <a:pt x="6644" y="8694"/>
                      <a:pt x="6677" y="8331"/>
                      <a:pt x="6677" y="7934"/>
                    </a:cubicBezTo>
                    <a:cubicBezTo>
                      <a:pt x="6710" y="7438"/>
                      <a:pt x="6578" y="6909"/>
                      <a:pt x="6280" y="6480"/>
                    </a:cubicBezTo>
                    <a:cubicBezTo>
                      <a:pt x="5983" y="6116"/>
                      <a:pt x="5619" y="5786"/>
                      <a:pt x="5156" y="5587"/>
                    </a:cubicBezTo>
                    <a:cubicBezTo>
                      <a:pt x="4892" y="5455"/>
                      <a:pt x="4595" y="5356"/>
                      <a:pt x="4264" y="5257"/>
                    </a:cubicBezTo>
                    <a:cubicBezTo>
                      <a:pt x="4925" y="4959"/>
                      <a:pt x="5520" y="4596"/>
                      <a:pt x="6049" y="4133"/>
                    </a:cubicBezTo>
                    <a:cubicBezTo>
                      <a:pt x="6379" y="3835"/>
                      <a:pt x="6677" y="3472"/>
                      <a:pt x="6875" y="3042"/>
                    </a:cubicBezTo>
                    <a:cubicBezTo>
                      <a:pt x="6941" y="2943"/>
                      <a:pt x="6974" y="2844"/>
                      <a:pt x="7007" y="2712"/>
                    </a:cubicBezTo>
                    <a:cubicBezTo>
                      <a:pt x="7040" y="2612"/>
                      <a:pt x="7074" y="2480"/>
                      <a:pt x="7040" y="2348"/>
                    </a:cubicBezTo>
                    <a:cubicBezTo>
                      <a:pt x="7074" y="2249"/>
                      <a:pt x="7074" y="2117"/>
                      <a:pt x="7040" y="1984"/>
                    </a:cubicBezTo>
                    <a:cubicBezTo>
                      <a:pt x="7040" y="1885"/>
                      <a:pt x="7040" y="1786"/>
                      <a:pt x="7007" y="1654"/>
                    </a:cubicBezTo>
                    <a:cubicBezTo>
                      <a:pt x="6878" y="716"/>
                      <a:pt x="6053" y="0"/>
                      <a:pt x="5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7981344" y="4663321"/>
                <a:ext cx="928370" cy="361230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11474" extrusionOk="0">
                    <a:moveTo>
                      <a:pt x="14977" y="1"/>
                    </a:moveTo>
                    <a:cubicBezTo>
                      <a:pt x="14744" y="1"/>
                      <a:pt x="14503" y="38"/>
                      <a:pt x="14280" y="112"/>
                    </a:cubicBezTo>
                    <a:cubicBezTo>
                      <a:pt x="13982" y="211"/>
                      <a:pt x="13685" y="377"/>
                      <a:pt x="13453" y="542"/>
                    </a:cubicBezTo>
                    <a:cubicBezTo>
                      <a:pt x="12924" y="905"/>
                      <a:pt x="12528" y="1401"/>
                      <a:pt x="12263" y="1996"/>
                    </a:cubicBezTo>
                    <a:cubicBezTo>
                      <a:pt x="12263" y="2029"/>
                      <a:pt x="12263" y="2095"/>
                      <a:pt x="12329" y="2128"/>
                    </a:cubicBezTo>
                    <a:lnTo>
                      <a:pt x="12429" y="2128"/>
                    </a:lnTo>
                    <a:cubicBezTo>
                      <a:pt x="12891" y="1765"/>
                      <a:pt x="13321" y="1401"/>
                      <a:pt x="13784" y="1071"/>
                    </a:cubicBezTo>
                    <a:cubicBezTo>
                      <a:pt x="14247" y="707"/>
                      <a:pt x="14742" y="443"/>
                      <a:pt x="15238" y="244"/>
                    </a:cubicBezTo>
                    <a:cubicBezTo>
                      <a:pt x="15370" y="178"/>
                      <a:pt x="15337" y="46"/>
                      <a:pt x="15205" y="13"/>
                    </a:cubicBezTo>
                    <a:cubicBezTo>
                      <a:pt x="15131" y="5"/>
                      <a:pt x="15054" y="1"/>
                      <a:pt x="14977" y="1"/>
                    </a:cubicBezTo>
                    <a:close/>
                    <a:moveTo>
                      <a:pt x="22444" y="2459"/>
                    </a:moveTo>
                    <a:cubicBezTo>
                      <a:pt x="22411" y="2492"/>
                      <a:pt x="22411" y="2525"/>
                      <a:pt x="22444" y="2558"/>
                    </a:cubicBezTo>
                    <a:cubicBezTo>
                      <a:pt x="22841" y="3616"/>
                      <a:pt x="23568" y="4508"/>
                      <a:pt x="24493" y="5169"/>
                    </a:cubicBezTo>
                    <a:cubicBezTo>
                      <a:pt x="24923" y="5500"/>
                      <a:pt x="25419" y="5764"/>
                      <a:pt x="25948" y="5963"/>
                    </a:cubicBezTo>
                    <a:cubicBezTo>
                      <a:pt x="26476" y="6161"/>
                      <a:pt x="27038" y="6293"/>
                      <a:pt x="27600" y="6326"/>
                    </a:cubicBezTo>
                    <a:cubicBezTo>
                      <a:pt x="27610" y="6328"/>
                      <a:pt x="27619" y="6329"/>
                      <a:pt x="27628" y="6329"/>
                    </a:cubicBezTo>
                    <a:cubicBezTo>
                      <a:pt x="27772" y="6329"/>
                      <a:pt x="27822" y="6093"/>
                      <a:pt x="27666" y="6062"/>
                    </a:cubicBezTo>
                    <a:cubicBezTo>
                      <a:pt x="27138" y="5930"/>
                      <a:pt x="26642" y="5731"/>
                      <a:pt x="26179" y="5533"/>
                    </a:cubicBezTo>
                    <a:cubicBezTo>
                      <a:pt x="25683" y="5302"/>
                      <a:pt x="25220" y="5037"/>
                      <a:pt x="24824" y="4740"/>
                    </a:cubicBezTo>
                    <a:cubicBezTo>
                      <a:pt x="24394" y="4409"/>
                      <a:pt x="23997" y="4079"/>
                      <a:pt x="23601" y="3715"/>
                    </a:cubicBezTo>
                    <a:cubicBezTo>
                      <a:pt x="23237" y="3318"/>
                      <a:pt x="22874" y="2922"/>
                      <a:pt x="22576" y="2492"/>
                    </a:cubicBezTo>
                    <a:cubicBezTo>
                      <a:pt x="22543" y="2459"/>
                      <a:pt x="22477" y="2459"/>
                      <a:pt x="22444" y="2459"/>
                    </a:cubicBezTo>
                    <a:close/>
                    <a:moveTo>
                      <a:pt x="15007" y="1897"/>
                    </a:moveTo>
                    <a:lnTo>
                      <a:pt x="15007" y="1897"/>
                    </a:lnTo>
                    <a:cubicBezTo>
                      <a:pt x="14941" y="1996"/>
                      <a:pt x="14908" y="2095"/>
                      <a:pt x="14875" y="2194"/>
                    </a:cubicBezTo>
                    <a:cubicBezTo>
                      <a:pt x="14610" y="2889"/>
                      <a:pt x="14577" y="3682"/>
                      <a:pt x="14742" y="4409"/>
                    </a:cubicBezTo>
                    <a:cubicBezTo>
                      <a:pt x="14875" y="4839"/>
                      <a:pt x="15106" y="5235"/>
                      <a:pt x="15403" y="5533"/>
                    </a:cubicBezTo>
                    <a:lnTo>
                      <a:pt x="15304" y="5533"/>
                    </a:lnTo>
                    <a:cubicBezTo>
                      <a:pt x="15007" y="5533"/>
                      <a:pt x="14709" y="5632"/>
                      <a:pt x="14478" y="5830"/>
                    </a:cubicBezTo>
                    <a:cubicBezTo>
                      <a:pt x="14280" y="6029"/>
                      <a:pt x="14114" y="6260"/>
                      <a:pt x="14015" y="6558"/>
                    </a:cubicBezTo>
                    <a:cubicBezTo>
                      <a:pt x="13916" y="6822"/>
                      <a:pt x="13916" y="7119"/>
                      <a:pt x="13982" y="7417"/>
                    </a:cubicBezTo>
                    <a:cubicBezTo>
                      <a:pt x="14081" y="7748"/>
                      <a:pt x="14379" y="8012"/>
                      <a:pt x="14709" y="8078"/>
                    </a:cubicBezTo>
                    <a:cubicBezTo>
                      <a:pt x="14730" y="8081"/>
                      <a:pt x="14750" y="8083"/>
                      <a:pt x="14770" y="8083"/>
                    </a:cubicBezTo>
                    <a:cubicBezTo>
                      <a:pt x="14947" y="8083"/>
                      <a:pt x="15109" y="7958"/>
                      <a:pt x="15139" y="7781"/>
                    </a:cubicBezTo>
                    <a:cubicBezTo>
                      <a:pt x="15172" y="7615"/>
                      <a:pt x="15040" y="7450"/>
                      <a:pt x="14875" y="7384"/>
                    </a:cubicBezTo>
                    <a:cubicBezTo>
                      <a:pt x="14775" y="7351"/>
                      <a:pt x="14709" y="7285"/>
                      <a:pt x="14676" y="7219"/>
                    </a:cubicBezTo>
                    <a:cubicBezTo>
                      <a:pt x="14610" y="7053"/>
                      <a:pt x="14610" y="6921"/>
                      <a:pt x="14676" y="6756"/>
                    </a:cubicBezTo>
                    <a:cubicBezTo>
                      <a:pt x="14709" y="6624"/>
                      <a:pt x="14775" y="6458"/>
                      <a:pt x="14908" y="6359"/>
                    </a:cubicBezTo>
                    <a:cubicBezTo>
                      <a:pt x="15007" y="6260"/>
                      <a:pt x="15172" y="6194"/>
                      <a:pt x="15304" y="6194"/>
                    </a:cubicBezTo>
                    <a:cubicBezTo>
                      <a:pt x="16098" y="6227"/>
                      <a:pt x="16792" y="6723"/>
                      <a:pt x="17056" y="7450"/>
                    </a:cubicBezTo>
                    <a:cubicBezTo>
                      <a:pt x="17321" y="8144"/>
                      <a:pt x="16726" y="9004"/>
                      <a:pt x="15932" y="9136"/>
                    </a:cubicBezTo>
                    <a:cubicBezTo>
                      <a:pt x="15700" y="9201"/>
                      <a:pt x="15462" y="9232"/>
                      <a:pt x="15225" y="9232"/>
                    </a:cubicBezTo>
                    <a:cubicBezTo>
                      <a:pt x="14619" y="9232"/>
                      <a:pt x="14018" y="9029"/>
                      <a:pt x="13519" y="8673"/>
                    </a:cubicBezTo>
                    <a:cubicBezTo>
                      <a:pt x="12858" y="8144"/>
                      <a:pt x="12462" y="7351"/>
                      <a:pt x="12495" y="6491"/>
                    </a:cubicBezTo>
                    <a:cubicBezTo>
                      <a:pt x="12462" y="5632"/>
                      <a:pt x="12660" y="4773"/>
                      <a:pt x="12990" y="4012"/>
                    </a:cubicBezTo>
                    <a:cubicBezTo>
                      <a:pt x="13321" y="3219"/>
                      <a:pt x="13883" y="2591"/>
                      <a:pt x="14577" y="2128"/>
                    </a:cubicBezTo>
                    <a:cubicBezTo>
                      <a:pt x="14709" y="2029"/>
                      <a:pt x="14875" y="1963"/>
                      <a:pt x="15007" y="1897"/>
                    </a:cubicBezTo>
                    <a:close/>
                    <a:moveTo>
                      <a:pt x="17072" y="629"/>
                    </a:moveTo>
                    <a:cubicBezTo>
                      <a:pt x="16990" y="629"/>
                      <a:pt x="16907" y="633"/>
                      <a:pt x="16825" y="641"/>
                    </a:cubicBezTo>
                    <a:cubicBezTo>
                      <a:pt x="16395" y="674"/>
                      <a:pt x="15932" y="773"/>
                      <a:pt x="15503" y="938"/>
                    </a:cubicBezTo>
                    <a:cubicBezTo>
                      <a:pt x="15073" y="1104"/>
                      <a:pt x="14643" y="1335"/>
                      <a:pt x="14280" y="1633"/>
                    </a:cubicBezTo>
                    <a:cubicBezTo>
                      <a:pt x="13519" y="2161"/>
                      <a:pt x="12891" y="2922"/>
                      <a:pt x="12561" y="3814"/>
                    </a:cubicBezTo>
                    <a:cubicBezTo>
                      <a:pt x="12462" y="4012"/>
                      <a:pt x="12396" y="4244"/>
                      <a:pt x="12329" y="4475"/>
                    </a:cubicBezTo>
                    <a:cubicBezTo>
                      <a:pt x="11966" y="4872"/>
                      <a:pt x="11668" y="5302"/>
                      <a:pt x="11404" y="5797"/>
                    </a:cubicBezTo>
                    <a:cubicBezTo>
                      <a:pt x="11404" y="5797"/>
                      <a:pt x="11371" y="5830"/>
                      <a:pt x="11371" y="5863"/>
                    </a:cubicBezTo>
                    <a:cubicBezTo>
                      <a:pt x="10905" y="5989"/>
                      <a:pt x="10430" y="6046"/>
                      <a:pt x="9955" y="6046"/>
                    </a:cubicBezTo>
                    <a:cubicBezTo>
                      <a:pt x="9554" y="6046"/>
                      <a:pt x="9153" y="6005"/>
                      <a:pt x="8760" y="5930"/>
                    </a:cubicBezTo>
                    <a:cubicBezTo>
                      <a:pt x="8363" y="5797"/>
                      <a:pt x="7999" y="5566"/>
                      <a:pt x="7735" y="5268"/>
                    </a:cubicBezTo>
                    <a:cubicBezTo>
                      <a:pt x="7471" y="4938"/>
                      <a:pt x="7305" y="4541"/>
                      <a:pt x="7305" y="4145"/>
                    </a:cubicBezTo>
                    <a:cubicBezTo>
                      <a:pt x="7272" y="3715"/>
                      <a:pt x="7437" y="3285"/>
                      <a:pt x="7735" y="2955"/>
                    </a:cubicBezTo>
                    <a:cubicBezTo>
                      <a:pt x="8032" y="2717"/>
                      <a:pt x="8409" y="2586"/>
                      <a:pt x="8795" y="2586"/>
                    </a:cubicBezTo>
                    <a:cubicBezTo>
                      <a:pt x="8838" y="2586"/>
                      <a:pt x="8881" y="2588"/>
                      <a:pt x="8925" y="2591"/>
                    </a:cubicBezTo>
                    <a:cubicBezTo>
                      <a:pt x="9322" y="2591"/>
                      <a:pt x="9718" y="2756"/>
                      <a:pt x="9983" y="3054"/>
                    </a:cubicBezTo>
                    <a:cubicBezTo>
                      <a:pt x="10214" y="3318"/>
                      <a:pt x="10247" y="3682"/>
                      <a:pt x="10049" y="3979"/>
                    </a:cubicBezTo>
                    <a:cubicBezTo>
                      <a:pt x="9819" y="4209"/>
                      <a:pt x="10043" y="4538"/>
                      <a:pt x="10294" y="4538"/>
                    </a:cubicBezTo>
                    <a:cubicBezTo>
                      <a:pt x="10368" y="4538"/>
                      <a:pt x="10444" y="4510"/>
                      <a:pt x="10511" y="4442"/>
                    </a:cubicBezTo>
                    <a:lnTo>
                      <a:pt x="10545" y="4376"/>
                    </a:lnTo>
                    <a:cubicBezTo>
                      <a:pt x="10743" y="4112"/>
                      <a:pt x="10809" y="3814"/>
                      <a:pt x="10743" y="3484"/>
                    </a:cubicBezTo>
                    <a:cubicBezTo>
                      <a:pt x="10644" y="2922"/>
                      <a:pt x="10247" y="2426"/>
                      <a:pt x="9685" y="2294"/>
                    </a:cubicBezTo>
                    <a:lnTo>
                      <a:pt x="9619" y="2261"/>
                    </a:lnTo>
                    <a:cubicBezTo>
                      <a:pt x="9425" y="2212"/>
                      <a:pt x="9232" y="2181"/>
                      <a:pt x="9038" y="2181"/>
                    </a:cubicBezTo>
                    <a:cubicBezTo>
                      <a:pt x="8967" y="2181"/>
                      <a:pt x="8897" y="2186"/>
                      <a:pt x="8826" y="2194"/>
                    </a:cubicBezTo>
                    <a:cubicBezTo>
                      <a:pt x="8330" y="2228"/>
                      <a:pt x="7834" y="2393"/>
                      <a:pt x="7437" y="2723"/>
                    </a:cubicBezTo>
                    <a:cubicBezTo>
                      <a:pt x="6677" y="3484"/>
                      <a:pt x="6578" y="4707"/>
                      <a:pt x="7239" y="5566"/>
                    </a:cubicBezTo>
                    <a:cubicBezTo>
                      <a:pt x="7404" y="5764"/>
                      <a:pt x="7603" y="5930"/>
                      <a:pt x="7801" y="6095"/>
                    </a:cubicBezTo>
                    <a:cubicBezTo>
                      <a:pt x="7758" y="6099"/>
                      <a:pt x="7714" y="6101"/>
                      <a:pt x="7671" y="6101"/>
                    </a:cubicBezTo>
                    <a:cubicBezTo>
                      <a:pt x="7384" y="6101"/>
                      <a:pt x="7101" y="6011"/>
                      <a:pt x="6842" y="5896"/>
                    </a:cubicBezTo>
                    <a:cubicBezTo>
                      <a:pt x="6148" y="5401"/>
                      <a:pt x="5686" y="4673"/>
                      <a:pt x="5520" y="3847"/>
                    </a:cubicBezTo>
                    <a:cubicBezTo>
                      <a:pt x="5493" y="3793"/>
                      <a:pt x="5422" y="3739"/>
                      <a:pt x="5361" y="3739"/>
                    </a:cubicBezTo>
                    <a:cubicBezTo>
                      <a:pt x="5347" y="3739"/>
                      <a:pt x="5334" y="3742"/>
                      <a:pt x="5322" y="3748"/>
                    </a:cubicBezTo>
                    <a:cubicBezTo>
                      <a:pt x="5289" y="3748"/>
                      <a:pt x="5256" y="3781"/>
                      <a:pt x="5223" y="3814"/>
                    </a:cubicBezTo>
                    <a:cubicBezTo>
                      <a:pt x="4826" y="4508"/>
                      <a:pt x="4330" y="5169"/>
                      <a:pt x="3768" y="5731"/>
                    </a:cubicBezTo>
                    <a:cubicBezTo>
                      <a:pt x="3504" y="6029"/>
                      <a:pt x="3207" y="6260"/>
                      <a:pt x="2876" y="6425"/>
                    </a:cubicBezTo>
                    <a:cubicBezTo>
                      <a:pt x="2676" y="6505"/>
                      <a:pt x="2464" y="6549"/>
                      <a:pt x="2247" y="6549"/>
                    </a:cubicBezTo>
                    <a:cubicBezTo>
                      <a:pt x="2105" y="6549"/>
                      <a:pt x="1962" y="6531"/>
                      <a:pt x="1818" y="6491"/>
                    </a:cubicBezTo>
                    <a:cubicBezTo>
                      <a:pt x="1488" y="6458"/>
                      <a:pt x="1124" y="6293"/>
                      <a:pt x="893" y="6029"/>
                    </a:cubicBezTo>
                    <a:cubicBezTo>
                      <a:pt x="628" y="5764"/>
                      <a:pt x="496" y="5434"/>
                      <a:pt x="463" y="5070"/>
                    </a:cubicBezTo>
                    <a:cubicBezTo>
                      <a:pt x="430" y="4673"/>
                      <a:pt x="529" y="4310"/>
                      <a:pt x="761" y="4012"/>
                    </a:cubicBezTo>
                    <a:cubicBezTo>
                      <a:pt x="923" y="3827"/>
                      <a:pt x="1167" y="3723"/>
                      <a:pt x="1423" y="3723"/>
                    </a:cubicBezTo>
                    <a:cubicBezTo>
                      <a:pt x="1532" y="3723"/>
                      <a:pt x="1644" y="3742"/>
                      <a:pt x="1752" y="3781"/>
                    </a:cubicBezTo>
                    <a:cubicBezTo>
                      <a:pt x="1917" y="3814"/>
                      <a:pt x="2083" y="3913"/>
                      <a:pt x="2182" y="4079"/>
                    </a:cubicBezTo>
                    <a:cubicBezTo>
                      <a:pt x="2281" y="4244"/>
                      <a:pt x="2248" y="4409"/>
                      <a:pt x="2149" y="4541"/>
                    </a:cubicBezTo>
                    <a:cubicBezTo>
                      <a:pt x="2011" y="4818"/>
                      <a:pt x="2241" y="5062"/>
                      <a:pt x="2483" y="5062"/>
                    </a:cubicBezTo>
                    <a:cubicBezTo>
                      <a:pt x="2589" y="5062"/>
                      <a:pt x="2697" y="5015"/>
                      <a:pt x="2777" y="4905"/>
                    </a:cubicBezTo>
                    <a:cubicBezTo>
                      <a:pt x="2810" y="4839"/>
                      <a:pt x="2810" y="4773"/>
                      <a:pt x="2810" y="4707"/>
                    </a:cubicBezTo>
                    <a:lnTo>
                      <a:pt x="2810" y="4673"/>
                    </a:lnTo>
                    <a:cubicBezTo>
                      <a:pt x="2843" y="4508"/>
                      <a:pt x="2810" y="4376"/>
                      <a:pt x="2777" y="4211"/>
                    </a:cubicBezTo>
                    <a:cubicBezTo>
                      <a:pt x="2711" y="4079"/>
                      <a:pt x="2645" y="3946"/>
                      <a:pt x="2512" y="3814"/>
                    </a:cubicBezTo>
                    <a:cubicBezTo>
                      <a:pt x="2413" y="3715"/>
                      <a:pt x="2314" y="3649"/>
                      <a:pt x="2182" y="3583"/>
                    </a:cubicBezTo>
                    <a:cubicBezTo>
                      <a:pt x="2050" y="3550"/>
                      <a:pt x="1951" y="3484"/>
                      <a:pt x="1818" y="3484"/>
                    </a:cubicBezTo>
                    <a:cubicBezTo>
                      <a:pt x="1686" y="3436"/>
                      <a:pt x="1550" y="3413"/>
                      <a:pt x="1416" y="3413"/>
                    </a:cubicBezTo>
                    <a:cubicBezTo>
                      <a:pt x="1085" y="3413"/>
                      <a:pt x="765" y="3555"/>
                      <a:pt x="529" y="3814"/>
                    </a:cubicBezTo>
                    <a:cubicBezTo>
                      <a:pt x="199" y="4145"/>
                      <a:pt x="33" y="4574"/>
                      <a:pt x="33" y="5037"/>
                    </a:cubicBezTo>
                    <a:cubicBezTo>
                      <a:pt x="0" y="6029"/>
                      <a:pt x="728" y="6921"/>
                      <a:pt x="1686" y="7053"/>
                    </a:cubicBezTo>
                    <a:cubicBezTo>
                      <a:pt x="1818" y="7053"/>
                      <a:pt x="1917" y="7086"/>
                      <a:pt x="2017" y="7086"/>
                    </a:cubicBezTo>
                    <a:cubicBezTo>
                      <a:pt x="2083" y="7103"/>
                      <a:pt x="2149" y="7111"/>
                      <a:pt x="2211" y="7111"/>
                    </a:cubicBezTo>
                    <a:cubicBezTo>
                      <a:pt x="2273" y="7111"/>
                      <a:pt x="2331" y="7103"/>
                      <a:pt x="2380" y="7086"/>
                    </a:cubicBezTo>
                    <a:cubicBezTo>
                      <a:pt x="2512" y="7086"/>
                      <a:pt x="2645" y="7086"/>
                      <a:pt x="2744" y="7020"/>
                    </a:cubicBezTo>
                    <a:cubicBezTo>
                      <a:pt x="2876" y="7020"/>
                      <a:pt x="2975" y="6954"/>
                      <a:pt x="3074" y="6921"/>
                    </a:cubicBezTo>
                    <a:cubicBezTo>
                      <a:pt x="3504" y="6690"/>
                      <a:pt x="3868" y="6425"/>
                      <a:pt x="4165" y="6095"/>
                    </a:cubicBezTo>
                    <a:cubicBezTo>
                      <a:pt x="4628" y="5533"/>
                      <a:pt x="4991" y="4938"/>
                      <a:pt x="5289" y="4310"/>
                    </a:cubicBezTo>
                    <a:cubicBezTo>
                      <a:pt x="5388" y="4607"/>
                      <a:pt x="5487" y="4905"/>
                      <a:pt x="5619" y="5202"/>
                    </a:cubicBezTo>
                    <a:cubicBezTo>
                      <a:pt x="5818" y="5632"/>
                      <a:pt x="6148" y="6029"/>
                      <a:pt x="6512" y="6326"/>
                    </a:cubicBezTo>
                    <a:cubicBezTo>
                      <a:pt x="6905" y="6568"/>
                      <a:pt x="7381" y="6727"/>
                      <a:pt x="7839" y="6727"/>
                    </a:cubicBezTo>
                    <a:cubicBezTo>
                      <a:pt x="7882" y="6727"/>
                      <a:pt x="7924" y="6726"/>
                      <a:pt x="7966" y="6723"/>
                    </a:cubicBezTo>
                    <a:cubicBezTo>
                      <a:pt x="8363" y="6723"/>
                      <a:pt x="8727" y="6690"/>
                      <a:pt x="9090" y="6591"/>
                    </a:cubicBezTo>
                    <a:cubicBezTo>
                      <a:pt x="9418" y="6645"/>
                      <a:pt x="9765" y="6670"/>
                      <a:pt x="10116" y="6670"/>
                    </a:cubicBezTo>
                    <a:cubicBezTo>
                      <a:pt x="10403" y="6670"/>
                      <a:pt x="10692" y="6653"/>
                      <a:pt x="10974" y="6624"/>
                    </a:cubicBezTo>
                    <a:lnTo>
                      <a:pt x="10974" y="6624"/>
                    </a:lnTo>
                    <a:cubicBezTo>
                      <a:pt x="10842" y="7053"/>
                      <a:pt x="10809" y="7516"/>
                      <a:pt x="10875" y="7979"/>
                    </a:cubicBezTo>
                    <a:cubicBezTo>
                      <a:pt x="11007" y="8739"/>
                      <a:pt x="11371" y="9433"/>
                      <a:pt x="11933" y="9995"/>
                    </a:cubicBezTo>
                    <a:cubicBezTo>
                      <a:pt x="12429" y="10557"/>
                      <a:pt x="13057" y="11053"/>
                      <a:pt x="13718" y="11416"/>
                    </a:cubicBezTo>
                    <a:cubicBezTo>
                      <a:pt x="13792" y="11456"/>
                      <a:pt x="13864" y="11473"/>
                      <a:pt x="13931" y="11473"/>
                    </a:cubicBezTo>
                    <a:cubicBezTo>
                      <a:pt x="14313" y="11473"/>
                      <a:pt x="14541" y="10914"/>
                      <a:pt x="14147" y="10689"/>
                    </a:cubicBezTo>
                    <a:cubicBezTo>
                      <a:pt x="13519" y="10392"/>
                      <a:pt x="12957" y="9995"/>
                      <a:pt x="12495" y="9532"/>
                    </a:cubicBezTo>
                    <a:cubicBezTo>
                      <a:pt x="11999" y="9103"/>
                      <a:pt x="11668" y="8541"/>
                      <a:pt x="11503" y="7880"/>
                    </a:cubicBezTo>
                    <a:cubicBezTo>
                      <a:pt x="11371" y="7219"/>
                      <a:pt x="11470" y="6558"/>
                      <a:pt x="11767" y="5963"/>
                    </a:cubicBezTo>
                    <a:cubicBezTo>
                      <a:pt x="11900" y="5731"/>
                      <a:pt x="12032" y="5500"/>
                      <a:pt x="12197" y="5268"/>
                    </a:cubicBezTo>
                    <a:lnTo>
                      <a:pt x="12197" y="5268"/>
                    </a:lnTo>
                    <a:cubicBezTo>
                      <a:pt x="12131" y="5665"/>
                      <a:pt x="12098" y="6095"/>
                      <a:pt x="12131" y="6491"/>
                    </a:cubicBezTo>
                    <a:cubicBezTo>
                      <a:pt x="12164" y="6954"/>
                      <a:pt x="12296" y="7417"/>
                      <a:pt x="12495" y="7847"/>
                    </a:cubicBezTo>
                    <a:cubicBezTo>
                      <a:pt x="12726" y="8276"/>
                      <a:pt x="13024" y="8640"/>
                      <a:pt x="13420" y="8904"/>
                    </a:cubicBezTo>
                    <a:cubicBezTo>
                      <a:pt x="13784" y="9169"/>
                      <a:pt x="14213" y="9367"/>
                      <a:pt x="14676" y="9466"/>
                    </a:cubicBezTo>
                    <a:cubicBezTo>
                      <a:pt x="14908" y="9516"/>
                      <a:pt x="15139" y="9541"/>
                      <a:pt x="15370" y="9541"/>
                    </a:cubicBezTo>
                    <a:cubicBezTo>
                      <a:pt x="15602" y="9541"/>
                      <a:pt x="15833" y="9516"/>
                      <a:pt x="16064" y="9466"/>
                    </a:cubicBezTo>
                    <a:cubicBezTo>
                      <a:pt x="16560" y="9400"/>
                      <a:pt x="16990" y="9136"/>
                      <a:pt x="17321" y="8739"/>
                    </a:cubicBezTo>
                    <a:cubicBezTo>
                      <a:pt x="17651" y="8309"/>
                      <a:pt x="17750" y="7781"/>
                      <a:pt x="17618" y="7285"/>
                    </a:cubicBezTo>
                    <a:cubicBezTo>
                      <a:pt x="17519" y="6987"/>
                      <a:pt x="17387" y="6690"/>
                      <a:pt x="17188" y="6458"/>
                    </a:cubicBezTo>
                    <a:lnTo>
                      <a:pt x="17188" y="6458"/>
                    </a:lnTo>
                    <a:lnTo>
                      <a:pt x="17387" y="6525"/>
                    </a:lnTo>
                    <a:lnTo>
                      <a:pt x="17982" y="6591"/>
                    </a:lnTo>
                    <a:lnTo>
                      <a:pt x="18544" y="6591"/>
                    </a:lnTo>
                    <a:cubicBezTo>
                      <a:pt x="19370" y="6558"/>
                      <a:pt x="20130" y="6095"/>
                      <a:pt x="20527" y="5335"/>
                    </a:cubicBezTo>
                    <a:cubicBezTo>
                      <a:pt x="20824" y="4773"/>
                      <a:pt x="20956" y="4145"/>
                      <a:pt x="20923" y="3517"/>
                    </a:cubicBezTo>
                    <a:lnTo>
                      <a:pt x="20923" y="3517"/>
                    </a:lnTo>
                    <a:cubicBezTo>
                      <a:pt x="21056" y="3748"/>
                      <a:pt x="21221" y="4012"/>
                      <a:pt x="21386" y="4244"/>
                    </a:cubicBezTo>
                    <a:cubicBezTo>
                      <a:pt x="21651" y="4574"/>
                      <a:pt x="21882" y="4905"/>
                      <a:pt x="22179" y="5202"/>
                    </a:cubicBezTo>
                    <a:cubicBezTo>
                      <a:pt x="22642" y="5731"/>
                      <a:pt x="23171" y="6194"/>
                      <a:pt x="23733" y="6624"/>
                    </a:cubicBezTo>
                    <a:cubicBezTo>
                      <a:pt x="23440" y="6561"/>
                      <a:pt x="23146" y="6538"/>
                      <a:pt x="22853" y="6538"/>
                    </a:cubicBezTo>
                    <a:cubicBezTo>
                      <a:pt x="22683" y="6538"/>
                      <a:pt x="22514" y="6545"/>
                      <a:pt x="22345" y="6558"/>
                    </a:cubicBezTo>
                    <a:cubicBezTo>
                      <a:pt x="21684" y="6591"/>
                      <a:pt x="21056" y="6921"/>
                      <a:pt x="20626" y="7417"/>
                    </a:cubicBezTo>
                    <a:cubicBezTo>
                      <a:pt x="20196" y="7913"/>
                      <a:pt x="19998" y="8574"/>
                      <a:pt x="20064" y="9235"/>
                    </a:cubicBezTo>
                    <a:cubicBezTo>
                      <a:pt x="20064" y="9929"/>
                      <a:pt x="20428" y="10557"/>
                      <a:pt x="21056" y="10888"/>
                    </a:cubicBezTo>
                    <a:cubicBezTo>
                      <a:pt x="21353" y="11053"/>
                      <a:pt x="21684" y="11119"/>
                      <a:pt x="22047" y="11119"/>
                    </a:cubicBezTo>
                    <a:cubicBezTo>
                      <a:pt x="22378" y="11119"/>
                      <a:pt x="22708" y="11053"/>
                      <a:pt x="23039" y="10921"/>
                    </a:cubicBezTo>
                    <a:cubicBezTo>
                      <a:pt x="23402" y="10788"/>
                      <a:pt x="23667" y="10491"/>
                      <a:pt x="23799" y="10127"/>
                    </a:cubicBezTo>
                    <a:cubicBezTo>
                      <a:pt x="23832" y="9962"/>
                      <a:pt x="23865" y="9764"/>
                      <a:pt x="23865" y="9599"/>
                    </a:cubicBezTo>
                    <a:cubicBezTo>
                      <a:pt x="23865" y="9400"/>
                      <a:pt x="23832" y="9202"/>
                      <a:pt x="23733" y="9004"/>
                    </a:cubicBezTo>
                    <a:cubicBezTo>
                      <a:pt x="23535" y="8640"/>
                      <a:pt x="23171" y="8376"/>
                      <a:pt x="22774" y="8309"/>
                    </a:cubicBezTo>
                    <a:cubicBezTo>
                      <a:pt x="22732" y="8306"/>
                      <a:pt x="22689" y="8304"/>
                      <a:pt x="22647" y="8304"/>
                    </a:cubicBezTo>
                    <a:cubicBezTo>
                      <a:pt x="22261" y="8304"/>
                      <a:pt x="21886" y="8441"/>
                      <a:pt x="21618" y="8739"/>
                    </a:cubicBezTo>
                    <a:cubicBezTo>
                      <a:pt x="21280" y="8921"/>
                      <a:pt x="21657" y="9430"/>
                      <a:pt x="21963" y="9430"/>
                    </a:cubicBezTo>
                    <a:cubicBezTo>
                      <a:pt x="22045" y="9430"/>
                      <a:pt x="22123" y="9393"/>
                      <a:pt x="22179" y="9301"/>
                    </a:cubicBezTo>
                    <a:cubicBezTo>
                      <a:pt x="22179" y="9268"/>
                      <a:pt x="22212" y="9268"/>
                      <a:pt x="22212" y="9235"/>
                    </a:cubicBezTo>
                    <a:cubicBezTo>
                      <a:pt x="22323" y="9061"/>
                      <a:pt x="22509" y="8978"/>
                      <a:pt x="22698" y="8978"/>
                    </a:cubicBezTo>
                    <a:cubicBezTo>
                      <a:pt x="22905" y="8978"/>
                      <a:pt x="23116" y="9078"/>
                      <a:pt x="23237" y="9268"/>
                    </a:cubicBezTo>
                    <a:cubicBezTo>
                      <a:pt x="23303" y="9367"/>
                      <a:pt x="23336" y="9499"/>
                      <a:pt x="23336" y="9599"/>
                    </a:cubicBezTo>
                    <a:cubicBezTo>
                      <a:pt x="23369" y="9731"/>
                      <a:pt x="23336" y="9863"/>
                      <a:pt x="23303" y="9995"/>
                    </a:cubicBezTo>
                    <a:cubicBezTo>
                      <a:pt x="23270" y="10227"/>
                      <a:pt x="23105" y="10425"/>
                      <a:pt x="22874" y="10524"/>
                    </a:cubicBezTo>
                    <a:cubicBezTo>
                      <a:pt x="22609" y="10623"/>
                      <a:pt x="22312" y="10689"/>
                      <a:pt x="22047" y="10722"/>
                    </a:cubicBezTo>
                    <a:cubicBezTo>
                      <a:pt x="21988" y="10729"/>
                      <a:pt x="21929" y="10732"/>
                      <a:pt x="21871" y="10732"/>
                    </a:cubicBezTo>
                    <a:cubicBezTo>
                      <a:pt x="21023" y="10732"/>
                      <a:pt x="20326" y="10070"/>
                      <a:pt x="20295" y="9235"/>
                    </a:cubicBezTo>
                    <a:cubicBezTo>
                      <a:pt x="20229" y="8607"/>
                      <a:pt x="20428" y="8012"/>
                      <a:pt x="20824" y="7582"/>
                    </a:cubicBezTo>
                    <a:cubicBezTo>
                      <a:pt x="21221" y="7119"/>
                      <a:pt x="21783" y="6855"/>
                      <a:pt x="22378" y="6822"/>
                    </a:cubicBezTo>
                    <a:cubicBezTo>
                      <a:pt x="23006" y="6822"/>
                      <a:pt x="23601" y="6888"/>
                      <a:pt x="24163" y="7086"/>
                    </a:cubicBezTo>
                    <a:cubicBezTo>
                      <a:pt x="24394" y="7153"/>
                      <a:pt x="24625" y="7219"/>
                      <a:pt x="24824" y="7318"/>
                    </a:cubicBezTo>
                    <a:cubicBezTo>
                      <a:pt x="25353" y="7582"/>
                      <a:pt x="25881" y="7814"/>
                      <a:pt x="26443" y="7979"/>
                    </a:cubicBezTo>
                    <a:cubicBezTo>
                      <a:pt x="27169" y="8240"/>
                      <a:pt x="27947" y="8349"/>
                      <a:pt x="28730" y="8349"/>
                    </a:cubicBezTo>
                    <a:cubicBezTo>
                      <a:pt x="28838" y="8349"/>
                      <a:pt x="28946" y="8346"/>
                      <a:pt x="29055" y="8342"/>
                    </a:cubicBezTo>
                    <a:cubicBezTo>
                      <a:pt x="29606" y="8310"/>
                      <a:pt x="29585" y="7482"/>
                      <a:pt x="29022" y="7482"/>
                    </a:cubicBezTo>
                    <a:cubicBezTo>
                      <a:pt x="29011" y="7482"/>
                      <a:pt x="29000" y="7482"/>
                      <a:pt x="28989" y="7483"/>
                    </a:cubicBezTo>
                    <a:lnTo>
                      <a:pt x="28922" y="7483"/>
                    </a:lnTo>
                    <a:cubicBezTo>
                      <a:pt x="28692" y="7503"/>
                      <a:pt x="28459" y="7514"/>
                      <a:pt x="28225" y="7514"/>
                    </a:cubicBezTo>
                    <a:cubicBezTo>
                      <a:pt x="27685" y="7514"/>
                      <a:pt x="27139" y="7456"/>
                      <a:pt x="26609" y="7318"/>
                    </a:cubicBezTo>
                    <a:cubicBezTo>
                      <a:pt x="25848" y="7119"/>
                      <a:pt x="25088" y="6822"/>
                      <a:pt x="24394" y="6425"/>
                    </a:cubicBezTo>
                    <a:cubicBezTo>
                      <a:pt x="23700" y="6029"/>
                      <a:pt x="23039" y="5533"/>
                      <a:pt x="22477" y="4971"/>
                    </a:cubicBezTo>
                    <a:cubicBezTo>
                      <a:pt x="22146" y="4707"/>
                      <a:pt x="21915" y="4376"/>
                      <a:pt x="21651" y="4045"/>
                    </a:cubicBezTo>
                    <a:cubicBezTo>
                      <a:pt x="21353" y="3748"/>
                      <a:pt x="21155" y="3417"/>
                      <a:pt x="20890" y="3087"/>
                    </a:cubicBezTo>
                    <a:cubicBezTo>
                      <a:pt x="20871" y="3048"/>
                      <a:pt x="20840" y="3032"/>
                      <a:pt x="20812" y="3032"/>
                    </a:cubicBezTo>
                    <a:cubicBezTo>
                      <a:pt x="20791" y="3032"/>
                      <a:pt x="20772" y="3040"/>
                      <a:pt x="20758" y="3054"/>
                    </a:cubicBezTo>
                    <a:cubicBezTo>
                      <a:pt x="20725" y="3087"/>
                      <a:pt x="20725" y="3120"/>
                      <a:pt x="20725" y="3153"/>
                    </a:cubicBezTo>
                    <a:cubicBezTo>
                      <a:pt x="20692" y="3847"/>
                      <a:pt x="20494" y="4508"/>
                      <a:pt x="20163" y="5103"/>
                    </a:cubicBezTo>
                    <a:cubicBezTo>
                      <a:pt x="19800" y="5665"/>
                      <a:pt x="19205" y="5996"/>
                      <a:pt x="18544" y="6029"/>
                    </a:cubicBezTo>
                    <a:cubicBezTo>
                      <a:pt x="17882" y="6029"/>
                      <a:pt x="17188" y="5930"/>
                      <a:pt x="16560" y="5698"/>
                    </a:cubicBezTo>
                    <a:cubicBezTo>
                      <a:pt x="15899" y="5467"/>
                      <a:pt x="15403" y="4971"/>
                      <a:pt x="15139" y="4343"/>
                    </a:cubicBezTo>
                    <a:cubicBezTo>
                      <a:pt x="14941" y="3682"/>
                      <a:pt x="14941" y="2955"/>
                      <a:pt x="15205" y="2294"/>
                    </a:cubicBezTo>
                    <a:cubicBezTo>
                      <a:pt x="15436" y="1633"/>
                      <a:pt x="15998" y="1170"/>
                      <a:pt x="16693" y="1005"/>
                    </a:cubicBezTo>
                    <a:cubicBezTo>
                      <a:pt x="16785" y="986"/>
                      <a:pt x="16877" y="978"/>
                      <a:pt x="16969" y="978"/>
                    </a:cubicBezTo>
                    <a:cubicBezTo>
                      <a:pt x="17205" y="978"/>
                      <a:pt x="17437" y="1032"/>
                      <a:pt x="17651" y="1104"/>
                    </a:cubicBezTo>
                    <a:cubicBezTo>
                      <a:pt x="17915" y="1269"/>
                      <a:pt x="18147" y="1467"/>
                      <a:pt x="18312" y="1765"/>
                    </a:cubicBezTo>
                    <a:cubicBezTo>
                      <a:pt x="18477" y="2029"/>
                      <a:pt x="18544" y="2360"/>
                      <a:pt x="18544" y="2657"/>
                    </a:cubicBezTo>
                    <a:cubicBezTo>
                      <a:pt x="18577" y="2822"/>
                      <a:pt x="18544" y="2955"/>
                      <a:pt x="18477" y="3087"/>
                    </a:cubicBezTo>
                    <a:cubicBezTo>
                      <a:pt x="18477" y="3153"/>
                      <a:pt x="18411" y="3252"/>
                      <a:pt x="18312" y="3285"/>
                    </a:cubicBezTo>
                    <a:cubicBezTo>
                      <a:pt x="17881" y="3487"/>
                      <a:pt x="18075" y="4089"/>
                      <a:pt x="18460" y="4089"/>
                    </a:cubicBezTo>
                    <a:cubicBezTo>
                      <a:pt x="18517" y="4089"/>
                      <a:pt x="18578" y="4075"/>
                      <a:pt x="18643" y="4045"/>
                    </a:cubicBezTo>
                    <a:cubicBezTo>
                      <a:pt x="18676" y="4045"/>
                      <a:pt x="18709" y="4012"/>
                      <a:pt x="18742" y="4012"/>
                    </a:cubicBezTo>
                    <a:lnTo>
                      <a:pt x="18775" y="3979"/>
                    </a:lnTo>
                    <a:cubicBezTo>
                      <a:pt x="18973" y="3814"/>
                      <a:pt x="19138" y="3550"/>
                      <a:pt x="19205" y="3285"/>
                    </a:cubicBezTo>
                    <a:cubicBezTo>
                      <a:pt x="19238" y="3054"/>
                      <a:pt x="19238" y="2856"/>
                      <a:pt x="19205" y="2624"/>
                    </a:cubicBezTo>
                    <a:cubicBezTo>
                      <a:pt x="19138" y="2194"/>
                      <a:pt x="18973" y="1831"/>
                      <a:pt x="18742" y="1500"/>
                    </a:cubicBezTo>
                    <a:cubicBezTo>
                      <a:pt x="18510" y="1137"/>
                      <a:pt x="18180" y="872"/>
                      <a:pt x="17783" y="740"/>
                    </a:cubicBezTo>
                    <a:cubicBezTo>
                      <a:pt x="17560" y="666"/>
                      <a:pt x="17318" y="629"/>
                      <a:pt x="17072" y="6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" name="Google Shape;621;p28"/>
            <p:cNvGrpSpPr/>
            <p:nvPr/>
          </p:nvGrpSpPr>
          <p:grpSpPr>
            <a:xfrm rot="10800000" flipH="1">
              <a:off x="1254054" y="4809345"/>
              <a:ext cx="6635592" cy="46846"/>
              <a:chOff x="1253530" y="278565"/>
              <a:chExt cx="6635592" cy="46846"/>
            </a:xfrm>
          </p:grpSpPr>
          <p:sp>
            <p:nvSpPr>
              <p:cNvPr id="622" name="Google Shape;622;p2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1253530" y="278565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fill="none" extrusionOk="0">
                    <a:moveTo>
                      <a:pt x="0" y="0"/>
                    </a:moveTo>
                    <a:lnTo>
                      <a:pt x="21161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8"/>
              <p:cNvSpPr/>
              <p:nvPr/>
            </p:nvSpPr>
            <p:spPr>
              <a:xfrm>
                <a:off x="1253530" y="325379"/>
                <a:ext cx="663559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1611" h="1" extrusionOk="0">
                    <a:moveTo>
                      <a:pt x="0" y="1"/>
                    </a:moveTo>
                    <a:lnTo>
                      <a:pt x="21161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solidFill>
          <a:schemeClr val="lt2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29"/>
          <p:cNvGrpSpPr/>
          <p:nvPr/>
        </p:nvGrpSpPr>
        <p:grpSpPr>
          <a:xfrm>
            <a:off x="91521" y="150519"/>
            <a:ext cx="8960958" cy="4842461"/>
            <a:chOff x="91521" y="150519"/>
            <a:chExt cx="8960958" cy="4842461"/>
          </a:xfrm>
        </p:grpSpPr>
        <p:grpSp>
          <p:nvGrpSpPr>
            <p:cNvPr id="627" name="Google Shape;627;p29"/>
            <p:cNvGrpSpPr/>
            <p:nvPr/>
          </p:nvGrpSpPr>
          <p:grpSpPr>
            <a:xfrm>
              <a:off x="1132521" y="314996"/>
              <a:ext cx="6883094" cy="46226"/>
              <a:chOff x="1132521" y="314996"/>
              <a:chExt cx="6883094" cy="46226"/>
            </a:xfrm>
          </p:grpSpPr>
          <p:sp>
            <p:nvSpPr>
              <p:cNvPr id="628" name="Google Shape;628;p29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9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9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9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29"/>
            <p:cNvGrpSpPr/>
            <p:nvPr/>
          </p:nvGrpSpPr>
          <p:grpSpPr>
            <a:xfrm>
              <a:off x="277979" y="1181058"/>
              <a:ext cx="46630" cy="2791194"/>
              <a:chOff x="277979" y="1181058"/>
              <a:chExt cx="46630" cy="2791194"/>
            </a:xfrm>
          </p:grpSpPr>
          <p:sp>
            <p:nvSpPr>
              <p:cNvPr id="633" name="Google Shape;633;p29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9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9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9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7" name="Google Shape;637;p29"/>
            <p:cNvSpPr/>
            <p:nvPr/>
          </p:nvSpPr>
          <p:spPr>
            <a:xfrm>
              <a:off x="91521" y="150519"/>
              <a:ext cx="943666" cy="929767"/>
            </a:xfrm>
            <a:custGeom>
              <a:avLst/>
              <a:gdLst/>
              <a:ahLst/>
              <a:cxnLst/>
              <a:rect l="l" t="t" r="r" b="b"/>
              <a:pathLst>
                <a:path w="30113" h="29949" extrusionOk="0">
                  <a:moveTo>
                    <a:pt x="10380" y="3282"/>
                  </a:moveTo>
                  <a:cubicBezTo>
                    <a:pt x="11173" y="3381"/>
                    <a:pt x="11801" y="3877"/>
                    <a:pt x="12065" y="4638"/>
                  </a:cubicBezTo>
                  <a:cubicBezTo>
                    <a:pt x="12264" y="5266"/>
                    <a:pt x="12065" y="5894"/>
                    <a:pt x="11801" y="6092"/>
                  </a:cubicBezTo>
                  <a:cubicBezTo>
                    <a:pt x="11573" y="6229"/>
                    <a:pt x="11329" y="6303"/>
                    <a:pt x="11080" y="6303"/>
                  </a:cubicBezTo>
                  <a:cubicBezTo>
                    <a:pt x="10968" y="6303"/>
                    <a:pt x="10856" y="6288"/>
                    <a:pt x="10743" y="6257"/>
                  </a:cubicBezTo>
                  <a:cubicBezTo>
                    <a:pt x="10314" y="6059"/>
                    <a:pt x="10016" y="5695"/>
                    <a:pt x="9917" y="5266"/>
                  </a:cubicBezTo>
                  <a:cubicBezTo>
                    <a:pt x="9752" y="4737"/>
                    <a:pt x="9785" y="4208"/>
                    <a:pt x="10049" y="3745"/>
                  </a:cubicBezTo>
                  <a:cubicBezTo>
                    <a:pt x="10148" y="3580"/>
                    <a:pt x="10248" y="3415"/>
                    <a:pt x="10380" y="3282"/>
                  </a:cubicBezTo>
                  <a:close/>
                  <a:moveTo>
                    <a:pt x="2447" y="2357"/>
                  </a:moveTo>
                  <a:lnTo>
                    <a:pt x="2447" y="2357"/>
                  </a:lnTo>
                  <a:cubicBezTo>
                    <a:pt x="3897" y="3095"/>
                    <a:pt x="5190" y="3245"/>
                    <a:pt x="6719" y="3245"/>
                  </a:cubicBezTo>
                  <a:cubicBezTo>
                    <a:pt x="7176" y="3245"/>
                    <a:pt x="7655" y="3231"/>
                    <a:pt x="8165" y="3216"/>
                  </a:cubicBezTo>
                  <a:lnTo>
                    <a:pt x="9421" y="3183"/>
                  </a:lnTo>
                  <a:lnTo>
                    <a:pt x="9586" y="3183"/>
                  </a:lnTo>
                  <a:cubicBezTo>
                    <a:pt x="9520" y="3282"/>
                    <a:pt x="9487" y="3348"/>
                    <a:pt x="9454" y="3415"/>
                  </a:cubicBezTo>
                  <a:cubicBezTo>
                    <a:pt x="9289" y="3712"/>
                    <a:pt x="9190" y="4043"/>
                    <a:pt x="9157" y="4373"/>
                  </a:cubicBezTo>
                  <a:lnTo>
                    <a:pt x="4496" y="4373"/>
                  </a:lnTo>
                  <a:lnTo>
                    <a:pt x="4496" y="9067"/>
                  </a:lnTo>
                  <a:cubicBezTo>
                    <a:pt x="4166" y="9100"/>
                    <a:pt x="3835" y="9199"/>
                    <a:pt x="3505" y="9364"/>
                  </a:cubicBezTo>
                  <a:cubicBezTo>
                    <a:pt x="3438" y="9430"/>
                    <a:pt x="3372" y="9463"/>
                    <a:pt x="3273" y="9529"/>
                  </a:cubicBezTo>
                  <a:lnTo>
                    <a:pt x="3273" y="9364"/>
                  </a:lnTo>
                  <a:cubicBezTo>
                    <a:pt x="3273" y="8901"/>
                    <a:pt x="3306" y="8472"/>
                    <a:pt x="3306" y="8075"/>
                  </a:cubicBezTo>
                  <a:cubicBezTo>
                    <a:pt x="3405" y="5861"/>
                    <a:pt x="3438" y="4241"/>
                    <a:pt x="2447" y="2357"/>
                  </a:cubicBezTo>
                  <a:close/>
                  <a:moveTo>
                    <a:pt x="25684" y="5398"/>
                  </a:moveTo>
                  <a:cubicBezTo>
                    <a:pt x="25948" y="5497"/>
                    <a:pt x="26212" y="5563"/>
                    <a:pt x="26510" y="5629"/>
                  </a:cubicBezTo>
                  <a:cubicBezTo>
                    <a:pt x="26510" y="6356"/>
                    <a:pt x="26411" y="7084"/>
                    <a:pt x="26279" y="7778"/>
                  </a:cubicBezTo>
                  <a:cubicBezTo>
                    <a:pt x="26080" y="8637"/>
                    <a:pt x="25651" y="9430"/>
                    <a:pt x="25089" y="10091"/>
                  </a:cubicBezTo>
                  <a:cubicBezTo>
                    <a:pt x="24923" y="10290"/>
                    <a:pt x="24758" y="10455"/>
                    <a:pt x="24560" y="10587"/>
                  </a:cubicBezTo>
                  <a:cubicBezTo>
                    <a:pt x="24659" y="10422"/>
                    <a:pt x="24791" y="10224"/>
                    <a:pt x="24923" y="10058"/>
                  </a:cubicBezTo>
                  <a:cubicBezTo>
                    <a:pt x="25254" y="9496"/>
                    <a:pt x="25518" y="8901"/>
                    <a:pt x="25684" y="8273"/>
                  </a:cubicBezTo>
                  <a:cubicBezTo>
                    <a:pt x="25882" y="7315"/>
                    <a:pt x="25882" y="6323"/>
                    <a:pt x="25684" y="5398"/>
                  </a:cubicBezTo>
                  <a:close/>
                  <a:moveTo>
                    <a:pt x="20626" y="11711"/>
                  </a:moveTo>
                  <a:lnTo>
                    <a:pt x="20659" y="11777"/>
                  </a:lnTo>
                  <a:cubicBezTo>
                    <a:pt x="20659" y="11744"/>
                    <a:pt x="20626" y="11711"/>
                    <a:pt x="20626" y="11711"/>
                  </a:cubicBezTo>
                  <a:close/>
                  <a:moveTo>
                    <a:pt x="4701" y="9693"/>
                  </a:moveTo>
                  <a:cubicBezTo>
                    <a:pt x="4912" y="9693"/>
                    <a:pt x="5123" y="9727"/>
                    <a:pt x="5322" y="9794"/>
                  </a:cubicBezTo>
                  <a:cubicBezTo>
                    <a:pt x="5785" y="9926"/>
                    <a:pt x="6149" y="10224"/>
                    <a:pt x="6314" y="10653"/>
                  </a:cubicBezTo>
                  <a:cubicBezTo>
                    <a:pt x="6446" y="11017"/>
                    <a:pt x="6380" y="11381"/>
                    <a:pt x="6182" y="11711"/>
                  </a:cubicBezTo>
                  <a:cubicBezTo>
                    <a:pt x="6040" y="11901"/>
                    <a:pt x="5677" y="12056"/>
                    <a:pt x="5252" y="12056"/>
                  </a:cubicBezTo>
                  <a:cubicBezTo>
                    <a:pt x="5084" y="12056"/>
                    <a:pt x="4906" y="12032"/>
                    <a:pt x="4728" y="11975"/>
                  </a:cubicBezTo>
                  <a:cubicBezTo>
                    <a:pt x="3967" y="11711"/>
                    <a:pt x="3438" y="11050"/>
                    <a:pt x="3372" y="10290"/>
                  </a:cubicBezTo>
                  <a:cubicBezTo>
                    <a:pt x="3505" y="10124"/>
                    <a:pt x="3637" y="10025"/>
                    <a:pt x="3802" y="9926"/>
                  </a:cubicBezTo>
                  <a:cubicBezTo>
                    <a:pt x="4078" y="9768"/>
                    <a:pt x="4390" y="9693"/>
                    <a:pt x="4701" y="9693"/>
                  </a:cubicBezTo>
                  <a:close/>
                  <a:moveTo>
                    <a:pt x="9190" y="5199"/>
                  </a:moveTo>
                  <a:cubicBezTo>
                    <a:pt x="9223" y="5266"/>
                    <a:pt x="9223" y="5365"/>
                    <a:pt x="9256" y="5431"/>
                  </a:cubicBezTo>
                  <a:cubicBezTo>
                    <a:pt x="9421" y="6092"/>
                    <a:pt x="9884" y="6588"/>
                    <a:pt x="10512" y="6852"/>
                  </a:cubicBezTo>
                  <a:lnTo>
                    <a:pt x="10479" y="6852"/>
                  </a:lnTo>
                  <a:cubicBezTo>
                    <a:pt x="9983" y="7117"/>
                    <a:pt x="9686" y="7612"/>
                    <a:pt x="9653" y="8174"/>
                  </a:cubicBezTo>
                  <a:cubicBezTo>
                    <a:pt x="9586" y="8769"/>
                    <a:pt x="9917" y="9298"/>
                    <a:pt x="10479" y="9563"/>
                  </a:cubicBezTo>
                  <a:cubicBezTo>
                    <a:pt x="10578" y="9596"/>
                    <a:pt x="10743" y="9662"/>
                    <a:pt x="10876" y="9695"/>
                  </a:cubicBezTo>
                  <a:cubicBezTo>
                    <a:pt x="11041" y="9695"/>
                    <a:pt x="11206" y="9695"/>
                    <a:pt x="11371" y="9629"/>
                  </a:cubicBezTo>
                  <a:cubicBezTo>
                    <a:pt x="11537" y="9563"/>
                    <a:pt x="11702" y="9463"/>
                    <a:pt x="11801" y="9298"/>
                  </a:cubicBezTo>
                  <a:cubicBezTo>
                    <a:pt x="11867" y="9133"/>
                    <a:pt x="11900" y="9001"/>
                    <a:pt x="11933" y="8835"/>
                  </a:cubicBezTo>
                  <a:cubicBezTo>
                    <a:pt x="11970" y="8613"/>
                    <a:pt x="11799" y="8484"/>
                    <a:pt x="11624" y="8484"/>
                  </a:cubicBezTo>
                  <a:cubicBezTo>
                    <a:pt x="11488" y="8484"/>
                    <a:pt x="11349" y="8562"/>
                    <a:pt x="11305" y="8736"/>
                  </a:cubicBezTo>
                  <a:cubicBezTo>
                    <a:pt x="11305" y="8835"/>
                    <a:pt x="11272" y="8901"/>
                    <a:pt x="11239" y="8968"/>
                  </a:cubicBezTo>
                  <a:cubicBezTo>
                    <a:pt x="11239" y="9001"/>
                    <a:pt x="11206" y="9034"/>
                    <a:pt x="11173" y="9034"/>
                  </a:cubicBezTo>
                  <a:lnTo>
                    <a:pt x="10975" y="9034"/>
                  </a:lnTo>
                  <a:cubicBezTo>
                    <a:pt x="10909" y="9034"/>
                    <a:pt x="10842" y="9001"/>
                    <a:pt x="10743" y="8968"/>
                  </a:cubicBezTo>
                  <a:cubicBezTo>
                    <a:pt x="10479" y="8835"/>
                    <a:pt x="10281" y="8538"/>
                    <a:pt x="10314" y="8207"/>
                  </a:cubicBezTo>
                  <a:cubicBezTo>
                    <a:pt x="10347" y="7877"/>
                    <a:pt x="10545" y="7579"/>
                    <a:pt x="10842" y="7414"/>
                  </a:cubicBezTo>
                  <a:cubicBezTo>
                    <a:pt x="11054" y="7287"/>
                    <a:pt x="11283" y="7228"/>
                    <a:pt x="11508" y="7228"/>
                  </a:cubicBezTo>
                  <a:cubicBezTo>
                    <a:pt x="11986" y="7228"/>
                    <a:pt x="12446" y="7494"/>
                    <a:pt x="12693" y="7943"/>
                  </a:cubicBezTo>
                  <a:cubicBezTo>
                    <a:pt x="12925" y="8240"/>
                    <a:pt x="13024" y="8604"/>
                    <a:pt x="13057" y="9001"/>
                  </a:cubicBezTo>
                  <a:cubicBezTo>
                    <a:pt x="13024" y="9166"/>
                    <a:pt x="12991" y="9364"/>
                    <a:pt x="12925" y="9529"/>
                  </a:cubicBezTo>
                  <a:cubicBezTo>
                    <a:pt x="12826" y="9728"/>
                    <a:pt x="12760" y="9959"/>
                    <a:pt x="12693" y="10191"/>
                  </a:cubicBezTo>
                  <a:cubicBezTo>
                    <a:pt x="12495" y="11017"/>
                    <a:pt x="12528" y="11876"/>
                    <a:pt x="12793" y="12670"/>
                  </a:cubicBezTo>
                  <a:cubicBezTo>
                    <a:pt x="12498" y="12611"/>
                    <a:pt x="12198" y="12581"/>
                    <a:pt x="11899" y="12581"/>
                  </a:cubicBezTo>
                  <a:cubicBezTo>
                    <a:pt x="11361" y="12581"/>
                    <a:pt x="10824" y="12677"/>
                    <a:pt x="10314" y="12868"/>
                  </a:cubicBezTo>
                  <a:cubicBezTo>
                    <a:pt x="10082" y="12934"/>
                    <a:pt x="9884" y="13033"/>
                    <a:pt x="9653" y="13165"/>
                  </a:cubicBezTo>
                  <a:cubicBezTo>
                    <a:pt x="9520" y="13265"/>
                    <a:pt x="9355" y="13331"/>
                    <a:pt x="9190" y="13331"/>
                  </a:cubicBezTo>
                  <a:cubicBezTo>
                    <a:pt x="9105" y="13345"/>
                    <a:pt x="9022" y="13351"/>
                    <a:pt x="8940" y="13351"/>
                  </a:cubicBezTo>
                  <a:cubicBezTo>
                    <a:pt x="8639" y="13351"/>
                    <a:pt x="8359" y="13262"/>
                    <a:pt x="8099" y="13132"/>
                  </a:cubicBezTo>
                  <a:cubicBezTo>
                    <a:pt x="7372" y="12835"/>
                    <a:pt x="7041" y="12042"/>
                    <a:pt x="7339" y="11347"/>
                  </a:cubicBezTo>
                  <a:cubicBezTo>
                    <a:pt x="7471" y="11017"/>
                    <a:pt x="7735" y="10786"/>
                    <a:pt x="8066" y="10719"/>
                  </a:cubicBezTo>
                  <a:cubicBezTo>
                    <a:pt x="8099" y="10716"/>
                    <a:pt x="8132" y="10714"/>
                    <a:pt x="8165" y="10714"/>
                  </a:cubicBezTo>
                  <a:cubicBezTo>
                    <a:pt x="8455" y="10714"/>
                    <a:pt x="8711" y="10845"/>
                    <a:pt x="8859" y="11083"/>
                  </a:cubicBezTo>
                  <a:cubicBezTo>
                    <a:pt x="8925" y="11149"/>
                    <a:pt x="8958" y="11215"/>
                    <a:pt x="8958" y="11281"/>
                  </a:cubicBezTo>
                  <a:cubicBezTo>
                    <a:pt x="8991" y="11347"/>
                    <a:pt x="8991" y="11414"/>
                    <a:pt x="8958" y="11480"/>
                  </a:cubicBezTo>
                  <a:cubicBezTo>
                    <a:pt x="8958" y="11513"/>
                    <a:pt x="8958" y="11546"/>
                    <a:pt x="8925" y="11579"/>
                  </a:cubicBezTo>
                  <a:cubicBezTo>
                    <a:pt x="8859" y="11612"/>
                    <a:pt x="8793" y="11645"/>
                    <a:pt x="8727" y="11645"/>
                  </a:cubicBezTo>
                  <a:lnTo>
                    <a:pt x="8694" y="11645"/>
                  </a:lnTo>
                  <a:cubicBezTo>
                    <a:pt x="8329" y="11797"/>
                    <a:pt x="8468" y="12285"/>
                    <a:pt x="8775" y="12285"/>
                  </a:cubicBezTo>
                  <a:cubicBezTo>
                    <a:pt x="8802" y="12285"/>
                    <a:pt x="8830" y="12281"/>
                    <a:pt x="8859" y="12273"/>
                  </a:cubicBezTo>
                  <a:cubicBezTo>
                    <a:pt x="9025" y="12207"/>
                    <a:pt x="9157" y="12141"/>
                    <a:pt x="9289" y="12075"/>
                  </a:cubicBezTo>
                  <a:cubicBezTo>
                    <a:pt x="9454" y="11942"/>
                    <a:pt x="9553" y="11777"/>
                    <a:pt x="9586" y="11612"/>
                  </a:cubicBezTo>
                  <a:cubicBezTo>
                    <a:pt x="9619" y="11447"/>
                    <a:pt x="9619" y="11248"/>
                    <a:pt x="9586" y="11116"/>
                  </a:cubicBezTo>
                  <a:cubicBezTo>
                    <a:pt x="9520" y="10951"/>
                    <a:pt x="9454" y="10819"/>
                    <a:pt x="9388" y="10719"/>
                  </a:cubicBezTo>
                  <a:cubicBezTo>
                    <a:pt x="9136" y="10270"/>
                    <a:pt x="8669" y="10036"/>
                    <a:pt x="8190" y="10036"/>
                  </a:cubicBezTo>
                  <a:cubicBezTo>
                    <a:pt x="8104" y="10036"/>
                    <a:pt x="8019" y="10043"/>
                    <a:pt x="7934" y="10058"/>
                  </a:cubicBezTo>
                  <a:cubicBezTo>
                    <a:pt x="7537" y="10124"/>
                    <a:pt x="7174" y="10323"/>
                    <a:pt x="6942" y="10653"/>
                  </a:cubicBezTo>
                  <a:cubicBezTo>
                    <a:pt x="6942" y="10554"/>
                    <a:pt x="6909" y="10488"/>
                    <a:pt x="6909" y="10422"/>
                  </a:cubicBezTo>
                  <a:cubicBezTo>
                    <a:pt x="6645" y="9794"/>
                    <a:pt x="6116" y="9331"/>
                    <a:pt x="5488" y="9166"/>
                  </a:cubicBezTo>
                  <a:cubicBezTo>
                    <a:pt x="5422" y="9133"/>
                    <a:pt x="5356" y="9133"/>
                    <a:pt x="5289" y="9133"/>
                  </a:cubicBezTo>
                  <a:lnTo>
                    <a:pt x="5289" y="5199"/>
                  </a:lnTo>
                  <a:close/>
                  <a:moveTo>
                    <a:pt x="10677" y="24437"/>
                  </a:moveTo>
                  <a:cubicBezTo>
                    <a:pt x="10545" y="24635"/>
                    <a:pt x="10380" y="24833"/>
                    <a:pt x="10181" y="24999"/>
                  </a:cubicBezTo>
                  <a:cubicBezTo>
                    <a:pt x="9520" y="25561"/>
                    <a:pt x="8727" y="25957"/>
                    <a:pt x="7868" y="26156"/>
                  </a:cubicBezTo>
                  <a:cubicBezTo>
                    <a:pt x="7174" y="26321"/>
                    <a:pt x="6446" y="26387"/>
                    <a:pt x="5719" y="26387"/>
                  </a:cubicBezTo>
                  <a:cubicBezTo>
                    <a:pt x="5653" y="26122"/>
                    <a:pt x="5587" y="25825"/>
                    <a:pt x="5488" y="25561"/>
                  </a:cubicBezTo>
                  <a:lnTo>
                    <a:pt x="5488" y="25561"/>
                  </a:lnTo>
                  <a:cubicBezTo>
                    <a:pt x="5951" y="25676"/>
                    <a:pt x="6430" y="25734"/>
                    <a:pt x="6909" y="25734"/>
                  </a:cubicBezTo>
                  <a:cubicBezTo>
                    <a:pt x="7388" y="25734"/>
                    <a:pt x="7868" y="25676"/>
                    <a:pt x="8330" y="25561"/>
                  </a:cubicBezTo>
                  <a:cubicBezTo>
                    <a:pt x="8991" y="25395"/>
                    <a:pt x="9586" y="25131"/>
                    <a:pt x="10115" y="24800"/>
                  </a:cubicBezTo>
                  <a:cubicBezTo>
                    <a:pt x="10314" y="24701"/>
                    <a:pt x="10512" y="24569"/>
                    <a:pt x="10677" y="24437"/>
                  </a:cubicBezTo>
                  <a:close/>
                  <a:moveTo>
                    <a:pt x="27372" y="1"/>
                  </a:moveTo>
                  <a:cubicBezTo>
                    <a:pt x="26831" y="1"/>
                    <a:pt x="26309" y="211"/>
                    <a:pt x="25915" y="605"/>
                  </a:cubicBezTo>
                  <a:cubicBezTo>
                    <a:pt x="25684" y="803"/>
                    <a:pt x="25452" y="1101"/>
                    <a:pt x="25320" y="1398"/>
                  </a:cubicBezTo>
                  <a:cubicBezTo>
                    <a:pt x="25155" y="1729"/>
                    <a:pt x="25122" y="2092"/>
                    <a:pt x="25188" y="2456"/>
                  </a:cubicBezTo>
                  <a:cubicBezTo>
                    <a:pt x="25287" y="2820"/>
                    <a:pt x="25518" y="3150"/>
                    <a:pt x="25849" y="3348"/>
                  </a:cubicBezTo>
                  <a:cubicBezTo>
                    <a:pt x="26015" y="3424"/>
                    <a:pt x="26189" y="3465"/>
                    <a:pt x="26360" y="3465"/>
                  </a:cubicBezTo>
                  <a:cubicBezTo>
                    <a:pt x="26562" y="3465"/>
                    <a:pt x="26761" y="3408"/>
                    <a:pt x="26940" y="3282"/>
                  </a:cubicBezTo>
                  <a:cubicBezTo>
                    <a:pt x="27120" y="3162"/>
                    <a:pt x="26999" y="2877"/>
                    <a:pt x="26802" y="2877"/>
                  </a:cubicBezTo>
                  <a:cubicBezTo>
                    <a:pt x="26782" y="2877"/>
                    <a:pt x="26762" y="2880"/>
                    <a:pt x="26741" y="2886"/>
                  </a:cubicBezTo>
                  <a:cubicBezTo>
                    <a:pt x="26671" y="2909"/>
                    <a:pt x="26601" y="2920"/>
                    <a:pt x="26532" y="2920"/>
                  </a:cubicBezTo>
                  <a:cubicBezTo>
                    <a:pt x="26407" y="2920"/>
                    <a:pt x="26286" y="2884"/>
                    <a:pt x="26179" y="2820"/>
                  </a:cubicBezTo>
                  <a:cubicBezTo>
                    <a:pt x="26047" y="2687"/>
                    <a:pt x="25948" y="2522"/>
                    <a:pt x="25915" y="2324"/>
                  </a:cubicBezTo>
                  <a:cubicBezTo>
                    <a:pt x="25882" y="2125"/>
                    <a:pt x="25948" y="1927"/>
                    <a:pt x="26047" y="1762"/>
                  </a:cubicBezTo>
                  <a:cubicBezTo>
                    <a:pt x="26179" y="1564"/>
                    <a:pt x="26312" y="1398"/>
                    <a:pt x="26510" y="1266"/>
                  </a:cubicBezTo>
                  <a:cubicBezTo>
                    <a:pt x="26719" y="1081"/>
                    <a:pt x="26992" y="976"/>
                    <a:pt x="27274" y="976"/>
                  </a:cubicBezTo>
                  <a:cubicBezTo>
                    <a:pt x="27394" y="976"/>
                    <a:pt x="27515" y="995"/>
                    <a:pt x="27634" y="1035"/>
                  </a:cubicBezTo>
                  <a:cubicBezTo>
                    <a:pt x="28064" y="1200"/>
                    <a:pt x="28427" y="1464"/>
                    <a:pt x="28692" y="1861"/>
                  </a:cubicBezTo>
                  <a:cubicBezTo>
                    <a:pt x="28956" y="2225"/>
                    <a:pt x="29055" y="2654"/>
                    <a:pt x="29022" y="3084"/>
                  </a:cubicBezTo>
                  <a:cubicBezTo>
                    <a:pt x="28923" y="3580"/>
                    <a:pt x="28725" y="4010"/>
                    <a:pt x="28427" y="4373"/>
                  </a:cubicBezTo>
                  <a:cubicBezTo>
                    <a:pt x="28163" y="4770"/>
                    <a:pt x="27733" y="4968"/>
                    <a:pt x="27270" y="5001"/>
                  </a:cubicBezTo>
                  <a:cubicBezTo>
                    <a:pt x="27203" y="5005"/>
                    <a:pt x="27136" y="5007"/>
                    <a:pt x="27070" y="5007"/>
                  </a:cubicBezTo>
                  <a:cubicBezTo>
                    <a:pt x="26615" y="5007"/>
                    <a:pt x="26183" y="4910"/>
                    <a:pt x="25750" y="4737"/>
                  </a:cubicBezTo>
                  <a:cubicBezTo>
                    <a:pt x="25651" y="4704"/>
                    <a:pt x="25551" y="4671"/>
                    <a:pt x="25452" y="4638"/>
                  </a:cubicBezTo>
                  <a:cubicBezTo>
                    <a:pt x="25452" y="4538"/>
                    <a:pt x="25419" y="4472"/>
                    <a:pt x="25386" y="4406"/>
                  </a:cubicBezTo>
                  <a:cubicBezTo>
                    <a:pt x="24956" y="3216"/>
                    <a:pt x="24328" y="2092"/>
                    <a:pt x="23502" y="1101"/>
                  </a:cubicBezTo>
                  <a:cubicBezTo>
                    <a:pt x="23391" y="997"/>
                    <a:pt x="23266" y="953"/>
                    <a:pt x="23146" y="953"/>
                  </a:cubicBezTo>
                  <a:cubicBezTo>
                    <a:pt x="22767" y="953"/>
                    <a:pt x="22433" y="1393"/>
                    <a:pt x="22709" y="1795"/>
                  </a:cubicBezTo>
                  <a:lnTo>
                    <a:pt x="22709" y="1828"/>
                  </a:lnTo>
                  <a:cubicBezTo>
                    <a:pt x="23271" y="2456"/>
                    <a:pt x="23767" y="3150"/>
                    <a:pt x="24163" y="3910"/>
                  </a:cubicBezTo>
                  <a:cubicBezTo>
                    <a:pt x="23733" y="3646"/>
                    <a:pt x="23337" y="3348"/>
                    <a:pt x="22940" y="3051"/>
                  </a:cubicBezTo>
                  <a:cubicBezTo>
                    <a:pt x="22742" y="2853"/>
                    <a:pt x="22544" y="2687"/>
                    <a:pt x="22345" y="2489"/>
                  </a:cubicBezTo>
                  <a:cubicBezTo>
                    <a:pt x="22114" y="2258"/>
                    <a:pt x="21849" y="2059"/>
                    <a:pt x="21585" y="1927"/>
                  </a:cubicBezTo>
                  <a:cubicBezTo>
                    <a:pt x="21225" y="1737"/>
                    <a:pt x="20832" y="1646"/>
                    <a:pt x="20437" y="1646"/>
                  </a:cubicBezTo>
                  <a:cubicBezTo>
                    <a:pt x="20144" y="1646"/>
                    <a:pt x="19850" y="1696"/>
                    <a:pt x="19569" y="1795"/>
                  </a:cubicBezTo>
                  <a:cubicBezTo>
                    <a:pt x="19238" y="1927"/>
                    <a:pt x="18941" y="2092"/>
                    <a:pt x="18676" y="2324"/>
                  </a:cubicBezTo>
                  <a:cubicBezTo>
                    <a:pt x="18379" y="2588"/>
                    <a:pt x="18180" y="2952"/>
                    <a:pt x="18114" y="3348"/>
                  </a:cubicBezTo>
                  <a:cubicBezTo>
                    <a:pt x="17949" y="4076"/>
                    <a:pt x="18213" y="4836"/>
                    <a:pt x="18808" y="5332"/>
                  </a:cubicBezTo>
                  <a:cubicBezTo>
                    <a:pt x="19106" y="5563"/>
                    <a:pt x="19470" y="5662"/>
                    <a:pt x="19833" y="5695"/>
                  </a:cubicBezTo>
                  <a:cubicBezTo>
                    <a:pt x="20230" y="5695"/>
                    <a:pt x="20626" y="5497"/>
                    <a:pt x="20858" y="5199"/>
                  </a:cubicBezTo>
                  <a:cubicBezTo>
                    <a:pt x="20957" y="5067"/>
                    <a:pt x="21056" y="4902"/>
                    <a:pt x="21122" y="4704"/>
                  </a:cubicBezTo>
                  <a:cubicBezTo>
                    <a:pt x="21122" y="4638"/>
                    <a:pt x="21155" y="4538"/>
                    <a:pt x="21155" y="4439"/>
                  </a:cubicBezTo>
                  <a:cubicBezTo>
                    <a:pt x="21188" y="4340"/>
                    <a:pt x="21188" y="4241"/>
                    <a:pt x="21155" y="4142"/>
                  </a:cubicBezTo>
                  <a:cubicBezTo>
                    <a:pt x="21056" y="3778"/>
                    <a:pt x="20891" y="3448"/>
                    <a:pt x="20626" y="3183"/>
                  </a:cubicBezTo>
                  <a:cubicBezTo>
                    <a:pt x="20593" y="3150"/>
                    <a:pt x="20560" y="3117"/>
                    <a:pt x="20494" y="3084"/>
                  </a:cubicBezTo>
                  <a:cubicBezTo>
                    <a:pt x="20457" y="3076"/>
                    <a:pt x="20422" y="3072"/>
                    <a:pt x="20388" y="3072"/>
                  </a:cubicBezTo>
                  <a:cubicBezTo>
                    <a:pt x="19994" y="3072"/>
                    <a:pt x="19799" y="3568"/>
                    <a:pt x="20164" y="3811"/>
                  </a:cubicBezTo>
                  <a:cubicBezTo>
                    <a:pt x="20362" y="3910"/>
                    <a:pt x="20494" y="4076"/>
                    <a:pt x="20560" y="4274"/>
                  </a:cubicBezTo>
                  <a:cubicBezTo>
                    <a:pt x="20560" y="4307"/>
                    <a:pt x="20560" y="4340"/>
                    <a:pt x="20560" y="4373"/>
                  </a:cubicBezTo>
                  <a:cubicBezTo>
                    <a:pt x="20560" y="4439"/>
                    <a:pt x="20527" y="4472"/>
                    <a:pt x="20527" y="4538"/>
                  </a:cubicBezTo>
                  <a:cubicBezTo>
                    <a:pt x="20461" y="4604"/>
                    <a:pt x="20395" y="4671"/>
                    <a:pt x="20329" y="4737"/>
                  </a:cubicBezTo>
                  <a:cubicBezTo>
                    <a:pt x="20230" y="4869"/>
                    <a:pt x="20031" y="4935"/>
                    <a:pt x="19866" y="4935"/>
                  </a:cubicBezTo>
                  <a:cubicBezTo>
                    <a:pt x="19668" y="4869"/>
                    <a:pt x="19503" y="4803"/>
                    <a:pt x="19337" y="4638"/>
                  </a:cubicBezTo>
                  <a:cubicBezTo>
                    <a:pt x="19073" y="4340"/>
                    <a:pt x="19007" y="3943"/>
                    <a:pt x="19106" y="3547"/>
                  </a:cubicBezTo>
                  <a:cubicBezTo>
                    <a:pt x="19139" y="3381"/>
                    <a:pt x="19205" y="3216"/>
                    <a:pt x="19337" y="3084"/>
                  </a:cubicBezTo>
                  <a:cubicBezTo>
                    <a:pt x="19503" y="2952"/>
                    <a:pt x="19701" y="2820"/>
                    <a:pt x="19932" y="2753"/>
                  </a:cubicBezTo>
                  <a:cubicBezTo>
                    <a:pt x="20142" y="2666"/>
                    <a:pt x="20369" y="2625"/>
                    <a:pt x="20596" y="2625"/>
                  </a:cubicBezTo>
                  <a:cubicBezTo>
                    <a:pt x="20799" y="2625"/>
                    <a:pt x="21001" y="2658"/>
                    <a:pt x="21188" y="2720"/>
                  </a:cubicBezTo>
                  <a:cubicBezTo>
                    <a:pt x="21420" y="2820"/>
                    <a:pt x="21618" y="2952"/>
                    <a:pt x="21816" y="3117"/>
                  </a:cubicBezTo>
                  <a:cubicBezTo>
                    <a:pt x="22048" y="3282"/>
                    <a:pt x="22279" y="3448"/>
                    <a:pt x="22510" y="3613"/>
                  </a:cubicBezTo>
                  <a:cubicBezTo>
                    <a:pt x="23172" y="4076"/>
                    <a:pt x="23866" y="4505"/>
                    <a:pt x="24593" y="4869"/>
                  </a:cubicBezTo>
                  <a:cubicBezTo>
                    <a:pt x="24990" y="5894"/>
                    <a:pt x="25089" y="6984"/>
                    <a:pt x="24890" y="8042"/>
                  </a:cubicBezTo>
                  <a:cubicBezTo>
                    <a:pt x="24758" y="8604"/>
                    <a:pt x="24527" y="9133"/>
                    <a:pt x="24262" y="9629"/>
                  </a:cubicBezTo>
                  <a:cubicBezTo>
                    <a:pt x="23998" y="10124"/>
                    <a:pt x="23634" y="10587"/>
                    <a:pt x="23172" y="10951"/>
                  </a:cubicBezTo>
                  <a:cubicBezTo>
                    <a:pt x="22874" y="11182"/>
                    <a:pt x="22510" y="11347"/>
                    <a:pt x="22114" y="11414"/>
                  </a:cubicBezTo>
                  <a:cubicBezTo>
                    <a:pt x="22054" y="11417"/>
                    <a:pt x="21995" y="11419"/>
                    <a:pt x="21935" y="11419"/>
                  </a:cubicBezTo>
                  <a:cubicBezTo>
                    <a:pt x="21401" y="11419"/>
                    <a:pt x="20871" y="11285"/>
                    <a:pt x="20395" y="11017"/>
                  </a:cubicBezTo>
                  <a:cubicBezTo>
                    <a:pt x="19701" y="10620"/>
                    <a:pt x="19271" y="9860"/>
                    <a:pt x="19271" y="9067"/>
                  </a:cubicBezTo>
                  <a:cubicBezTo>
                    <a:pt x="19271" y="8273"/>
                    <a:pt x="19701" y="7513"/>
                    <a:pt x="20362" y="7084"/>
                  </a:cubicBezTo>
                  <a:cubicBezTo>
                    <a:pt x="20585" y="6935"/>
                    <a:pt x="20864" y="6860"/>
                    <a:pt x="21143" y="6860"/>
                  </a:cubicBezTo>
                  <a:cubicBezTo>
                    <a:pt x="21236" y="6860"/>
                    <a:pt x="21329" y="6869"/>
                    <a:pt x="21420" y="6885"/>
                  </a:cubicBezTo>
                  <a:cubicBezTo>
                    <a:pt x="21750" y="6951"/>
                    <a:pt x="22048" y="7216"/>
                    <a:pt x="22180" y="7546"/>
                  </a:cubicBezTo>
                  <a:cubicBezTo>
                    <a:pt x="22246" y="7910"/>
                    <a:pt x="22180" y="8273"/>
                    <a:pt x="21949" y="8538"/>
                  </a:cubicBezTo>
                  <a:cubicBezTo>
                    <a:pt x="21681" y="8776"/>
                    <a:pt x="21334" y="8906"/>
                    <a:pt x="20978" y="8906"/>
                  </a:cubicBezTo>
                  <a:cubicBezTo>
                    <a:pt x="20938" y="8906"/>
                    <a:pt x="20898" y="8905"/>
                    <a:pt x="20858" y="8901"/>
                  </a:cubicBezTo>
                  <a:cubicBezTo>
                    <a:pt x="20759" y="8901"/>
                    <a:pt x="20659" y="8968"/>
                    <a:pt x="20659" y="9067"/>
                  </a:cubicBezTo>
                  <a:cubicBezTo>
                    <a:pt x="20626" y="9166"/>
                    <a:pt x="20693" y="9265"/>
                    <a:pt x="20792" y="9265"/>
                  </a:cubicBezTo>
                  <a:cubicBezTo>
                    <a:pt x="20914" y="9296"/>
                    <a:pt x="21038" y="9310"/>
                    <a:pt x="21162" y="9310"/>
                  </a:cubicBezTo>
                  <a:cubicBezTo>
                    <a:pt x="21573" y="9310"/>
                    <a:pt x="21982" y="9148"/>
                    <a:pt x="22312" y="8868"/>
                  </a:cubicBezTo>
                  <a:cubicBezTo>
                    <a:pt x="22709" y="8472"/>
                    <a:pt x="22874" y="7910"/>
                    <a:pt x="22775" y="7348"/>
                  </a:cubicBezTo>
                  <a:cubicBezTo>
                    <a:pt x="22610" y="6786"/>
                    <a:pt x="22147" y="6356"/>
                    <a:pt x="21585" y="6191"/>
                  </a:cubicBezTo>
                  <a:cubicBezTo>
                    <a:pt x="21413" y="6148"/>
                    <a:pt x="21235" y="6126"/>
                    <a:pt x="21056" y="6126"/>
                  </a:cubicBezTo>
                  <a:cubicBezTo>
                    <a:pt x="20684" y="6126"/>
                    <a:pt x="20311" y="6222"/>
                    <a:pt x="19998" y="6422"/>
                  </a:cubicBezTo>
                  <a:cubicBezTo>
                    <a:pt x="19734" y="6555"/>
                    <a:pt x="19503" y="6753"/>
                    <a:pt x="19304" y="6984"/>
                  </a:cubicBezTo>
                  <a:cubicBezTo>
                    <a:pt x="18941" y="6918"/>
                    <a:pt x="18048" y="6687"/>
                    <a:pt x="17189" y="5596"/>
                  </a:cubicBezTo>
                  <a:cubicBezTo>
                    <a:pt x="16049" y="4156"/>
                    <a:pt x="14174" y="1818"/>
                    <a:pt x="12256" y="1818"/>
                  </a:cubicBezTo>
                  <a:cubicBezTo>
                    <a:pt x="12060" y="1818"/>
                    <a:pt x="11864" y="1842"/>
                    <a:pt x="11669" y="1894"/>
                  </a:cubicBezTo>
                  <a:cubicBezTo>
                    <a:pt x="11140" y="1993"/>
                    <a:pt x="10611" y="2258"/>
                    <a:pt x="10181" y="2588"/>
                  </a:cubicBezTo>
                  <a:cubicBezTo>
                    <a:pt x="9917" y="2555"/>
                    <a:pt x="9686" y="2555"/>
                    <a:pt x="9421" y="2555"/>
                  </a:cubicBezTo>
                  <a:lnTo>
                    <a:pt x="8165" y="2588"/>
                  </a:lnTo>
                  <a:cubicBezTo>
                    <a:pt x="7668" y="2601"/>
                    <a:pt x="7209" y="2612"/>
                    <a:pt x="6775" y="2612"/>
                  </a:cubicBezTo>
                  <a:cubicBezTo>
                    <a:pt x="4902" y="2612"/>
                    <a:pt x="3518" y="2402"/>
                    <a:pt x="1720" y="1167"/>
                  </a:cubicBezTo>
                  <a:lnTo>
                    <a:pt x="298" y="208"/>
                  </a:lnTo>
                  <a:lnTo>
                    <a:pt x="1257" y="1630"/>
                  </a:lnTo>
                  <a:cubicBezTo>
                    <a:pt x="2810" y="3844"/>
                    <a:pt x="2744" y="5431"/>
                    <a:pt x="2678" y="8075"/>
                  </a:cubicBezTo>
                  <a:cubicBezTo>
                    <a:pt x="2678" y="8505"/>
                    <a:pt x="2645" y="8901"/>
                    <a:pt x="2645" y="9364"/>
                  </a:cubicBezTo>
                  <a:cubicBezTo>
                    <a:pt x="2645" y="9596"/>
                    <a:pt x="2645" y="9827"/>
                    <a:pt x="2678" y="10091"/>
                  </a:cubicBezTo>
                  <a:cubicBezTo>
                    <a:pt x="2348" y="10521"/>
                    <a:pt x="2116" y="11050"/>
                    <a:pt x="1984" y="11579"/>
                  </a:cubicBezTo>
                  <a:cubicBezTo>
                    <a:pt x="1455" y="13694"/>
                    <a:pt x="4133" y="15843"/>
                    <a:pt x="5686" y="17099"/>
                  </a:cubicBezTo>
                  <a:cubicBezTo>
                    <a:pt x="6810" y="17958"/>
                    <a:pt x="7041" y="18851"/>
                    <a:pt x="7107" y="19214"/>
                  </a:cubicBezTo>
                  <a:cubicBezTo>
                    <a:pt x="6876" y="19413"/>
                    <a:pt x="6678" y="19644"/>
                    <a:pt x="6545" y="19908"/>
                  </a:cubicBezTo>
                  <a:cubicBezTo>
                    <a:pt x="6248" y="20404"/>
                    <a:pt x="6182" y="20966"/>
                    <a:pt x="6314" y="21495"/>
                  </a:cubicBezTo>
                  <a:cubicBezTo>
                    <a:pt x="6500" y="22281"/>
                    <a:pt x="7178" y="22730"/>
                    <a:pt x="7861" y="22730"/>
                  </a:cubicBezTo>
                  <a:cubicBezTo>
                    <a:pt x="8270" y="22730"/>
                    <a:pt x="8682" y="22569"/>
                    <a:pt x="8991" y="22222"/>
                  </a:cubicBezTo>
                  <a:cubicBezTo>
                    <a:pt x="9355" y="21792"/>
                    <a:pt x="9487" y="21231"/>
                    <a:pt x="9355" y="20735"/>
                  </a:cubicBezTo>
                  <a:cubicBezTo>
                    <a:pt x="9355" y="20636"/>
                    <a:pt x="9256" y="20569"/>
                    <a:pt x="9157" y="20569"/>
                  </a:cubicBezTo>
                  <a:cubicBezTo>
                    <a:pt x="9058" y="20569"/>
                    <a:pt x="8991" y="20669"/>
                    <a:pt x="8991" y="20768"/>
                  </a:cubicBezTo>
                  <a:cubicBezTo>
                    <a:pt x="9025" y="21164"/>
                    <a:pt x="8892" y="21561"/>
                    <a:pt x="8628" y="21859"/>
                  </a:cubicBezTo>
                  <a:cubicBezTo>
                    <a:pt x="8433" y="22029"/>
                    <a:pt x="8183" y="22128"/>
                    <a:pt x="7920" y="22128"/>
                  </a:cubicBezTo>
                  <a:cubicBezTo>
                    <a:pt x="7826" y="22128"/>
                    <a:pt x="7731" y="22116"/>
                    <a:pt x="7636" y="22090"/>
                  </a:cubicBezTo>
                  <a:cubicBezTo>
                    <a:pt x="7306" y="21958"/>
                    <a:pt x="7041" y="21693"/>
                    <a:pt x="6975" y="21330"/>
                  </a:cubicBezTo>
                  <a:cubicBezTo>
                    <a:pt x="6909" y="20966"/>
                    <a:pt x="6975" y="20603"/>
                    <a:pt x="7174" y="20272"/>
                  </a:cubicBezTo>
                  <a:cubicBezTo>
                    <a:pt x="7603" y="19611"/>
                    <a:pt x="8330" y="19214"/>
                    <a:pt x="9157" y="19181"/>
                  </a:cubicBezTo>
                  <a:cubicBezTo>
                    <a:pt x="9950" y="19181"/>
                    <a:pt x="10710" y="19611"/>
                    <a:pt x="11107" y="20305"/>
                  </a:cubicBezTo>
                  <a:cubicBezTo>
                    <a:pt x="11404" y="20834"/>
                    <a:pt x="11537" y="21429"/>
                    <a:pt x="11504" y="22057"/>
                  </a:cubicBezTo>
                  <a:cubicBezTo>
                    <a:pt x="11437" y="22420"/>
                    <a:pt x="11272" y="22784"/>
                    <a:pt x="11041" y="23115"/>
                  </a:cubicBezTo>
                  <a:cubicBezTo>
                    <a:pt x="10677" y="23544"/>
                    <a:pt x="10248" y="23875"/>
                    <a:pt x="9752" y="24139"/>
                  </a:cubicBezTo>
                  <a:cubicBezTo>
                    <a:pt x="9256" y="24437"/>
                    <a:pt x="8727" y="24635"/>
                    <a:pt x="8165" y="24767"/>
                  </a:cubicBezTo>
                  <a:cubicBezTo>
                    <a:pt x="7795" y="24835"/>
                    <a:pt x="7424" y="24868"/>
                    <a:pt x="7056" y="24868"/>
                  </a:cubicBezTo>
                  <a:cubicBezTo>
                    <a:pt x="6341" y="24868"/>
                    <a:pt x="5635" y="24743"/>
                    <a:pt x="4959" y="24503"/>
                  </a:cubicBezTo>
                  <a:cubicBezTo>
                    <a:pt x="4595" y="23776"/>
                    <a:pt x="4199" y="23082"/>
                    <a:pt x="3736" y="22420"/>
                  </a:cubicBezTo>
                  <a:cubicBezTo>
                    <a:pt x="3571" y="22189"/>
                    <a:pt x="3405" y="21958"/>
                    <a:pt x="3207" y="21726"/>
                  </a:cubicBezTo>
                  <a:cubicBezTo>
                    <a:pt x="3075" y="21528"/>
                    <a:pt x="2943" y="21330"/>
                    <a:pt x="2843" y="21098"/>
                  </a:cubicBezTo>
                  <a:cubicBezTo>
                    <a:pt x="2612" y="20470"/>
                    <a:pt x="2777" y="19776"/>
                    <a:pt x="3207" y="19280"/>
                  </a:cubicBezTo>
                  <a:cubicBezTo>
                    <a:pt x="3339" y="19148"/>
                    <a:pt x="3471" y="19049"/>
                    <a:pt x="3670" y="19016"/>
                  </a:cubicBezTo>
                  <a:cubicBezTo>
                    <a:pt x="3776" y="18987"/>
                    <a:pt x="3887" y="18972"/>
                    <a:pt x="4001" y="18972"/>
                  </a:cubicBezTo>
                  <a:cubicBezTo>
                    <a:pt x="4275" y="18972"/>
                    <a:pt x="4559" y="19060"/>
                    <a:pt x="4794" y="19247"/>
                  </a:cubicBezTo>
                  <a:cubicBezTo>
                    <a:pt x="4926" y="19380"/>
                    <a:pt x="4992" y="19578"/>
                    <a:pt x="5058" y="19776"/>
                  </a:cubicBezTo>
                  <a:cubicBezTo>
                    <a:pt x="5091" y="19941"/>
                    <a:pt x="5025" y="20107"/>
                    <a:pt x="4893" y="20239"/>
                  </a:cubicBezTo>
                  <a:cubicBezTo>
                    <a:pt x="4794" y="20305"/>
                    <a:pt x="4728" y="20338"/>
                    <a:pt x="4628" y="20404"/>
                  </a:cubicBezTo>
                  <a:lnTo>
                    <a:pt x="4496" y="20437"/>
                  </a:lnTo>
                  <a:lnTo>
                    <a:pt x="4364" y="20437"/>
                  </a:lnTo>
                  <a:cubicBezTo>
                    <a:pt x="4166" y="20371"/>
                    <a:pt x="4000" y="20206"/>
                    <a:pt x="3934" y="20008"/>
                  </a:cubicBezTo>
                  <a:cubicBezTo>
                    <a:pt x="3901" y="19974"/>
                    <a:pt x="3868" y="19908"/>
                    <a:pt x="3802" y="19875"/>
                  </a:cubicBezTo>
                  <a:cubicBezTo>
                    <a:pt x="3728" y="19816"/>
                    <a:pt x="3633" y="19783"/>
                    <a:pt x="3540" y="19783"/>
                  </a:cubicBezTo>
                  <a:cubicBezTo>
                    <a:pt x="3426" y="19783"/>
                    <a:pt x="3313" y="19832"/>
                    <a:pt x="3240" y="19941"/>
                  </a:cubicBezTo>
                  <a:cubicBezTo>
                    <a:pt x="3108" y="20107"/>
                    <a:pt x="3141" y="20371"/>
                    <a:pt x="3306" y="20503"/>
                  </a:cubicBezTo>
                  <a:cubicBezTo>
                    <a:pt x="3571" y="20768"/>
                    <a:pt x="3868" y="20933"/>
                    <a:pt x="4232" y="21032"/>
                  </a:cubicBezTo>
                  <a:cubicBezTo>
                    <a:pt x="4281" y="21049"/>
                    <a:pt x="4331" y="21057"/>
                    <a:pt x="4380" y="21057"/>
                  </a:cubicBezTo>
                  <a:cubicBezTo>
                    <a:pt x="4430" y="21057"/>
                    <a:pt x="4480" y="21049"/>
                    <a:pt x="4529" y="21032"/>
                  </a:cubicBezTo>
                  <a:cubicBezTo>
                    <a:pt x="4628" y="21032"/>
                    <a:pt x="4728" y="20999"/>
                    <a:pt x="4794" y="20999"/>
                  </a:cubicBezTo>
                  <a:cubicBezTo>
                    <a:pt x="4992" y="20933"/>
                    <a:pt x="5157" y="20867"/>
                    <a:pt x="5289" y="20735"/>
                  </a:cubicBezTo>
                  <a:cubicBezTo>
                    <a:pt x="5587" y="20503"/>
                    <a:pt x="5785" y="20107"/>
                    <a:pt x="5785" y="19710"/>
                  </a:cubicBezTo>
                  <a:cubicBezTo>
                    <a:pt x="5752" y="19346"/>
                    <a:pt x="5653" y="18983"/>
                    <a:pt x="5422" y="18685"/>
                  </a:cubicBezTo>
                  <a:cubicBezTo>
                    <a:pt x="5023" y="18207"/>
                    <a:pt x="4455" y="17943"/>
                    <a:pt x="3869" y="17943"/>
                  </a:cubicBezTo>
                  <a:cubicBezTo>
                    <a:pt x="3726" y="17943"/>
                    <a:pt x="3582" y="17959"/>
                    <a:pt x="3438" y="17991"/>
                  </a:cubicBezTo>
                  <a:cubicBezTo>
                    <a:pt x="3042" y="18057"/>
                    <a:pt x="2678" y="18256"/>
                    <a:pt x="2414" y="18553"/>
                  </a:cubicBezTo>
                  <a:cubicBezTo>
                    <a:pt x="2182" y="18818"/>
                    <a:pt x="2017" y="19115"/>
                    <a:pt x="1885" y="19446"/>
                  </a:cubicBezTo>
                  <a:cubicBezTo>
                    <a:pt x="1654" y="20107"/>
                    <a:pt x="1687" y="20834"/>
                    <a:pt x="1984" y="21462"/>
                  </a:cubicBezTo>
                  <a:cubicBezTo>
                    <a:pt x="2149" y="21726"/>
                    <a:pt x="2348" y="21991"/>
                    <a:pt x="2579" y="22255"/>
                  </a:cubicBezTo>
                  <a:cubicBezTo>
                    <a:pt x="2744" y="22420"/>
                    <a:pt x="2943" y="22652"/>
                    <a:pt x="3108" y="22850"/>
                  </a:cubicBezTo>
                  <a:cubicBezTo>
                    <a:pt x="3438" y="23247"/>
                    <a:pt x="3736" y="23643"/>
                    <a:pt x="4000" y="24073"/>
                  </a:cubicBezTo>
                  <a:cubicBezTo>
                    <a:pt x="3240" y="23677"/>
                    <a:pt x="2513" y="23214"/>
                    <a:pt x="1852" y="22652"/>
                  </a:cubicBezTo>
                  <a:lnTo>
                    <a:pt x="1819" y="22619"/>
                  </a:lnTo>
                  <a:cubicBezTo>
                    <a:pt x="1715" y="22534"/>
                    <a:pt x="1606" y="22498"/>
                    <a:pt x="1502" y="22498"/>
                  </a:cubicBezTo>
                  <a:cubicBezTo>
                    <a:pt x="1076" y="22498"/>
                    <a:pt x="733" y="23100"/>
                    <a:pt x="1158" y="23445"/>
                  </a:cubicBezTo>
                  <a:cubicBezTo>
                    <a:pt x="2149" y="24271"/>
                    <a:pt x="3273" y="24899"/>
                    <a:pt x="4496" y="25329"/>
                  </a:cubicBezTo>
                  <a:lnTo>
                    <a:pt x="4694" y="25395"/>
                  </a:lnTo>
                  <a:cubicBezTo>
                    <a:pt x="4728" y="25494"/>
                    <a:pt x="4794" y="25594"/>
                    <a:pt x="4827" y="25693"/>
                  </a:cubicBezTo>
                  <a:cubicBezTo>
                    <a:pt x="5025" y="26189"/>
                    <a:pt x="5091" y="26684"/>
                    <a:pt x="5091" y="27213"/>
                  </a:cubicBezTo>
                  <a:cubicBezTo>
                    <a:pt x="5058" y="27676"/>
                    <a:pt x="4827" y="28106"/>
                    <a:pt x="4463" y="28370"/>
                  </a:cubicBezTo>
                  <a:cubicBezTo>
                    <a:pt x="4100" y="28668"/>
                    <a:pt x="3637" y="28866"/>
                    <a:pt x="3174" y="28965"/>
                  </a:cubicBezTo>
                  <a:cubicBezTo>
                    <a:pt x="3121" y="28969"/>
                    <a:pt x="3068" y="28971"/>
                    <a:pt x="3014" y="28971"/>
                  </a:cubicBezTo>
                  <a:cubicBezTo>
                    <a:pt x="2632" y="28971"/>
                    <a:pt x="2241" y="28866"/>
                    <a:pt x="1951" y="28635"/>
                  </a:cubicBezTo>
                  <a:cubicBezTo>
                    <a:pt x="1554" y="28370"/>
                    <a:pt x="1257" y="28007"/>
                    <a:pt x="1125" y="27577"/>
                  </a:cubicBezTo>
                  <a:cubicBezTo>
                    <a:pt x="959" y="27180"/>
                    <a:pt x="1059" y="26717"/>
                    <a:pt x="1323" y="26387"/>
                  </a:cubicBezTo>
                  <a:cubicBezTo>
                    <a:pt x="1455" y="26222"/>
                    <a:pt x="1620" y="26056"/>
                    <a:pt x="1819" y="25924"/>
                  </a:cubicBezTo>
                  <a:cubicBezTo>
                    <a:pt x="1968" y="25850"/>
                    <a:pt x="2116" y="25813"/>
                    <a:pt x="2265" y="25813"/>
                  </a:cubicBezTo>
                  <a:cubicBezTo>
                    <a:pt x="2315" y="25813"/>
                    <a:pt x="2364" y="25817"/>
                    <a:pt x="2414" y="25825"/>
                  </a:cubicBezTo>
                  <a:cubicBezTo>
                    <a:pt x="2612" y="25825"/>
                    <a:pt x="2777" y="25924"/>
                    <a:pt x="2910" y="26089"/>
                  </a:cubicBezTo>
                  <a:cubicBezTo>
                    <a:pt x="3009" y="26255"/>
                    <a:pt x="3042" y="26453"/>
                    <a:pt x="2976" y="26618"/>
                  </a:cubicBezTo>
                  <a:cubicBezTo>
                    <a:pt x="2953" y="26777"/>
                    <a:pt x="3086" y="26905"/>
                    <a:pt x="3226" y="26905"/>
                  </a:cubicBezTo>
                  <a:cubicBezTo>
                    <a:pt x="3289" y="26905"/>
                    <a:pt x="3354" y="26879"/>
                    <a:pt x="3405" y="26817"/>
                  </a:cubicBezTo>
                  <a:cubicBezTo>
                    <a:pt x="3604" y="26519"/>
                    <a:pt x="3604" y="26089"/>
                    <a:pt x="3438" y="25759"/>
                  </a:cubicBezTo>
                  <a:cubicBezTo>
                    <a:pt x="3240" y="25428"/>
                    <a:pt x="2943" y="25197"/>
                    <a:pt x="2579" y="25098"/>
                  </a:cubicBezTo>
                  <a:cubicBezTo>
                    <a:pt x="2464" y="25077"/>
                    <a:pt x="2345" y="25066"/>
                    <a:pt x="2227" y="25066"/>
                  </a:cubicBezTo>
                  <a:cubicBezTo>
                    <a:pt x="1971" y="25066"/>
                    <a:pt x="1714" y="25117"/>
                    <a:pt x="1488" y="25230"/>
                  </a:cubicBezTo>
                  <a:cubicBezTo>
                    <a:pt x="1191" y="25362"/>
                    <a:pt x="926" y="25561"/>
                    <a:pt x="695" y="25825"/>
                  </a:cubicBezTo>
                  <a:cubicBezTo>
                    <a:pt x="166" y="26354"/>
                    <a:pt x="1" y="27114"/>
                    <a:pt x="199" y="27808"/>
                  </a:cubicBezTo>
                  <a:cubicBezTo>
                    <a:pt x="397" y="28469"/>
                    <a:pt x="794" y="29031"/>
                    <a:pt x="1356" y="29428"/>
                  </a:cubicBezTo>
                  <a:cubicBezTo>
                    <a:pt x="1822" y="29756"/>
                    <a:pt x="2400" y="29949"/>
                    <a:pt x="2980" y="29949"/>
                  </a:cubicBezTo>
                  <a:cubicBezTo>
                    <a:pt x="3100" y="29949"/>
                    <a:pt x="3220" y="29941"/>
                    <a:pt x="3339" y="29924"/>
                  </a:cubicBezTo>
                  <a:cubicBezTo>
                    <a:pt x="3967" y="29791"/>
                    <a:pt x="4562" y="29461"/>
                    <a:pt x="5058" y="29031"/>
                  </a:cubicBezTo>
                  <a:cubicBezTo>
                    <a:pt x="5289" y="28800"/>
                    <a:pt x="5521" y="28502"/>
                    <a:pt x="5653" y="28205"/>
                  </a:cubicBezTo>
                  <a:cubicBezTo>
                    <a:pt x="5785" y="27874"/>
                    <a:pt x="5851" y="27544"/>
                    <a:pt x="5851" y="27213"/>
                  </a:cubicBezTo>
                  <a:lnTo>
                    <a:pt x="5851" y="27147"/>
                  </a:lnTo>
                  <a:cubicBezTo>
                    <a:pt x="6579" y="27114"/>
                    <a:pt x="7339" y="26982"/>
                    <a:pt x="8033" y="26784"/>
                  </a:cubicBezTo>
                  <a:cubicBezTo>
                    <a:pt x="8958" y="26519"/>
                    <a:pt x="9818" y="26056"/>
                    <a:pt x="10545" y="25395"/>
                  </a:cubicBezTo>
                  <a:cubicBezTo>
                    <a:pt x="11999" y="24040"/>
                    <a:pt x="12429" y="21859"/>
                    <a:pt x="11603" y="20041"/>
                  </a:cubicBezTo>
                  <a:cubicBezTo>
                    <a:pt x="11206" y="19148"/>
                    <a:pt x="10380" y="18553"/>
                    <a:pt x="9421" y="18421"/>
                  </a:cubicBezTo>
                  <a:cubicBezTo>
                    <a:pt x="9454" y="18024"/>
                    <a:pt x="9388" y="17661"/>
                    <a:pt x="9256" y="17297"/>
                  </a:cubicBezTo>
                  <a:cubicBezTo>
                    <a:pt x="9091" y="16801"/>
                    <a:pt x="8793" y="16339"/>
                    <a:pt x="8397" y="15975"/>
                  </a:cubicBezTo>
                  <a:cubicBezTo>
                    <a:pt x="8033" y="15611"/>
                    <a:pt x="7702" y="15314"/>
                    <a:pt x="7339" y="15016"/>
                  </a:cubicBezTo>
                  <a:cubicBezTo>
                    <a:pt x="6975" y="14686"/>
                    <a:pt x="6612" y="14388"/>
                    <a:pt x="6314" y="14091"/>
                  </a:cubicBezTo>
                  <a:lnTo>
                    <a:pt x="6281" y="14058"/>
                  </a:lnTo>
                  <a:cubicBezTo>
                    <a:pt x="6186" y="13979"/>
                    <a:pt x="6069" y="13938"/>
                    <a:pt x="5951" y="13938"/>
                  </a:cubicBezTo>
                  <a:cubicBezTo>
                    <a:pt x="5821" y="13938"/>
                    <a:pt x="5691" y="13987"/>
                    <a:pt x="5587" y="14091"/>
                  </a:cubicBezTo>
                  <a:cubicBezTo>
                    <a:pt x="5422" y="14289"/>
                    <a:pt x="5455" y="14620"/>
                    <a:pt x="5653" y="14785"/>
                  </a:cubicBezTo>
                  <a:cubicBezTo>
                    <a:pt x="6017" y="15149"/>
                    <a:pt x="6413" y="15413"/>
                    <a:pt x="6777" y="15677"/>
                  </a:cubicBezTo>
                  <a:cubicBezTo>
                    <a:pt x="7174" y="15975"/>
                    <a:pt x="7537" y="16272"/>
                    <a:pt x="7868" y="16537"/>
                  </a:cubicBezTo>
                  <a:cubicBezTo>
                    <a:pt x="8198" y="16801"/>
                    <a:pt x="8463" y="17165"/>
                    <a:pt x="8628" y="17529"/>
                  </a:cubicBezTo>
                  <a:cubicBezTo>
                    <a:pt x="8760" y="17826"/>
                    <a:pt x="8793" y="18123"/>
                    <a:pt x="8793" y="18421"/>
                  </a:cubicBezTo>
                  <a:cubicBezTo>
                    <a:pt x="8397" y="18487"/>
                    <a:pt x="8000" y="18619"/>
                    <a:pt x="7669" y="18818"/>
                  </a:cubicBezTo>
                  <a:cubicBezTo>
                    <a:pt x="7405" y="17925"/>
                    <a:pt x="6843" y="17165"/>
                    <a:pt x="6116" y="16636"/>
                  </a:cubicBezTo>
                  <a:cubicBezTo>
                    <a:pt x="4728" y="15479"/>
                    <a:pt x="2149" y="13463"/>
                    <a:pt x="2579" y="11744"/>
                  </a:cubicBezTo>
                  <a:cubicBezTo>
                    <a:pt x="2645" y="11447"/>
                    <a:pt x="2744" y="11182"/>
                    <a:pt x="2877" y="10951"/>
                  </a:cubicBezTo>
                  <a:cubicBezTo>
                    <a:pt x="3141" y="11744"/>
                    <a:pt x="3736" y="12339"/>
                    <a:pt x="4529" y="12603"/>
                  </a:cubicBezTo>
                  <a:cubicBezTo>
                    <a:pt x="4757" y="12676"/>
                    <a:pt x="4992" y="12713"/>
                    <a:pt x="5224" y="12713"/>
                  </a:cubicBezTo>
                  <a:cubicBezTo>
                    <a:pt x="5731" y="12713"/>
                    <a:pt x="6226" y="12537"/>
                    <a:pt x="6612" y="12174"/>
                  </a:cubicBezTo>
                  <a:cubicBezTo>
                    <a:pt x="6645" y="12339"/>
                    <a:pt x="6678" y="12471"/>
                    <a:pt x="6744" y="12603"/>
                  </a:cubicBezTo>
                  <a:cubicBezTo>
                    <a:pt x="6942" y="13066"/>
                    <a:pt x="7339" y="13430"/>
                    <a:pt x="7802" y="13661"/>
                  </a:cubicBezTo>
                  <a:cubicBezTo>
                    <a:pt x="8143" y="13832"/>
                    <a:pt x="8503" y="13931"/>
                    <a:pt x="8868" y="13931"/>
                  </a:cubicBezTo>
                  <a:cubicBezTo>
                    <a:pt x="8997" y="13931"/>
                    <a:pt x="9126" y="13919"/>
                    <a:pt x="9256" y="13893"/>
                  </a:cubicBezTo>
                  <a:cubicBezTo>
                    <a:pt x="9520" y="13860"/>
                    <a:pt x="9785" y="13760"/>
                    <a:pt x="10016" y="13628"/>
                  </a:cubicBezTo>
                  <a:cubicBezTo>
                    <a:pt x="10181" y="13529"/>
                    <a:pt x="10347" y="13430"/>
                    <a:pt x="10545" y="13331"/>
                  </a:cubicBezTo>
                  <a:cubicBezTo>
                    <a:pt x="11130" y="13111"/>
                    <a:pt x="11732" y="12982"/>
                    <a:pt x="12353" y="12982"/>
                  </a:cubicBezTo>
                  <a:cubicBezTo>
                    <a:pt x="12574" y="12982"/>
                    <a:pt x="12798" y="12998"/>
                    <a:pt x="13024" y="13033"/>
                  </a:cubicBezTo>
                  <a:lnTo>
                    <a:pt x="13090" y="13033"/>
                  </a:lnTo>
                  <a:cubicBezTo>
                    <a:pt x="13189" y="13000"/>
                    <a:pt x="13222" y="12901"/>
                    <a:pt x="13222" y="12802"/>
                  </a:cubicBezTo>
                  <a:cubicBezTo>
                    <a:pt x="12991" y="12009"/>
                    <a:pt x="12991" y="11149"/>
                    <a:pt x="13222" y="10323"/>
                  </a:cubicBezTo>
                  <a:cubicBezTo>
                    <a:pt x="13255" y="10124"/>
                    <a:pt x="13355" y="9959"/>
                    <a:pt x="13421" y="9761"/>
                  </a:cubicBezTo>
                  <a:cubicBezTo>
                    <a:pt x="13553" y="9529"/>
                    <a:pt x="13619" y="9298"/>
                    <a:pt x="13652" y="9034"/>
                  </a:cubicBezTo>
                  <a:cubicBezTo>
                    <a:pt x="13652" y="8505"/>
                    <a:pt x="13520" y="8009"/>
                    <a:pt x="13222" y="7612"/>
                  </a:cubicBezTo>
                  <a:cubicBezTo>
                    <a:pt x="12958" y="7150"/>
                    <a:pt x="12528" y="6819"/>
                    <a:pt x="12032" y="6687"/>
                  </a:cubicBezTo>
                  <a:cubicBezTo>
                    <a:pt x="12065" y="6654"/>
                    <a:pt x="12099" y="6654"/>
                    <a:pt x="12165" y="6621"/>
                  </a:cubicBezTo>
                  <a:cubicBezTo>
                    <a:pt x="12693" y="6257"/>
                    <a:pt x="12958" y="5299"/>
                    <a:pt x="12693" y="4439"/>
                  </a:cubicBezTo>
                  <a:cubicBezTo>
                    <a:pt x="12429" y="3646"/>
                    <a:pt x="11834" y="3051"/>
                    <a:pt x="11041" y="2787"/>
                  </a:cubicBezTo>
                  <a:cubicBezTo>
                    <a:pt x="11272" y="2687"/>
                    <a:pt x="11570" y="2588"/>
                    <a:pt x="11834" y="2522"/>
                  </a:cubicBezTo>
                  <a:cubicBezTo>
                    <a:pt x="11965" y="2489"/>
                    <a:pt x="12098" y="2474"/>
                    <a:pt x="12233" y="2474"/>
                  </a:cubicBezTo>
                  <a:cubicBezTo>
                    <a:pt x="13860" y="2474"/>
                    <a:pt x="15685" y="4743"/>
                    <a:pt x="16693" y="6026"/>
                  </a:cubicBezTo>
                  <a:cubicBezTo>
                    <a:pt x="17255" y="6753"/>
                    <a:pt x="18015" y="7282"/>
                    <a:pt x="18875" y="7546"/>
                  </a:cubicBezTo>
                  <a:cubicBezTo>
                    <a:pt x="18676" y="7910"/>
                    <a:pt x="18544" y="8307"/>
                    <a:pt x="18511" y="8703"/>
                  </a:cubicBezTo>
                  <a:cubicBezTo>
                    <a:pt x="18213" y="8703"/>
                    <a:pt x="17883" y="8637"/>
                    <a:pt x="17619" y="8538"/>
                  </a:cubicBezTo>
                  <a:cubicBezTo>
                    <a:pt x="17222" y="8373"/>
                    <a:pt x="16891" y="8108"/>
                    <a:pt x="16627" y="7778"/>
                  </a:cubicBezTo>
                  <a:cubicBezTo>
                    <a:pt x="16329" y="7447"/>
                    <a:pt x="16065" y="7050"/>
                    <a:pt x="15767" y="6687"/>
                  </a:cubicBezTo>
                  <a:cubicBezTo>
                    <a:pt x="15503" y="6323"/>
                    <a:pt x="15206" y="5927"/>
                    <a:pt x="14875" y="5563"/>
                  </a:cubicBezTo>
                  <a:lnTo>
                    <a:pt x="14842" y="5530"/>
                  </a:lnTo>
                  <a:cubicBezTo>
                    <a:pt x="14734" y="5422"/>
                    <a:pt x="14614" y="5377"/>
                    <a:pt x="14499" y="5377"/>
                  </a:cubicBezTo>
                  <a:cubicBezTo>
                    <a:pt x="14119" y="5377"/>
                    <a:pt x="13793" y="5869"/>
                    <a:pt x="14148" y="6224"/>
                  </a:cubicBezTo>
                  <a:cubicBezTo>
                    <a:pt x="14478" y="6522"/>
                    <a:pt x="14776" y="6885"/>
                    <a:pt x="15073" y="7249"/>
                  </a:cubicBezTo>
                  <a:cubicBezTo>
                    <a:pt x="15404" y="7612"/>
                    <a:pt x="15701" y="7943"/>
                    <a:pt x="16065" y="8307"/>
                  </a:cubicBezTo>
                  <a:cubicBezTo>
                    <a:pt x="16429" y="8703"/>
                    <a:pt x="16858" y="9001"/>
                    <a:pt x="17354" y="9166"/>
                  </a:cubicBezTo>
                  <a:cubicBezTo>
                    <a:pt x="17655" y="9275"/>
                    <a:pt x="17979" y="9340"/>
                    <a:pt x="18307" y="9340"/>
                  </a:cubicBezTo>
                  <a:cubicBezTo>
                    <a:pt x="18375" y="9340"/>
                    <a:pt x="18443" y="9337"/>
                    <a:pt x="18511" y="9331"/>
                  </a:cubicBezTo>
                  <a:cubicBezTo>
                    <a:pt x="18643" y="10290"/>
                    <a:pt x="19238" y="11116"/>
                    <a:pt x="20131" y="11513"/>
                  </a:cubicBezTo>
                  <a:cubicBezTo>
                    <a:pt x="20296" y="11612"/>
                    <a:pt x="20461" y="11645"/>
                    <a:pt x="20626" y="11711"/>
                  </a:cubicBezTo>
                  <a:lnTo>
                    <a:pt x="20693" y="11711"/>
                  </a:lnTo>
                  <a:cubicBezTo>
                    <a:pt x="20759" y="11744"/>
                    <a:pt x="20825" y="11777"/>
                    <a:pt x="20891" y="11777"/>
                  </a:cubicBezTo>
                  <a:lnTo>
                    <a:pt x="20990" y="11777"/>
                  </a:lnTo>
                  <a:cubicBezTo>
                    <a:pt x="21347" y="11865"/>
                    <a:pt x="21709" y="11907"/>
                    <a:pt x="22068" y="11907"/>
                  </a:cubicBezTo>
                  <a:cubicBezTo>
                    <a:pt x="23340" y="11907"/>
                    <a:pt x="24583" y="11375"/>
                    <a:pt x="25485" y="10422"/>
                  </a:cubicBezTo>
                  <a:cubicBezTo>
                    <a:pt x="26146" y="9695"/>
                    <a:pt x="26609" y="8835"/>
                    <a:pt x="26874" y="7910"/>
                  </a:cubicBezTo>
                  <a:cubicBezTo>
                    <a:pt x="27072" y="7183"/>
                    <a:pt x="27204" y="6455"/>
                    <a:pt x="27237" y="5695"/>
                  </a:cubicBezTo>
                  <a:lnTo>
                    <a:pt x="27303" y="5695"/>
                  </a:lnTo>
                  <a:cubicBezTo>
                    <a:pt x="27360" y="5701"/>
                    <a:pt x="27417" y="5704"/>
                    <a:pt x="27473" y="5704"/>
                  </a:cubicBezTo>
                  <a:cubicBezTo>
                    <a:pt x="27747" y="5704"/>
                    <a:pt x="28021" y="5640"/>
                    <a:pt x="28295" y="5530"/>
                  </a:cubicBezTo>
                  <a:cubicBezTo>
                    <a:pt x="28592" y="5365"/>
                    <a:pt x="28890" y="5166"/>
                    <a:pt x="29121" y="4902"/>
                  </a:cubicBezTo>
                  <a:cubicBezTo>
                    <a:pt x="29584" y="4439"/>
                    <a:pt x="29881" y="3844"/>
                    <a:pt x="30014" y="3216"/>
                  </a:cubicBezTo>
                  <a:cubicBezTo>
                    <a:pt x="30113" y="2522"/>
                    <a:pt x="29948" y="1828"/>
                    <a:pt x="29518" y="1266"/>
                  </a:cubicBezTo>
                  <a:cubicBezTo>
                    <a:pt x="29121" y="704"/>
                    <a:pt x="28559" y="307"/>
                    <a:pt x="27931" y="76"/>
                  </a:cubicBezTo>
                  <a:cubicBezTo>
                    <a:pt x="27746" y="25"/>
                    <a:pt x="27558" y="1"/>
                    <a:pt x="27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91521" y="4063183"/>
              <a:ext cx="943666" cy="929363"/>
            </a:xfrm>
            <a:custGeom>
              <a:avLst/>
              <a:gdLst/>
              <a:ahLst/>
              <a:cxnLst/>
              <a:rect l="l" t="t" r="r" b="b"/>
              <a:pathLst>
                <a:path w="30113" h="29936" extrusionOk="0">
                  <a:moveTo>
                    <a:pt x="5719" y="3549"/>
                  </a:moveTo>
                  <a:cubicBezTo>
                    <a:pt x="6446" y="3549"/>
                    <a:pt x="7174" y="3615"/>
                    <a:pt x="7868" y="3780"/>
                  </a:cubicBezTo>
                  <a:lnTo>
                    <a:pt x="7901" y="3780"/>
                  </a:lnTo>
                  <a:cubicBezTo>
                    <a:pt x="8727" y="3979"/>
                    <a:pt x="9520" y="4375"/>
                    <a:pt x="10214" y="4937"/>
                  </a:cubicBezTo>
                  <a:cubicBezTo>
                    <a:pt x="10380" y="5102"/>
                    <a:pt x="10545" y="5301"/>
                    <a:pt x="10710" y="5499"/>
                  </a:cubicBezTo>
                  <a:cubicBezTo>
                    <a:pt x="10512" y="5367"/>
                    <a:pt x="10347" y="5235"/>
                    <a:pt x="10148" y="5135"/>
                  </a:cubicBezTo>
                  <a:cubicBezTo>
                    <a:pt x="9586" y="4772"/>
                    <a:pt x="8991" y="4540"/>
                    <a:pt x="8363" y="4375"/>
                  </a:cubicBezTo>
                  <a:cubicBezTo>
                    <a:pt x="7884" y="4259"/>
                    <a:pt x="7397" y="4202"/>
                    <a:pt x="6913" y="4202"/>
                  </a:cubicBezTo>
                  <a:cubicBezTo>
                    <a:pt x="6430" y="4202"/>
                    <a:pt x="5951" y="4259"/>
                    <a:pt x="5488" y="4375"/>
                  </a:cubicBezTo>
                  <a:cubicBezTo>
                    <a:pt x="5587" y="4111"/>
                    <a:pt x="5653" y="3813"/>
                    <a:pt x="5719" y="3549"/>
                  </a:cubicBezTo>
                  <a:close/>
                  <a:moveTo>
                    <a:pt x="5237" y="17895"/>
                  </a:moveTo>
                  <a:cubicBezTo>
                    <a:pt x="5679" y="17895"/>
                    <a:pt x="6062" y="18041"/>
                    <a:pt x="6182" y="18258"/>
                  </a:cubicBezTo>
                  <a:cubicBezTo>
                    <a:pt x="6413" y="18555"/>
                    <a:pt x="6479" y="18952"/>
                    <a:pt x="6347" y="19282"/>
                  </a:cubicBezTo>
                  <a:cubicBezTo>
                    <a:pt x="6182" y="19712"/>
                    <a:pt x="5818" y="20043"/>
                    <a:pt x="5356" y="20142"/>
                  </a:cubicBezTo>
                  <a:cubicBezTo>
                    <a:pt x="5160" y="20220"/>
                    <a:pt x="4949" y="20257"/>
                    <a:pt x="4737" y="20257"/>
                  </a:cubicBezTo>
                  <a:cubicBezTo>
                    <a:pt x="4411" y="20257"/>
                    <a:pt x="4082" y="20170"/>
                    <a:pt x="3802" y="20010"/>
                  </a:cubicBezTo>
                  <a:cubicBezTo>
                    <a:pt x="3637" y="19943"/>
                    <a:pt x="3471" y="19811"/>
                    <a:pt x="3339" y="19679"/>
                  </a:cubicBezTo>
                  <a:cubicBezTo>
                    <a:pt x="3438" y="18886"/>
                    <a:pt x="3967" y="18225"/>
                    <a:pt x="4728" y="17960"/>
                  </a:cubicBezTo>
                  <a:cubicBezTo>
                    <a:pt x="4898" y="17915"/>
                    <a:pt x="5072" y="17895"/>
                    <a:pt x="5237" y="17895"/>
                  </a:cubicBezTo>
                  <a:close/>
                  <a:moveTo>
                    <a:pt x="24560" y="19349"/>
                  </a:moveTo>
                  <a:cubicBezTo>
                    <a:pt x="24758" y="19514"/>
                    <a:pt x="24923" y="19679"/>
                    <a:pt x="25089" y="19877"/>
                  </a:cubicBezTo>
                  <a:lnTo>
                    <a:pt x="25122" y="19877"/>
                  </a:lnTo>
                  <a:cubicBezTo>
                    <a:pt x="25684" y="20538"/>
                    <a:pt x="26080" y="21332"/>
                    <a:pt x="26279" y="22158"/>
                  </a:cubicBezTo>
                  <a:cubicBezTo>
                    <a:pt x="26444" y="22885"/>
                    <a:pt x="26510" y="23579"/>
                    <a:pt x="26510" y="24307"/>
                  </a:cubicBezTo>
                  <a:cubicBezTo>
                    <a:pt x="26246" y="24373"/>
                    <a:pt x="25948" y="24472"/>
                    <a:pt x="25684" y="24571"/>
                  </a:cubicBezTo>
                  <a:cubicBezTo>
                    <a:pt x="25915" y="23612"/>
                    <a:pt x="25915" y="22654"/>
                    <a:pt x="25684" y="21695"/>
                  </a:cubicBezTo>
                  <a:cubicBezTo>
                    <a:pt x="25518" y="21067"/>
                    <a:pt x="25254" y="20472"/>
                    <a:pt x="24923" y="19910"/>
                  </a:cubicBezTo>
                  <a:cubicBezTo>
                    <a:pt x="24791" y="19712"/>
                    <a:pt x="24692" y="19547"/>
                    <a:pt x="24560" y="19349"/>
                  </a:cubicBezTo>
                  <a:close/>
                  <a:moveTo>
                    <a:pt x="9091" y="17002"/>
                  </a:moveTo>
                  <a:cubicBezTo>
                    <a:pt x="9289" y="17002"/>
                    <a:pt x="9454" y="17035"/>
                    <a:pt x="9619" y="17101"/>
                  </a:cubicBezTo>
                  <a:cubicBezTo>
                    <a:pt x="9851" y="17200"/>
                    <a:pt x="10082" y="17299"/>
                    <a:pt x="10314" y="17332"/>
                  </a:cubicBezTo>
                  <a:cubicBezTo>
                    <a:pt x="10665" y="17420"/>
                    <a:pt x="11029" y="17462"/>
                    <a:pt x="11397" y="17462"/>
                  </a:cubicBezTo>
                  <a:cubicBezTo>
                    <a:pt x="11861" y="17462"/>
                    <a:pt x="12332" y="17395"/>
                    <a:pt x="12793" y="17266"/>
                  </a:cubicBezTo>
                  <a:lnTo>
                    <a:pt x="12793" y="17266"/>
                  </a:lnTo>
                  <a:cubicBezTo>
                    <a:pt x="12627" y="18092"/>
                    <a:pt x="12693" y="18952"/>
                    <a:pt x="12958" y="19745"/>
                  </a:cubicBezTo>
                  <a:cubicBezTo>
                    <a:pt x="13057" y="19943"/>
                    <a:pt x="13156" y="20175"/>
                    <a:pt x="13288" y="20373"/>
                  </a:cubicBezTo>
                  <a:cubicBezTo>
                    <a:pt x="13388" y="20538"/>
                    <a:pt x="13454" y="20704"/>
                    <a:pt x="13454" y="20869"/>
                  </a:cubicBezTo>
                  <a:cubicBezTo>
                    <a:pt x="13520" y="21266"/>
                    <a:pt x="13421" y="21629"/>
                    <a:pt x="13255" y="21960"/>
                  </a:cubicBezTo>
                  <a:cubicBezTo>
                    <a:pt x="13032" y="22506"/>
                    <a:pt x="12528" y="22829"/>
                    <a:pt x="11997" y="22829"/>
                  </a:cubicBezTo>
                  <a:cubicBezTo>
                    <a:pt x="11821" y="22829"/>
                    <a:pt x="11643" y="22794"/>
                    <a:pt x="11471" y="22720"/>
                  </a:cubicBezTo>
                  <a:cubicBezTo>
                    <a:pt x="11140" y="22588"/>
                    <a:pt x="10876" y="22323"/>
                    <a:pt x="10842" y="21960"/>
                  </a:cubicBezTo>
                  <a:cubicBezTo>
                    <a:pt x="10776" y="21662"/>
                    <a:pt x="10909" y="21332"/>
                    <a:pt x="11173" y="21166"/>
                  </a:cubicBezTo>
                  <a:cubicBezTo>
                    <a:pt x="11239" y="21133"/>
                    <a:pt x="11305" y="21100"/>
                    <a:pt x="11404" y="21067"/>
                  </a:cubicBezTo>
                  <a:lnTo>
                    <a:pt x="11570" y="21067"/>
                  </a:lnTo>
                  <a:cubicBezTo>
                    <a:pt x="11603" y="21067"/>
                    <a:pt x="11636" y="21100"/>
                    <a:pt x="11669" y="21133"/>
                  </a:cubicBezTo>
                  <a:cubicBezTo>
                    <a:pt x="11702" y="21200"/>
                    <a:pt x="11735" y="21266"/>
                    <a:pt x="11768" y="21332"/>
                  </a:cubicBezTo>
                  <a:lnTo>
                    <a:pt x="11768" y="21365"/>
                  </a:lnTo>
                  <a:cubicBezTo>
                    <a:pt x="11806" y="21516"/>
                    <a:pt x="11921" y="21581"/>
                    <a:pt x="12041" y="21581"/>
                  </a:cubicBezTo>
                  <a:cubicBezTo>
                    <a:pt x="12236" y="21581"/>
                    <a:pt x="12445" y="21412"/>
                    <a:pt x="12363" y="21166"/>
                  </a:cubicBezTo>
                  <a:cubicBezTo>
                    <a:pt x="12330" y="21034"/>
                    <a:pt x="12264" y="20869"/>
                    <a:pt x="12165" y="20770"/>
                  </a:cubicBezTo>
                  <a:cubicBezTo>
                    <a:pt x="12065" y="20605"/>
                    <a:pt x="11900" y="20472"/>
                    <a:pt x="11702" y="20439"/>
                  </a:cubicBezTo>
                  <a:cubicBezTo>
                    <a:pt x="11619" y="20423"/>
                    <a:pt x="11545" y="20415"/>
                    <a:pt x="11471" y="20415"/>
                  </a:cubicBezTo>
                  <a:cubicBezTo>
                    <a:pt x="11396" y="20415"/>
                    <a:pt x="11322" y="20423"/>
                    <a:pt x="11239" y="20439"/>
                  </a:cubicBezTo>
                  <a:cubicBezTo>
                    <a:pt x="11107" y="20472"/>
                    <a:pt x="10942" y="20538"/>
                    <a:pt x="10842" y="20605"/>
                  </a:cubicBezTo>
                  <a:cubicBezTo>
                    <a:pt x="10314" y="20935"/>
                    <a:pt x="10049" y="21497"/>
                    <a:pt x="10181" y="22092"/>
                  </a:cubicBezTo>
                  <a:cubicBezTo>
                    <a:pt x="10248" y="22489"/>
                    <a:pt x="10446" y="22819"/>
                    <a:pt x="10776" y="23084"/>
                  </a:cubicBezTo>
                  <a:cubicBezTo>
                    <a:pt x="10677" y="23084"/>
                    <a:pt x="10611" y="23084"/>
                    <a:pt x="10545" y="23117"/>
                  </a:cubicBezTo>
                  <a:cubicBezTo>
                    <a:pt x="9917" y="23348"/>
                    <a:pt x="9454" y="23877"/>
                    <a:pt x="9289" y="24505"/>
                  </a:cubicBezTo>
                  <a:cubicBezTo>
                    <a:pt x="9289" y="24604"/>
                    <a:pt x="9256" y="24670"/>
                    <a:pt x="9256" y="24736"/>
                  </a:cubicBezTo>
                  <a:lnTo>
                    <a:pt x="5289" y="24736"/>
                  </a:lnTo>
                  <a:lnTo>
                    <a:pt x="5289" y="20803"/>
                  </a:lnTo>
                  <a:cubicBezTo>
                    <a:pt x="5356" y="20803"/>
                    <a:pt x="5455" y="20770"/>
                    <a:pt x="5521" y="20770"/>
                  </a:cubicBezTo>
                  <a:cubicBezTo>
                    <a:pt x="6182" y="20572"/>
                    <a:pt x="6678" y="20142"/>
                    <a:pt x="6942" y="19514"/>
                  </a:cubicBezTo>
                  <a:lnTo>
                    <a:pt x="6942" y="19547"/>
                  </a:lnTo>
                  <a:cubicBezTo>
                    <a:pt x="7207" y="20043"/>
                    <a:pt x="7702" y="20340"/>
                    <a:pt x="8264" y="20373"/>
                  </a:cubicBezTo>
                  <a:cubicBezTo>
                    <a:pt x="8292" y="20375"/>
                    <a:pt x="8319" y="20375"/>
                    <a:pt x="8346" y="20375"/>
                  </a:cubicBezTo>
                  <a:cubicBezTo>
                    <a:pt x="8907" y="20375"/>
                    <a:pt x="9400" y="20051"/>
                    <a:pt x="9653" y="19547"/>
                  </a:cubicBezTo>
                  <a:cubicBezTo>
                    <a:pt x="9686" y="19415"/>
                    <a:pt x="9752" y="19282"/>
                    <a:pt x="9785" y="19150"/>
                  </a:cubicBezTo>
                  <a:cubicBezTo>
                    <a:pt x="9785" y="18952"/>
                    <a:pt x="9785" y="18787"/>
                    <a:pt x="9719" y="18621"/>
                  </a:cubicBezTo>
                  <a:cubicBezTo>
                    <a:pt x="9653" y="18456"/>
                    <a:pt x="9553" y="18324"/>
                    <a:pt x="9355" y="18225"/>
                  </a:cubicBezTo>
                  <a:cubicBezTo>
                    <a:pt x="9223" y="18159"/>
                    <a:pt x="9091" y="18092"/>
                    <a:pt x="8925" y="18092"/>
                  </a:cubicBezTo>
                  <a:cubicBezTo>
                    <a:pt x="8896" y="18085"/>
                    <a:pt x="8869" y="18082"/>
                    <a:pt x="8843" y="18082"/>
                  </a:cubicBezTo>
                  <a:cubicBezTo>
                    <a:pt x="8512" y="18082"/>
                    <a:pt x="8428" y="18626"/>
                    <a:pt x="8826" y="18687"/>
                  </a:cubicBezTo>
                  <a:cubicBezTo>
                    <a:pt x="8925" y="18721"/>
                    <a:pt x="8991" y="18721"/>
                    <a:pt x="9058" y="18787"/>
                  </a:cubicBezTo>
                  <a:cubicBezTo>
                    <a:pt x="9091" y="18787"/>
                    <a:pt x="9124" y="18820"/>
                    <a:pt x="9124" y="18853"/>
                  </a:cubicBezTo>
                  <a:cubicBezTo>
                    <a:pt x="9157" y="18919"/>
                    <a:pt x="9157" y="18985"/>
                    <a:pt x="9124" y="19051"/>
                  </a:cubicBezTo>
                  <a:cubicBezTo>
                    <a:pt x="9124" y="19117"/>
                    <a:pt x="9091" y="19183"/>
                    <a:pt x="9058" y="19249"/>
                  </a:cubicBezTo>
                  <a:cubicBezTo>
                    <a:pt x="8925" y="19547"/>
                    <a:pt x="8628" y="19712"/>
                    <a:pt x="8297" y="19712"/>
                  </a:cubicBezTo>
                  <a:cubicBezTo>
                    <a:pt x="7967" y="19679"/>
                    <a:pt x="7669" y="19481"/>
                    <a:pt x="7504" y="19183"/>
                  </a:cubicBezTo>
                  <a:cubicBezTo>
                    <a:pt x="7140" y="18522"/>
                    <a:pt x="7372" y="17729"/>
                    <a:pt x="8033" y="17365"/>
                  </a:cubicBezTo>
                  <a:lnTo>
                    <a:pt x="8033" y="17332"/>
                  </a:lnTo>
                  <a:cubicBezTo>
                    <a:pt x="8363" y="17101"/>
                    <a:pt x="8727" y="17002"/>
                    <a:pt x="9091" y="17002"/>
                  </a:cubicBezTo>
                  <a:close/>
                  <a:moveTo>
                    <a:pt x="11070" y="23634"/>
                  </a:moveTo>
                  <a:cubicBezTo>
                    <a:pt x="11322" y="23634"/>
                    <a:pt x="11570" y="23715"/>
                    <a:pt x="11801" y="23877"/>
                  </a:cubicBezTo>
                  <a:cubicBezTo>
                    <a:pt x="12099" y="24042"/>
                    <a:pt x="12264" y="24703"/>
                    <a:pt x="12065" y="25331"/>
                  </a:cubicBezTo>
                  <a:cubicBezTo>
                    <a:pt x="11834" y="26058"/>
                    <a:pt x="11173" y="26587"/>
                    <a:pt x="10380" y="26686"/>
                  </a:cubicBezTo>
                  <a:cubicBezTo>
                    <a:pt x="9851" y="26158"/>
                    <a:pt x="9686" y="25397"/>
                    <a:pt x="9917" y="24703"/>
                  </a:cubicBezTo>
                  <a:cubicBezTo>
                    <a:pt x="10016" y="24240"/>
                    <a:pt x="10314" y="23877"/>
                    <a:pt x="10743" y="23679"/>
                  </a:cubicBezTo>
                  <a:cubicBezTo>
                    <a:pt x="10852" y="23649"/>
                    <a:pt x="10961" y="23634"/>
                    <a:pt x="11070" y="23634"/>
                  </a:cubicBezTo>
                  <a:close/>
                  <a:moveTo>
                    <a:pt x="3306" y="20439"/>
                  </a:moveTo>
                  <a:cubicBezTo>
                    <a:pt x="3372" y="20505"/>
                    <a:pt x="3438" y="20538"/>
                    <a:pt x="3538" y="20572"/>
                  </a:cubicBezTo>
                  <a:cubicBezTo>
                    <a:pt x="3835" y="20737"/>
                    <a:pt x="4133" y="20836"/>
                    <a:pt x="4496" y="20869"/>
                  </a:cubicBezTo>
                  <a:lnTo>
                    <a:pt x="4496" y="25563"/>
                  </a:lnTo>
                  <a:lnTo>
                    <a:pt x="9190" y="25563"/>
                  </a:lnTo>
                  <a:cubicBezTo>
                    <a:pt x="9223" y="25893"/>
                    <a:pt x="9322" y="26224"/>
                    <a:pt x="9487" y="26521"/>
                  </a:cubicBezTo>
                  <a:cubicBezTo>
                    <a:pt x="9520" y="26620"/>
                    <a:pt x="9553" y="26686"/>
                    <a:pt x="9619" y="26753"/>
                  </a:cubicBezTo>
                  <a:lnTo>
                    <a:pt x="8198" y="26753"/>
                  </a:lnTo>
                  <a:cubicBezTo>
                    <a:pt x="7606" y="26726"/>
                    <a:pt x="7057" y="26705"/>
                    <a:pt x="6535" y="26705"/>
                  </a:cubicBezTo>
                  <a:cubicBezTo>
                    <a:pt x="5094" y="26705"/>
                    <a:pt x="3861" y="26869"/>
                    <a:pt x="2491" y="27556"/>
                  </a:cubicBezTo>
                  <a:lnTo>
                    <a:pt x="2491" y="27556"/>
                  </a:lnTo>
                  <a:cubicBezTo>
                    <a:pt x="3438" y="25682"/>
                    <a:pt x="3405" y="24099"/>
                    <a:pt x="3306" y="21861"/>
                  </a:cubicBezTo>
                  <a:cubicBezTo>
                    <a:pt x="3306" y="21431"/>
                    <a:pt x="3306" y="21034"/>
                    <a:pt x="3306" y="20605"/>
                  </a:cubicBezTo>
                  <a:lnTo>
                    <a:pt x="3306" y="20439"/>
                  </a:lnTo>
                  <a:close/>
                  <a:moveTo>
                    <a:pt x="2868" y="1"/>
                  </a:moveTo>
                  <a:cubicBezTo>
                    <a:pt x="2326" y="1"/>
                    <a:pt x="1792" y="175"/>
                    <a:pt x="1356" y="508"/>
                  </a:cubicBezTo>
                  <a:cubicBezTo>
                    <a:pt x="827" y="905"/>
                    <a:pt x="397" y="1466"/>
                    <a:pt x="199" y="2128"/>
                  </a:cubicBezTo>
                  <a:cubicBezTo>
                    <a:pt x="1" y="2822"/>
                    <a:pt x="199" y="3582"/>
                    <a:pt x="695" y="4111"/>
                  </a:cubicBezTo>
                  <a:cubicBezTo>
                    <a:pt x="926" y="4375"/>
                    <a:pt x="1191" y="4573"/>
                    <a:pt x="1488" y="4739"/>
                  </a:cubicBezTo>
                  <a:cubicBezTo>
                    <a:pt x="1695" y="4842"/>
                    <a:pt x="1914" y="4894"/>
                    <a:pt x="2139" y="4894"/>
                  </a:cubicBezTo>
                  <a:cubicBezTo>
                    <a:pt x="2273" y="4894"/>
                    <a:pt x="2410" y="4875"/>
                    <a:pt x="2546" y="4838"/>
                  </a:cubicBezTo>
                  <a:cubicBezTo>
                    <a:pt x="2910" y="4739"/>
                    <a:pt x="3240" y="4507"/>
                    <a:pt x="3438" y="4177"/>
                  </a:cubicBezTo>
                  <a:cubicBezTo>
                    <a:pt x="3604" y="3846"/>
                    <a:pt x="3604" y="3450"/>
                    <a:pt x="3405" y="3119"/>
                  </a:cubicBezTo>
                  <a:cubicBezTo>
                    <a:pt x="3356" y="3045"/>
                    <a:pt x="3269" y="3008"/>
                    <a:pt x="3187" y="3008"/>
                  </a:cubicBezTo>
                  <a:cubicBezTo>
                    <a:pt x="3160" y="3008"/>
                    <a:pt x="3133" y="3012"/>
                    <a:pt x="3108" y="3020"/>
                  </a:cubicBezTo>
                  <a:cubicBezTo>
                    <a:pt x="2976" y="3053"/>
                    <a:pt x="2910" y="3185"/>
                    <a:pt x="2976" y="3317"/>
                  </a:cubicBezTo>
                  <a:cubicBezTo>
                    <a:pt x="3042" y="3516"/>
                    <a:pt x="3009" y="3714"/>
                    <a:pt x="2910" y="3879"/>
                  </a:cubicBezTo>
                  <a:cubicBezTo>
                    <a:pt x="2777" y="4012"/>
                    <a:pt x="2612" y="4111"/>
                    <a:pt x="2414" y="4144"/>
                  </a:cubicBezTo>
                  <a:cubicBezTo>
                    <a:pt x="2215" y="4144"/>
                    <a:pt x="2017" y="4111"/>
                    <a:pt x="1852" y="4012"/>
                  </a:cubicBezTo>
                  <a:cubicBezTo>
                    <a:pt x="1654" y="3879"/>
                    <a:pt x="1455" y="3747"/>
                    <a:pt x="1323" y="3549"/>
                  </a:cubicBezTo>
                  <a:cubicBezTo>
                    <a:pt x="1059" y="3218"/>
                    <a:pt x="959" y="2789"/>
                    <a:pt x="1092" y="2392"/>
                  </a:cubicBezTo>
                  <a:cubicBezTo>
                    <a:pt x="1257" y="1962"/>
                    <a:pt x="1554" y="1599"/>
                    <a:pt x="1918" y="1334"/>
                  </a:cubicBezTo>
                  <a:cubicBezTo>
                    <a:pt x="2237" y="1102"/>
                    <a:pt x="2606" y="998"/>
                    <a:pt x="3005" y="998"/>
                  </a:cubicBezTo>
                  <a:cubicBezTo>
                    <a:pt x="3061" y="998"/>
                    <a:pt x="3117" y="1000"/>
                    <a:pt x="3174" y="1004"/>
                  </a:cubicBezTo>
                  <a:cubicBezTo>
                    <a:pt x="3637" y="1103"/>
                    <a:pt x="4066" y="1301"/>
                    <a:pt x="4463" y="1599"/>
                  </a:cubicBezTo>
                  <a:cubicBezTo>
                    <a:pt x="4827" y="1863"/>
                    <a:pt x="5058" y="2293"/>
                    <a:pt x="5058" y="2756"/>
                  </a:cubicBezTo>
                  <a:cubicBezTo>
                    <a:pt x="5091" y="3284"/>
                    <a:pt x="4992" y="3780"/>
                    <a:pt x="4827" y="4276"/>
                  </a:cubicBezTo>
                  <a:cubicBezTo>
                    <a:pt x="4761" y="4375"/>
                    <a:pt x="4728" y="4474"/>
                    <a:pt x="4694" y="4573"/>
                  </a:cubicBezTo>
                  <a:lnTo>
                    <a:pt x="4496" y="4640"/>
                  </a:lnTo>
                  <a:cubicBezTo>
                    <a:pt x="3273" y="5069"/>
                    <a:pt x="2149" y="5730"/>
                    <a:pt x="1191" y="6524"/>
                  </a:cubicBezTo>
                  <a:cubicBezTo>
                    <a:pt x="774" y="6888"/>
                    <a:pt x="1116" y="7457"/>
                    <a:pt x="1522" y="7457"/>
                  </a:cubicBezTo>
                  <a:cubicBezTo>
                    <a:pt x="1632" y="7457"/>
                    <a:pt x="1746" y="7415"/>
                    <a:pt x="1852" y="7317"/>
                  </a:cubicBezTo>
                  <a:lnTo>
                    <a:pt x="1885" y="7317"/>
                  </a:lnTo>
                  <a:cubicBezTo>
                    <a:pt x="2546" y="6755"/>
                    <a:pt x="3273" y="6292"/>
                    <a:pt x="4033" y="5896"/>
                  </a:cubicBezTo>
                  <a:lnTo>
                    <a:pt x="4033" y="5896"/>
                  </a:lnTo>
                  <a:cubicBezTo>
                    <a:pt x="3769" y="6325"/>
                    <a:pt x="3471" y="6722"/>
                    <a:pt x="3141" y="7119"/>
                  </a:cubicBezTo>
                  <a:cubicBezTo>
                    <a:pt x="2976" y="7317"/>
                    <a:pt x="2777" y="7515"/>
                    <a:pt x="2612" y="7714"/>
                  </a:cubicBezTo>
                  <a:cubicBezTo>
                    <a:pt x="2381" y="7945"/>
                    <a:pt x="2182" y="8209"/>
                    <a:pt x="2017" y="8507"/>
                  </a:cubicBezTo>
                  <a:cubicBezTo>
                    <a:pt x="1720" y="9135"/>
                    <a:pt x="1654" y="9862"/>
                    <a:pt x="1918" y="10523"/>
                  </a:cubicBezTo>
                  <a:cubicBezTo>
                    <a:pt x="2017" y="10854"/>
                    <a:pt x="2215" y="11151"/>
                    <a:pt x="2447" y="11416"/>
                  </a:cubicBezTo>
                  <a:cubicBezTo>
                    <a:pt x="2711" y="11680"/>
                    <a:pt x="3075" y="11878"/>
                    <a:pt x="3438" y="11944"/>
                  </a:cubicBezTo>
                  <a:cubicBezTo>
                    <a:pt x="3588" y="11977"/>
                    <a:pt x="3738" y="11993"/>
                    <a:pt x="3885" y="11993"/>
                  </a:cubicBezTo>
                  <a:cubicBezTo>
                    <a:pt x="4486" y="11993"/>
                    <a:pt x="5050" y="11728"/>
                    <a:pt x="5422" y="11250"/>
                  </a:cubicBezTo>
                  <a:cubicBezTo>
                    <a:pt x="5653" y="10953"/>
                    <a:pt x="5785" y="10622"/>
                    <a:pt x="5785" y="10226"/>
                  </a:cubicBezTo>
                  <a:cubicBezTo>
                    <a:pt x="5785" y="9829"/>
                    <a:pt x="5620" y="9465"/>
                    <a:pt x="5322" y="9201"/>
                  </a:cubicBezTo>
                  <a:cubicBezTo>
                    <a:pt x="5157" y="9102"/>
                    <a:pt x="4992" y="9003"/>
                    <a:pt x="4827" y="8970"/>
                  </a:cubicBezTo>
                  <a:cubicBezTo>
                    <a:pt x="4728" y="8937"/>
                    <a:pt x="4661" y="8904"/>
                    <a:pt x="4562" y="8904"/>
                  </a:cubicBezTo>
                  <a:cubicBezTo>
                    <a:pt x="4513" y="8887"/>
                    <a:pt x="4455" y="8879"/>
                    <a:pt x="4397" y="8879"/>
                  </a:cubicBezTo>
                  <a:cubicBezTo>
                    <a:pt x="4339" y="8879"/>
                    <a:pt x="4281" y="8887"/>
                    <a:pt x="4232" y="8904"/>
                  </a:cubicBezTo>
                  <a:cubicBezTo>
                    <a:pt x="3901" y="9003"/>
                    <a:pt x="3571" y="9168"/>
                    <a:pt x="3306" y="9432"/>
                  </a:cubicBezTo>
                  <a:cubicBezTo>
                    <a:pt x="3273" y="9465"/>
                    <a:pt x="3207" y="9499"/>
                    <a:pt x="3207" y="9565"/>
                  </a:cubicBezTo>
                  <a:cubicBezTo>
                    <a:pt x="3005" y="9834"/>
                    <a:pt x="3352" y="10104"/>
                    <a:pt x="3637" y="10104"/>
                  </a:cubicBezTo>
                  <a:cubicBezTo>
                    <a:pt x="3771" y="10104"/>
                    <a:pt x="3892" y="10044"/>
                    <a:pt x="3934" y="9895"/>
                  </a:cubicBezTo>
                  <a:cubicBezTo>
                    <a:pt x="4033" y="9730"/>
                    <a:pt x="4166" y="9565"/>
                    <a:pt x="4397" y="9499"/>
                  </a:cubicBezTo>
                  <a:lnTo>
                    <a:pt x="4496" y="9499"/>
                  </a:lnTo>
                  <a:cubicBezTo>
                    <a:pt x="4529" y="9499"/>
                    <a:pt x="4595" y="9532"/>
                    <a:pt x="4628" y="9532"/>
                  </a:cubicBezTo>
                  <a:cubicBezTo>
                    <a:pt x="4728" y="9565"/>
                    <a:pt x="4827" y="9631"/>
                    <a:pt x="4893" y="9697"/>
                  </a:cubicBezTo>
                  <a:cubicBezTo>
                    <a:pt x="5025" y="9829"/>
                    <a:pt x="5091" y="9994"/>
                    <a:pt x="5058" y="10160"/>
                  </a:cubicBezTo>
                  <a:cubicBezTo>
                    <a:pt x="5025" y="10358"/>
                    <a:pt x="4926" y="10556"/>
                    <a:pt x="4794" y="10688"/>
                  </a:cubicBezTo>
                  <a:cubicBezTo>
                    <a:pt x="4559" y="10876"/>
                    <a:pt x="4292" y="10964"/>
                    <a:pt x="4015" y="10964"/>
                  </a:cubicBezTo>
                  <a:cubicBezTo>
                    <a:pt x="3901" y="10964"/>
                    <a:pt x="3785" y="10949"/>
                    <a:pt x="3670" y="10920"/>
                  </a:cubicBezTo>
                  <a:cubicBezTo>
                    <a:pt x="3505" y="10887"/>
                    <a:pt x="3339" y="10788"/>
                    <a:pt x="3207" y="10655"/>
                  </a:cubicBezTo>
                  <a:cubicBezTo>
                    <a:pt x="3075" y="10523"/>
                    <a:pt x="2943" y="10325"/>
                    <a:pt x="2877" y="10127"/>
                  </a:cubicBezTo>
                  <a:cubicBezTo>
                    <a:pt x="2711" y="9697"/>
                    <a:pt x="2678" y="9267"/>
                    <a:pt x="2843" y="8837"/>
                  </a:cubicBezTo>
                  <a:cubicBezTo>
                    <a:pt x="2943" y="8606"/>
                    <a:pt x="3075" y="8408"/>
                    <a:pt x="3240" y="8209"/>
                  </a:cubicBezTo>
                  <a:cubicBezTo>
                    <a:pt x="3405" y="7978"/>
                    <a:pt x="3571" y="7747"/>
                    <a:pt x="3736" y="7515"/>
                  </a:cubicBezTo>
                  <a:cubicBezTo>
                    <a:pt x="4199" y="6854"/>
                    <a:pt x="4628" y="6160"/>
                    <a:pt x="4992" y="5466"/>
                  </a:cubicBezTo>
                  <a:cubicBezTo>
                    <a:pt x="5653" y="5202"/>
                    <a:pt x="6373" y="5069"/>
                    <a:pt x="7093" y="5069"/>
                  </a:cubicBezTo>
                  <a:cubicBezTo>
                    <a:pt x="7453" y="5069"/>
                    <a:pt x="7813" y="5102"/>
                    <a:pt x="8165" y="5168"/>
                  </a:cubicBezTo>
                  <a:cubicBezTo>
                    <a:pt x="8727" y="5301"/>
                    <a:pt x="9256" y="5499"/>
                    <a:pt x="9752" y="5796"/>
                  </a:cubicBezTo>
                  <a:cubicBezTo>
                    <a:pt x="10248" y="6061"/>
                    <a:pt x="10677" y="6425"/>
                    <a:pt x="11041" y="6821"/>
                  </a:cubicBezTo>
                  <a:cubicBezTo>
                    <a:pt x="11305" y="7152"/>
                    <a:pt x="11471" y="7515"/>
                    <a:pt x="11537" y="7912"/>
                  </a:cubicBezTo>
                  <a:cubicBezTo>
                    <a:pt x="11570" y="8507"/>
                    <a:pt x="11404" y="9102"/>
                    <a:pt x="11107" y="9631"/>
                  </a:cubicBezTo>
                  <a:cubicBezTo>
                    <a:pt x="10710" y="10325"/>
                    <a:pt x="9950" y="10755"/>
                    <a:pt x="9157" y="10755"/>
                  </a:cubicBezTo>
                  <a:cubicBezTo>
                    <a:pt x="8363" y="10755"/>
                    <a:pt x="7603" y="10358"/>
                    <a:pt x="7140" y="9697"/>
                  </a:cubicBezTo>
                  <a:cubicBezTo>
                    <a:pt x="6975" y="9366"/>
                    <a:pt x="6909" y="9003"/>
                    <a:pt x="6975" y="8639"/>
                  </a:cubicBezTo>
                  <a:cubicBezTo>
                    <a:pt x="7041" y="8276"/>
                    <a:pt x="7273" y="8011"/>
                    <a:pt x="7603" y="7879"/>
                  </a:cubicBezTo>
                  <a:cubicBezTo>
                    <a:pt x="7698" y="7853"/>
                    <a:pt x="7796" y="7841"/>
                    <a:pt x="7892" y="7841"/>
                  </a:cubicBezTo>
                  <a:cubicBezTo>
                    <a:pt x="8165" y="7841"/>
                    <a:pt x="8433" y="7939"/>
                    <a:pt x="8628" y="8110"/>
                  </a:cubicBezTo>
                  <a:cubicBezTo>
                    <a:pt x="8892" y="8408"/>
                    <a:pt x="9025" y="8804"/>
                    <a:pt x="8991" y="9201"/>
                  </a:cubicBezTo>
                  <a:cubicBezTo>
                    <a:pt x="8991" y="9267"/>
                    <a:pt x="9025" y="9366"/>
                    <a:pt x="9124" y="9399"/>
                  </a:cubicBezTo>
                  <a:cubicBezTo>
                    <a:pt x="9223" y="9399"/>
                    <a:pt x="9322" y="9333"/>
                    <a:pt x="9355" y="9234"/>
                  </a:cubicBezTo>
                  <a:cubicBezTo>
                    <a:pt x="9454" y="8705"/>
                    <a:pt x="9322" y="8143"/>
                    <a:pt x="8991" y="7747"/>
                  </a:cubicBezTo>
                  <a:cubicBezTo>
                    <a:pt x="8684" y="7414"/>
                    <a:pt x="8258" y="7239"/>
                    <a:pt x="7835" y="7239"/>
                  </a:cubicBezTo>
                  <a:cubicBezTo>
                    <a:pt x="7712" y="7239"/>
                    <a:pt x="7590" y="7254"/>
                    <a:pt x="7471" y="7284"/>
                  </a:cubicBezTo>
                  <a:cubicBezTo>
                    <a:pt x="6909" y="7449"/>
                    <a:pt x="6446" y="7879"/>
                    <a:pt x="6314" y="8441"/>
                  </a:cubicBezTo>
                  <a:cubicBezTo>
                    <a:pt x="6149" y="9003"/>
                    <a:pt x="6248" y="9565"/>
                    <a:pt x="6512" y="10060"/>
                  </a:cubicBezTo>
                  <a:cubicBezTo>
                    <a:pt x="6678" y="10325"/>
                    <a:pt x="6876" y="10556"/>
                    <a:pt x="7107" y="10755"/>
                  </a:cubicBezTo>
                  <a:cubicBezTo>
                    <a:pt x="7041" y="11118"/>
                    <a:pt x="6810" y="11978"/>
                    <a:pt x="5719" y="12837"/>
                  </a:cubicBezTo>
                  <a:cubicBezTo>
                    <a:pt x="4133" y="14126"/>
                    <a:pt x="1455" y="16275"/>
                    <a:pt x="1984" y="18390"/>
                  </a:cubicBezTo>
                  <a:cubicBezTo>
                    <a:pt x="2116" y="18919"/>
                    <a:pt x="2348" y="19415"/>
                    <a:pt x="2711" y="19877"/>
                  </a:cubicBezTo>
                  <a:cubicBezTo>
                    <a:pt x="2678" y="20109"/>
                    <a:pt x="2645" y="20373"/>
                    <a:pt x="2678" y="20605"/>
                  </a:cubicBezTo>
                  <a:cubicBezTo>
                    <a:pt x="2678" y="21067"/>
                    <a:pt x="2678" y="21497"/>
                    <a:pt x="2711" y="21894"/>
                  </a:cubicBezTo>
                  <a:cubicBezTo>
                    <a:pt x="2777" y="24538"/>
                    <a:pt x="2810" y="26125"/>
                    <a:pt x="1290" y="28339"/>
                  </a:cubicBezTo>
                  <a:lnTo>
                    <a:pt x="298" y="29760"/>
                  </a:lnTo>
                  <a:lnTo>
                    <a:pt x="298" y="29760"/>
                  </a:lnTo>
                  <a:lnTo>
                    <a:pt x="1720" y="28769"/>
                  </a:lnTo>
                  <a:cubicBezTo>
                    <a:pt x="3518" y="27534"/>
                    <a:pt x="4924" y="27324"/>
                    <a:pt x="6788" y="27324"/>
                  </a:cubicBezTo>
                  <a:cubicBezTo>
                    <a:pt x="7219" y="27324"/>
                    <a:pt x="7674" y="27335"/>
                    <a:pt x="8165" y="27348"/>
                  </a:cubicBezTo>
                  <a:lnTo>
                    <a:pt x="9454" y="27381"/>
                  </a:lnTo>
                  <a:cubicBezTo>
                    <a:pt x="9522" y="27390"/>
                    <a:pt x="9593" y="27394"/>
                    <a:pt x="9664" y="27394"/>
                  </a:cubicBezTo>
                  <a:cubicBezTo>
                    <a:pt x="9838" y="27394"/>
                    <a:pt x="10018" y="27371"/>
                    <a:pt x="10181" y="27348"/>
                  </a:cubicBezTo>
                  <a:cubicBezTo>
                    <a:pt x="10611" y="27678"/>
                    <a:pt x="11107" y="27943"/>
                    <a:pt x="11669" y="28075"/>
                  </a:cubicBezTo>
                  <a:cubicBezTo>
                    <a:pt x="11854" y="28121"/>
                    <a:pt x="12040" y="28143"/>
                    <a:pt x="12224" y="28143"/>
                  </a:cubicBezTo>
                  <a:cubicBezTo>
                    <a:pt x="14149" y="28143"/>
                    <a:pt x="16013" y="25787"/>
                    <a:pt x="17189" y="24340"/>
                  </a:cubicBezTo>
                  <a:cubicBezTo>
                    <a:pt x="18048" y="23249"/>
                    <a:pt x="18908" y="23017"/>
                    <a:pt x="19271" y="22951"/>
                  </a:cubicBezTo>
                  <a:cubicBezTo>
                    <a:pt x="19470" y="23183"/>
                    <a:pt x="19701" y="23381"/>
                    <a:pt x="19965" y="23546"/>
                  </a:cubicBezTo>
                  <a:cubicBezTo>
                    <a:pt x="20296" y="23723"/>
                    <a:pt x="20656" y="23825"/>
                    <a:pt x="21025" y="23825"/>
                  </a:cubicBezTo>
                  <a:cubicBezTo>
                    <a:pt x="21210" y="23825"/>
                    <a:pt x="21398" y="23800"/>
                    <a:pt x="21585" y="23745"/>
                  </a:cubicBezTo>
                  <a:cubicBezTo>
                    <a:pt x="22147" y="23612"/>
                    <a:pt x="22577" y="23150"/>
                    <a:pt x="22742" y="22588"/>
                  </a:cubicBezTo>
                  <a:cubicBezTo>
                    <a:pt x="22874" y="22059"/>
                    <a:pt x="22709" y="21464"/>
                    <a:pt x="22279" y="21067"/>
                  </a:cubicBezTo>
                  <a:cubicBezTo>
                    <a:pt x="21943" y="20809"/>
                    <a:pt x="21546" y="20672"/>
                    <a:pt x="21136" y="20672"/>
                  </a:cubicBezTo>
                  <a:cubicBezTo>
                    <a:pt x="21022" y="20672"/>
                    <a:pt x="20907" y="20682"/>
                    <a:pt x="20792" y="20704"/>
                  </a:cubicBezTo>
                  <a:cubicBezTo>
                    <a:pt x="20693" y="20737"/>
                    <a:pt x="20626" y="20803"/>
                    <a:pt x="20626" y="20902"/>
                  </a:cubicBezTo>
                  <a:cubicBezTo>
                    <a:pt x="20626" y="20988"/>
                    <a:pt x="20701" y="21074"/>
                    <a:pt x="20785" y="21074"/>
                  </a:cubicBezTo>
                  <a:cubicBezTo>
                    <a:pt x="20798" y="21074"/>
                    <a:pt x="20811" y="21072"/>
                    <a:pt x="20825" y="21067"/>
                  </a:cubicBezTo>
                  <a:lnTo>
                    <a:pt x="20858" y="21067"/>
                  </a:lnTo>
                  <a:cubicBezTo>
                    <a:pt x="20898" y="21064"/>
                    <a:pt x="20938" y="21062"/>
                    <a:pt x="20977" y="21062"/>
                  </a:cubicBezTo>
                  <a:cubicBezTo>
                    <a:pt x="21327" y="21062"/>
                    <a:pt x="21648" y="21193"/>
                    <a:pt x="21916" y="21431"/>
                  </a:cubicBezTo>
                  <a:cubicBezTo>
                    <a:pt x="22147" y="21695"/>
                    <a:pt x="22246" y="22092"/>
                    <a:pt x="22147" y="22456"/>
                  </a:cubicBezTo>
                  <a:cubicBezTo>
                    <a:pt x="22048" y="22786"/>
                    <a:pt x="21750" y="23017"/>
                    <a:pt x="21387" y="23084"/>
                  </a:cubicBezTo>
                  <a:cubicBezTo>
                    <a:pt x="21296" y="23100"/>
                    <a:pt x="21205" y="23108"/>
                    <a:pt x="21114" y="23108"/>
                  </a:cubicBezTo>
                  <a:cubicBezTo>
                    <a:pt x="20843" y="23108"/>
                    <a:pt x="20577" y="23034"/>
                    <a:pt x="20329" y="22885"/>
                  </a:cubicBezTo>
                  <a:cubicBezTo>
                    <a:pt x="19668" y="22456"/>
                    <a:pt x="19271" y="21728"/>
                    <a:pt x="19271" y="20935"/>
                  </a:cubicBezTo>
                  <a:cubicBezTo>
                    <a:pt x="19271" y="20109"/>
                    <a:pt x="19668" y="19382"/>
                    <a:pt x="20395" y="18952"/>
                  </a:cubicBezTo>
                  <a:cubicBezTo>
                    <a:pt x="20841" y="18684"/>
                    <a:pt x="21395" y="18550"/>
                    <a:pt x="21935" y="18550"/>
                  </a:cubicBezTo>
                  <a:cubicBezTo>
                    <a:pt x="21994" y="18550"/>
                    <a:pt x="22054" y="18552"/>
                    <a:pt x="22114" y="18555"/>
                  </a:cubicBezTo>
                  <a:cubicBezTo>
                    <a:pt x="22510" y="18621"/>
                    <a:pt x="22874" y="18787"/>
                    <a:pt x="23172" y="19018"/>
                  </a:cubicBezTo>
                  <a:cubicBezTo>
                    <a:pt x="23601" y="19382"/>
                    <a:pt x="23965" y="19844"/>
                    <a:pt x="24229" y="20340"/>
                  </a:cubicBezTo>
                  <a:cubicBezTo>
                    <a:pt x="24494" y="20803"/>
                    <a:pt x="24725" y="21332"/>
                    <a:pt x="24890" y="21894"/>
                  </a:cubicBezTo>
                  <a:cubicBezTo>
                    <a:pt x="25089" y="22951"/>
                    <a:pt x="24990" y="24042"/>
                    <a:pt x="24593" y="25067"/>
                  </a:cubicBezTo>
                  <a:cubicBezTo>
                    <a:pt x="23866" y="25430"/>
                    <a:pt x="23172" y="25860"/>
                    <a:pt x="22510" y="26323"/>
                  </a:cubicBezTo>
                  <a:cubicBezTo>
                    <a:pt x="22279" y="26488"/>
                    <a:pt x="22048" y="26653"/>
                    <a:pt x="21816" y="26819"/>
                  </a:cubicBezTo>
                  <a:cubicBezTo>
                    <a:pt x="21651" y="26984"/>
                    <a:pt x="21420" y="27116"/>
                    <a:pt x="21188" y="27215"/>
                  </a:cubicBezTo>
                  <a:cubicBezTo>
                    <a:pt x="20997" y="27276"/>
                    <a:pt x="20800" y="27305"/>
                    <a:pt x="20603" y="27305"/>
                  </a:cubicBezTo>
                  <a:cubicBezTo>
                    <a:pt x="20156" y="27305"/>
                    <a:pt x="19715" y="27151"/>
                    <a:pt x="19370" y="26852"/>
                  </a:cubicBezTo>
                  <a:cubicBezTo>
                    <a:pt x="19238" y="26720"/>
                    <a:pt x="19139" y="26554"/>
                    <a:pt x="19106" y="26389"/>
                  </a:cubicBezTo>
                  <a:cubicBezTo>
                    <a:pt x="19007" y="25992"/>
                    <a:pt x="19106" y="25563"/>
                    <a:pt x="19370" y="25265"/>
                  </a:cubicBezTo>
                  <a:cubicBezTo>
                    <a:pt x="19503" y="25133"/>
                    <a:pt x="19668" y="25034"/>
                    <a:pt x="19866" y="25001"/>
                  </a:cubicBezTo>
                  <a:cubicBezTo>
                    <a:pt x="19900" y="24995"/>
                    <a:pt x="19933" y="24992"/>
                    <a:pt x="19965" y="24992"/>
                  </a:cubicBezTo>
                  <a:cubicBezTo>
                    <a:pt x="20119" y="24992"/>
                    <a:pt x="20247" y="25056"/>
                    <a:pt x="20329" y="25166"/>
                  </a:cubicBezTo>
                  <a:cubicBezTo>
                    <a:pt x="20395" y="25232"/>
                    <a:pt x="20461" y="25331"/>
                    <a:pt x="20494" y="25430"/>
                  </a:cubicBezTo>
                  <a:cubicBezTo>
                    <a:pt x="20527" y="25463"/>
                    <a:pt x="20527" y="25530"/>
                    <a:pt x="20527" y="25563"/>
                  </a:cubicBezTo>
                  <a:cubicBezTo>
                    <a:pt x="20560" y="25596"/>
                    <a:pt x="20560" y="25629"/>
                    <a:pt x="20527" y="25662"/>
                  </a:cubicBezTo>
                  <a:cubicBezTo>
                    <a:pt x="20461" y="25860"/>
                    <a:pt x="20329" y="26025"/>
                    <a:pt x="20131" y="26125"/>
                  </a:cubicBezTo>
                  <a:cubicBezTo>
                    <a:pt x="20064" y="26158"/>
                    <a:pt x="20031" y="26191"/>
                    <a:pt x="19998" y="26224"/>
                  </a:cubicBezTo>
                  <a:cubicBezTo>
                    <a:pt x="19697" y="26475"/>
                    <a:pt x="20083" y="26898"/>
                    <a:pt x="20387" y="26898"/>
                  </a:cubicBezTo>
                  <a:cubicBezTo>
                    <a:pt x="20483" y="26898"/>
                    <a:pt x="20571" y="26856"/>
                    <a:pt x="20626" y="26753"/>
                  </a:cubicBezTo>
                  <a:cubicBezTo>
                    <a:pt x="20858" y="26488"/>
                    <a:pt x="21056" y="26158"/>
                    <a:pt x="21122" y="25794"/>
                  </a:cubicBezTo>
                  <a:cubicBezTo>
                    <a:pt x="21155" y="25695"/>
                    <a:pt x="21155" y="25596"/>
                    <a:pt x="21122" y="25497"/>
                  </a:cubicBezTo>
                  <a:cubicBezTo>
                    <a:pt x="21122" y="25397"/>
                    <a:pt x="21089" y="25298"/>
                    <a:pt x="21089" y="25232"/>
                  </a:cubicBezTo>
                  <a:cubicBezTo>
                    <a:pt x="21023" y="25034"/>
                    <a:pt x="20957" y="24902"/>
                    <a:pt x="20825" y="24736"/>
                  </a:cubicBezTo>
                  <a:cubicBezTo>
                    <a:pt x="20593" y="24439"/>
                    <a:pt x="20197" y="24240"/>
                    <a:pt x="19800" y="24240"/>
                  </a:cubicBezTo>
                  <a:cubicBezTo>
                    <a:pt x="19436" y="24274"/>
                    <a:pt x="19073" y="24373"/>
                    <a:pt x="18775" y="24604"/>
                  </a:cubicBezTo>
                  <a:cubicBezTo>
                    <a:pt x="18213" y="25100"/>
                    <a:pt x="17949" y="25860"/>
                    <a:pt x="18081" y="26587"/>
                  </a:cubicBezTo>
                  <a:cubicBezTo>
                    <a:pt x="18147" y="26984"/>
                    <a:pt x="18346" y="27348"/>
                    <a:pt x="18643" y="27612"/>
                  </a:cubicBezTo>
                  <a:cubicBezTo>
                    <a:pt x="18908" y="27843"/>
                    <a:pt x="19205" y="28009"/>
                    <a:pt x="19536" y="28141"/>
                  </a:cubicBezTo>
                  <a:cubicBezTo>
                    <a:pt x="19825" y="28242"/>
                    <a:pt x="20127" y="28293"/>
                    <a:pt x="20427" y="28293"/>
                  </a:cubicBezTo>
                  <a:cubicBezTo>
                    <a:pt x="20814" y="28293"/>
                    <a:pt x="21199" y="28209"/>
                    <a:pt x="21552" y="28042"/>
                  </a:cubicBezTo>
                  <a:cubicBezTo>
                    <a:pt x="21849" y="27876"/>
                    <a:pt x="22114" y="27678"/>
                    <a:pt x="22345" y="27447"/>
                  </a:cubicBezTo>
                  <a:cubicBezTo>
                    <a:pt x="22544" y="27281"/>
                    <a:pt x="22742" y="27083"/>
                    <a:pt x="22940" y="26918"/>
                  </a:cubicBezTo>
                  <a:cubicBezTo>
                    <a:pt x="23337" y="26587"/>
                    <a:pt x="23733" y="26290"/>
                    <a:pt x="24163" y="26025"/>
                  </a:cubicBezTo>
                  <a:lnTo>
                    <a:pt x="24163" y="26025"/>
                  </a:lnTo>
                  <a:cubicBezTo>
                    <a:pt x="23767" y="26786"/>
                    <a:pt x="23304" y="27513"/>
                    <a:pt x="22742" y="28174"/>
                  </a:cubicBezTo>
                  <a:lnTo>
                    <a:pt x="22742" y="28207"/>
                  </a:lnTo>
                  <a:cubicBezTo>
                    <a:pt x="22399" y="28598"/>
                    <a:pt x="22763" y="29062"/>
                    <a:pt x="23163" y="29062"/>
                  </a:cubicBezTo>
                  <a:cubicBezTo>
                    <a:pt x="23303" y="29062"/>
                    <a:pt x="23448" y="29005"/>
                    <a:pt x="23568" y="28868"/>
                  </a:cubicBezTo>
                  <a:cubicBezTo>
                    <a:pt x="24361" y="27876"/>
                    <a:pt x="25023" y="26753"/>
                    <a:pt x="25452" y="25563"/>
                  </a:cubicBezTo>
                  <a:cubicBezTo>
                    <a:pt x="25485" y="25497"/>
                    <a:pt x="25485" y="25430"/>
                    <a:pt x="25518" y="25364"/>
                  </a:cubicBezTo>
                  <a:cubicBezTo>
                    <a:pt x="25618" y="25298"/>
                    <a:pt x="25717" y="25265"/>
                    <a:pt x="25816" y="25232"/>
                  </a:cubicBezTo>
                  <a:cubicBezTo>
                    <a:pt x="26220" y="25059"/>
                    <a:pt x="26674" y="24961"/>
                    <a:pt x="27135" y="24961"/>
                  </a:cubicBezTo>
                  <a:cubicBezTo>
                    <a:pt x="27202" y="24961"/>
                    <a:pt x="27269" y="24963"/>
                    <a:pt x="27336" y="24968"/>
                  </a:cubicBezTo>
                  <a:cubicBezTo>
                    <a:pt x="27799" y="25001"/>
                    <a:pt x="28229" y="25199"/>
                    <a:pt x="28493" y="25596"/>
                  </a:cubicBezTo>
                  <a:cubicBezTo>
                    <a:pt x="28758" y="25959"/>
                    <a:pt x="28956" y="26389"/>
                    <a:pt x="29022" y="26852"/>
                  </a:cubicBezTo>
                  <a:cubicBezTo>
                    <a:pt x="29055" y="27314"/>
                    <a:pt x="28956" y="27744"/>
                    <a:pt x="28692" y="28108"/>
                  </a:cubicBezTo>
                  <a:cubicBezTo>
                    <a:pt x="28427" y="28471"/>
                    <a:pt x="28064" y="28769"/>
                    <a:pt x="27634" y="28934"/>
                  </a:cubicBezTo>
                  <a:cubicBezTo>
                    <a:pt x="27515" y="28974"/>
                    <a:pt x="27394" y="28992"/>
                    <a:pt x="27273" y="28992"/>
                  </a:cubicBezTo>
                  <a:cubicBezTo>
                    <a:pt x="26990" y="28992"/>
                    <a:pt x="26709" y="28888"/>
                    <a:pt x="26477" y="28703"/>
                  </a:cubicBezTo>
                  <a:cubicBezTo>
                    <a:pt x="26279" y="28571"/>
                    <a:pt x="26146" y="28405"/>
                    <a:pt x="26014" y="28207"/>
                  </a:cubicBezTo>
                  <a:cubicBezTo>
                    <a:pt x="25915" y="28042"/>
                    <a:pt x="25849" y="27843"/>
                    <a:pt x="25882" y="27645"/>
                  </a:cubicBezTo>
                  <a:cubicBezTo>
                    <a:pt x="25915" y="27447"/>
                    <a:pt x="26014" y="27248"/>
                    <a:pt x="26146" y="27149"/>
                  </a:cubicBezTo>
                  <a:cubicBezTo>
                    <a:pt x="26246" y="27069"/>
                    <a:pt x="26359" y="27025"/>
                    <a:pt x="26476" y="27025"/>
                  </a:cubicBezTo>
                  <a:cubicBezTo>
                    <a:pt x="26552" y="27025"/>
                    <a:pt x="26630" y="27044"/>
                    <a:pt x="26708" y="27083"/>
                  </a:cubicBezTo>
                  <a:cubicBezTo>
                    <a:pt x="26733" y="27091"/>
                    <a:pt x="26758" y="27096"/>
                    <a:pt x="26782" y="27096"/>
                  </a:cubicBezTo>
                  <a:cubicBezTo>
                    <a:pt x="26855" y="27096"/>
                    <a:pt x="26923" y="27058"/>
                    <a:pt x="26973" y="26984"/>
                  </a:cubicBezTo>
                  <a:cubicBezTo>
                    <a:pt x="27039" y="26885"/>
                    <a:pt x="27006" y="26720"/>
                    <a:pt x="26907" y="26653"/>
                  </a:cubicBezTo>
                  <a:cubicBezTo>
                    <a:pt x="26734" y="26550"/>
                    <a:pt x="26543" y="26500"/>
                    <a:pt x="26353" y="26500"/>
                  </a:cubicBezTo>
                  <a:cubicBezTo>
                    <a:pt x="26179" y="26500"/>
                    <a:pt x="26007" y="26541"/>
                    <a:pt x="25849" y="26620"/>
                  </a:cubicBezTo>
                  <a:cubicBezTo>
                    <a:pt x="25518" y="26786"/>
                    <a:pt x="25287" y="27116"/>
                    <a:pt x="25188" y="27480"/>
                  </a:cubicBezTo>
                  <a:cubicBezTo>
                    <a:pt x="25089" y="27843"/>
                    <a:pt x="25155" y="28207"/>
                    <a:pt x="25287" y="28571"/>
                  </a:cubicBezTo>
                  <a:cubicBezTo>
                    <a:pt x="25452" y="28868"/>
                    <a:pt x="25651" y="29132"/>
                    <a:pt x="25915" y="29364"/>
                  </a:cubicBezTo>
                  <a:cubicBezTo>
                    <a:pt x="26307" y="29732"/>
                    <a:pt x="26827" y="29936"/>
                    <a:pt x="27352" y="29936"/>
                  </a:cubicBezTo>
                  <a:cubicBezTo>
                    <a:pt x="27535" y="29936"/>
                    <a:pt x="27719" y="29911"/>
                    <a:pt x="27898" y="29860"/>
                  </a:cubicBezTo>
                  <a:cubicBezTo>
                    <a:pt x="28559" y="29661"/>
                    <a:pt x="29121" y="29265"/>
                    <a:pt x="29518" y="28703"/>
                  </a:cubicBezTo>
                  <a:cubicBezTo>
                    <a:pt x="29948" y="28141"/>
                    <a:pt x="30113" y="27414"/>
                    <a:pt x="30014" y="26720"/>
                  </a:cubicBezTo>
                  <a:cubicBezTo>
                    <a:pt x="29881" y="26092"/>
                    <a:pt x="29584" y="25497"/>
                    <a:pt x="29121" y="25034"/>
                  </a:cubicBezTo>
                  <a:cubicBezTo>
                    <a:pt x="28890" y="24769"/>
                    <a:pt x="28592" y="24571"/>
                    <a:pt x="28295" y="24406"/>
                  </a:cubicBezTo>
                  <a:cubicBezTo>
                    <a:pt x="28021" y="24296"/>
                    <a:pt x="27747" y="24232"/>
                    <a:pt x="27473" y="24232"/>
                  </a:cubicBezTo>
                  <a:cubicBezTo>
                    <a:pt x="27417" y="24232"/>
                    <a:pt x="27360" y="24235"/>
                    <a:pt x="27303" y="24240"/>
                  </a:cubicBezTo>
                  <a:lnTo>
                    <a:pt x="27270" y="24240"/>
                  </a:lnTo>
                  <a:cubicBezTo>
                    <a:pt x="27204" y="23480"/>
                    <a:pt x="27072" y="22753"/>
                    <a:pt x="26874" y="22026"/>
                  </a:cubicBezTo>
                  <a:cubicBezTo>
                    <a:pt x="26609" y="21100"/>
                    <a:pt x="26146" y="20241"/>
                    <a:pt x="25485" y="19514"/>
                  </a:cubicBezTo>
                  <a:cubicBezTo>
                    <a:pt x="24560" y="18544"/>
                    <a:pt x="23296" y="18030"/>
                    <a:pt x="22018" y="18030"/>
                  </a:cubicBezTo>
                  <a:cubicBezTo>
                    <a:pt x="21379" y="18030"/>
                    <a:pt x="20737" y="18159"/>
                    <a:pt x="20131" y="18423"/>
                  </a:cubicBezTo>
                  <a:cubicBezTo>
                    <a:pt x="19238" y="18853"/>
                    <a:pt x="18643" y="19679"/>
                    <a:pt x="18511" y="20638"/>
                  </a:cubicBezTo>
                  <a:cubicBezTo>
                    <a:pt x="18443" y="20632"/>
                    <a:pt x="18376" y="20629"/>
                    <a:pt x="18310" y="20629"/>
                  </a:cubicBezTo>
                  <a:cubicBezTo>
                    <a:pt x="17990" y="20629"/>
                    <a:pt x="17688" y="20693"/>
                    <a:pt x="17387" y="20803"/>
                  </a:cubicBezTo>
                  <a:cubicBezTo>
                    <a:pt x="16891" y="20968"/>
                    <a:pt x="16429" y="21266"/>
                    <a:pt x="16065" y="21629"/>
                  </a:cubicBezTo>
                  <a:cubicBezTo>
                    <a:pt x="15701" y="21993"/>
                    <a:pt x="15404" y="22356"/>
                    <a:pt x="15106" y="22720"/>
                  </a:cubicBezTo>
                  <a:cubicBezTo>
                    <a:pt x="14776" y="23084"/>
                    <a:pt x="14478" y="23447"/>
                    <a:pt x="14181" y="23745"/>
                  </a:cubicBezTo>
                  <a:lnTo>
                    <a:pt x="14148" y="23745"/>
                  </a:lnTo>
                  <a:cubicBezTo>
                    <a:pt x="13755" y="24113"/>
                    <a:pt x="14110" y="24609"/>
                    <a:pt x="14495" y="24609"/>
                  </a:cubicBezTo>
                  <a:cubicBezTo>
                    <a:pt x="14628" y="24609"/>
                    <a:pt x="14765" y="24550"/>
                    <a:pt x="14875" y="24406"/>
                  </a:cubicBezTo>
                  <a:cubicBezTo>
                    <a:pt x="15206" y="24009"/>
                    <a:pt x="15470" y="23612"/>
                    <a:pt x="15767" y="23249"/>
                  </a:cubicBezTo>
                  <a:cubicBezTo>
                    <a:pt x="16065" y="22885"/>
                    <a:pt x="16329" y="22489"/>
                    <a:pt x="16627" y="22158"/>
                  </a:cubicBezTo>
                  <a:cubicBezTo>
                    <a:pt x="16891" y="21828"/>
                    <a:pt x="17222" y="21596"/>
                    <a:pt x="17619" y="21431"/>
                  </a:cubicBezTo>
                  <a:cubicBezTo>
                    <a:pt x="17883" y="21299"/>
                    <a:pt x="18180" y="21233"/>
                    <a:pt x="18511" y="21233"/>
                  </a:cubicBezTo>
                  <a:cubicBezTo>
                    <a:pt x="18544" y="21662"/>
                    <a:pt x="18676" y="22026"/>
                    <a:pt x="18875" y="22389"/>
                  </a:cubicBezTo>
                  <a:cubicBezTo>
                    <a:pt x="18015" y="22654"/>
                    <a:pt x="17222" y="23183"/>
                    <a:pt x="16693" y="23943"/>
                  </a:cubicBezTo>
                  <a:cubicBezTo>
                    <a:pt x="15685" y="25225"/>
                    <a:pt x="13832" y="27495"/>
                    <a:pt x="12226" y="27495"/>
                  </a:cubicBezTo>
                  <a:cubicBezTo>
                    <a:pt x="12094" y="27495"/>
                    <a:pt x="11963" y="27479"/>
                    <a:pt x="11834" y="27447"/>
                  </a:cubicBezTo>
                  <a:cubicBezTo>
                    <a:pt x="11537" y="27381"/>
                    <a:pt x="11272" y="27281"/>
                    <a:pt x="11008" y="27149"/>
                  </a:cubicBezTo>
                  <a:cubicBezTo>
                    <a:pt x="11801" y="26918"/>
                    <a:pt x="12429" y="26290"/>
                    <a:pt x="12660" y="25497"/>
                  </a:cubicBezTo>
                  <a:cubicBezTo>
                    <a:pt x="12925" y="24802"/>
                    <a:pt x="12760" y="24009"/>
                    <a:pt x="12264" y="23447"/>
                  </a:cubicBezTo>
                  <a:cubicBezTo>
                    <a:pt x="12429" y="23414"/>
                    <a:pt x="12594" y="23381"/>
                    <a:pt x="12727" y="23315"/>
                  </a:cubicBezTo>
                  <a:cubicBezTo>
                    <a:pt x="13189" y="23084"/>
                    <a:pt x="13586" y="22720"/>
                    <a:pt x="13784" y="22257"/>
                  </a:cubicBezTo>
                  <a:cubicBezTo>
                    <a:pt x="14016" y="21795"/>
                    <a:pt x="14115" y="21266"/>
                    <a:pt x="14016" y="20770"/>
                  </a:cubicBezTo>
                  <a:cubicBezTo>
                    <a:pt x="13983" y="20505"/>
                    <a:pt x="13883" y="20274"/>
                    <a:pt x="13751" y="20076"/>
                  </a:cubicBezTo>
                  <a:cubicBezTo>
                    <a:pt x="13619" y="19877"/>
                    <a:pt x="13520" y="19712"/>
                    <a:pt x="13454" y="19514"/>
                  </a:cubicBezTo>
                  <a:cubicBezTo>
                    <a:pt x="13123" y="18754"/>
                    <a:pt x="13024" y="17894"/>
                    <a:pt x="13156" y="17035"/>
                  </a:cubicBezTo>
                  <a:cubicBezTo>
                    <a:pt x="13156" y="17035"/>
                    <a:pt x="13156" y="17002"/>
                    <a:pt x="13156" y="16969"/>
                  </a:cubicBezTo>
                  <a:cubicBezTo>
                    <a:pt x="13123" y="16869"/>
                    <a:pt x="13024" y="16836"/>
                    <a:pt x="12925" y="16836"/>
                  </a:cubicBezTo>
                  <a:cubicBezTo>
                    <a:pt x="12512" y="16952"/>
                    <a:pt x="12099" y="17010"/>
                    <a:pt x="11685" y="17010"/>
                  </a:cubicBezTo>
                  <a:cubicBezTo>
                    <a:pt x="11272" y="17010"/>
                    <a:pt x="10859" y="16952"/>
                    <a:pt x="10446" y="16836"/>
                  </a:cubicBezTo>
                  <a:cubicBezTo>
                    <a:pt x="10248" y="16803"/>
                    <a:pt x="10049" y="16704"/>
                    <a:pt x="9884" y="16605"/>
                  </a:cubicBezTo>
                  <a:cubicBezTo>
                    <a:pt x="9653" y="16506"/>
                    <a:pt x="9388" y="16440"/>
                    <a:pt x="9157" y="16407"/>
                  </a:cubicBezTo>
                  <a:cubicBezTo>
                    <a:pt x="8628" y="16407"/>
                    <a:pt x="8132" y="16539"/>
                    <a:pt x="7702" y="16836"/>
                  </a:cubicBezTo>
                  <a:cubicBezTo>
                    <a:pt x="7273" y="17101"/>
                    <a:pt x="6942" y="17531"/>
                    <a:pt x="6777" y="18026"/>
                  </a:cubicBezTo>
                  <a:cubicBezTo>
                    <a:pt x="6777" y="17993"/>
                    <a:pt x="6744" y="17927"/>
                    <a:pt x="6744" y="17894"/>
                  </a:cubicBezTo>
                  <a:cubicBezTo>
                    <a:pt x="6482" y="17489"/>
                    <a:pt x="5911" y="17256"/>
                    <a:pt x="5291" y="17256"/>
                  </a:cubicBezTo>
                  <a:cubicBezTo>
                    <a:pt x="5051" y="17256"/>
                    <a:pt x="4803" y="17291"/>
                    <a:pt x="4562" y="17365"/>
                  </a:cubicBezTo>
                  <a:cubicBezTo>
                    <a:pt x="3769" y="17597"/>
                    <a:pt x="3141" y="18225"/>
                    <a:pt x="2910" y="19018"/>
                  </a:cubicBezTo>
                  <a:cubicBezTo>
                    <a:pt x="2777" y="18754"/>
                    <a:pt x="2678" y="18489"/>
                    <a:pt x="2612" y="18225"/>
                  </a:cubicBezTo>
                  <a:cubicBezTo>
                    <a:pt x="2215" y="16506"/>
                    <a:pt x="4761" y="14457"/>
                    <a:pt x="6116" y="13333"/>
                  </a:cubicBezTo>
                  <a:cubicBezTo>
                    <a:pt x="6876" y="12804"/>
                    <a:pt x="7405" y="12044"/>
                    <a:pt x="7669" y="11151"/>
                  </a:cubicBezTo>
                  <a:cubicBezTo>
                    <a:pt x="8033" y="11350"/>
                    <a:pt x="8430" y="11482"/>
                    <a:pt x="8826" y="11548"/>
                  </a:cubicBezTo>
                  <a:cubicBezTo>
                    <a:pt x="8826" y="11845"/>
                    <a:pt x="8760" y="12143"/>
                    <a:pt x="8628" y="12440"/>
                  </a:cubicBezTo>
                  <a:cubicBezTo>
                    <a:pt x="8463" y="12804"/>
                    <a:pt x="8231" y="13167"/>
                    <a:pt x="7901" y="13432"/>
                  </a:cubicBezTo>
                  <a:cubicBezTo>
                    <a:pt x="7570" y="13696"/>
                    <a:pt x="7174" y="13994"/>
                    <a:pt x="6810" y="14258"/>
                  </a:cubicBezTo>
                  <a:cubicBezTo>
                    <a:pt x="6446" y="14556"/>
                    <a:pt x="6050" y="14820"/>
                    <a:pt x="5653" y="15184"/>
                  </a:cubicBezTo>
                  <a:lnTo>
                    <a:pt x="5620" y="15184"/>
                  </a:lnTo>
                  <a:cubicBezTo>
                    <a:pt x="5257" y="15443"/>
                    <a:pt x="5688" y="16028"/>
                    <a:pt x="6050" y="16028"/>
                  </a:cubicBezTo>
                  <a:cubicBezTo>
                    <a:pt x="6149" y="16028"/>
                    <a:pt x="6243" y="15985"/>
                    <a:pt x="6314" y="15878"/>
                  </a:cubicBezTo>
                  <a:cubicBezTo>
                    <a:pt x="6612" y="15580"/>
                    <a:pt x="6975" y="15283"/>
                    <a:pt x="7339" y="14985"/>
                  </a:cubicBezTo>
                  <a:cubicBezTo>
                    <a:pt x="7702" y="14655"/>
                    <a:pt x="8033" y="14357"/>
                    <a:pt x="8397" y="13994"/>
                  </a:cubicBezTo>
                  <a:cubicBezTo>
                    <a:pt x="8793" y="13630"/>
                    <a:pt x="9091" y="13201"/>
                    <a:pt x="9256" y="12705"/>
                  </a:cubicBezTo>
                  <a:cubicBezTo>
                    <a:pt x="9388" y="12308"/>
                    <a:pt x="9454" y="11944"/>
                    <a:pt x="9421" y="11548"/>
                  </a:cubicBezTo>
                  <a:cubicBezTo>
                    <a:pt x="10380" y="11416"/>
                    <a:pt x="11206" y="10821"/>
                    <a:pt x="11603" y="9928"/>
                  </a:cubicBezTo>
                  <a:cubicBezTo>
                    <a:pt x="11702" y="9763"/>
                    <a:pt x="11735" y="9598"/>
                    <a:pt x="11801" y="9432"/>
                  </a:cubicBezTo>
                  <a:cubicBezTo>
                    <a:pt x="11801" y="9399"/>
                    <a:pt x="11801" y="9399"/>
                    <a:pt x="11801" y="9366"/>
                  </a:cubicBezTo>
                  <a:cubicBezTo>
                    <a:pt x="11834" y="9300"/>
                    <a:pt x="11867" y="9234"/>
                    <a:pt x="11867" y="9135"/>
                  </a:cubicBezTo>
                  <a:lnTo>
                    <a:pt x="11867" y="9069"/>
                  </a:lnTo>
                  <a:cubicBezTo>
                    <a:pt x="12264" y="7449"/>
                    <a:pt x="11735" y="5730"/>
                    <a:pt x="10512" y="4540"/>
                  </a:cubicBezTo>
                  <a:cubicBezTo>
                    <a:pt x="9785" y="3912"/>
                    <a:pt x="8925" y="3450"/>
                    <a:pt x="8000" y="3185"/>
                  </a:cubicBezTo>
                  <a:cubicBezTo>
                    <a:pt x="7273" y="2987"/>
                    <a:pt x="6545" y="2855"/>
                    <a:pt x="5785" y="2789"/>
                  </a:cubicBezTo>
                  <a:lnTo>
                    <a:pt x="5785" y="2756"/>
                  </a:lnTo>
                  <a:cubicBezTo>
                    <a:pt x="5818" y="2061"/>
                    <a:pt x="5554" y="1400"/>
                    <a:pt x="5058" y="938"/>
                  </a:cubicBezTo>
                  <a:cubicBezTo>
                    <a:pt x="4562" y="475"/>
                    <a:pt x="3967" y="144"/>
                    <a:pt x="3339" y="45"/>
                  </a:cubicBezTo>
                  <a:cubicBezTo>
                    <a:pt x="3183" y="15"/>
                    <a:pt x="3025" y="1"/>
                    <a:pt x="2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29"/>
            <p:cNvGrpSpPr/>
            <p:nvPr/>
          </p:nvGrpSpPr>
          <p:grpSpPr>
            <a:xfrm>
              <a:off x="8817291" y="1181058"/>
              <a:ext cx="46662" cy="2791194"/>
              <a:chOff x="8817291" y="1181058"/>
              <a:chExt cx="46662" cy="2791194"/>
            </a:xfrm>
          </p:grpSpPr>
          <p:sp>
            <p:nvSpPr>
              <p:cNvPr id="640" name="Google Shape;640;p29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9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29"/>
            <p:cNvSpPr/>
            <p:nvPr/>
          </p:nvSpPr>
          <p:spPr>
            <a:xfrm>
              <a:off x="8106745" y="150519"/>
              <a:ext cx="944700" cy="929767"/>
            </a:xfrm>
            <a:custGeom>
              <a:avLst/>
              <a:gdLst/>
              <a:ahLst/>
              <a:cxnLst/>
              <a:rect l="l" t="t" r="r" b="b"/>
              <a:pathLst>
                <a:path w="30146" h="29949" extrusionOk="0">
                  <a:moveTo>
                    <a:pt x="19766" y="3282"/>
                  </a:moveTo>
                  <a:cubicBezTo>
                    <a:pt x="19898" y="3415"/>
                    <a:pt x="20031" y="3580"/>
                    <a:pt x="20097" y="3745"/>
                  </a:cubicBezTo>
                  <a:cubicBezTo>
                    <a:pt x="20361" y="4208"/>
                    <a:pt x="20394" y="4737"/>
                    <a:pt x="20229" y="5266"/>
                  </a:cubicBezTo>
                  <a:cubicBezTo>
                    <a:pt x="20130" y="5695"/>
                    <a:pt x="19832" y="6059"/>
                    <a:pt x="19403" y="6257"/>
                  </a:cubicBezTo>
                  <a:cubicBezTo>
                    <a:pt x="19290" y="6288"/>
                    <a:pt x="19178" y="6303"/>
                    <a:pt x="19067" y="6303"/>
                  </a:cubicBezTo>
                  <a:cubicBezTo>
                    <a:pt x="18820" y="6303"/>
                    <a:pt x="18583" y="6229"/>
                    <a:pt x="18378" y="6092"/>
                  </a:cubicBezTo>
                  <a:cubicBezTo>
                    <a:pt x="18080" y="5894"/>
                    <a:pt x="17882" y="5266"/>
                    <a:pt x="18080" y="4638"/>
                  </a:cubicBezTo>
                  <a:cubicBezTo>
                    <a:pt x="18345" y="3910"/>
                    <a:pt x="19006" y="3381"/>
                    <a:pt x="19766" y="3282"/>
                  </a:cubicBezTo>
                  <a:close/>
                  <a:moveTo>
                    <a:pt x="27666" y="2357"/>
                  </a:moveTo>
                  <a:lnTo>
                    <a:pt x="27666" y="2357"/>
                  </a:lnTo>
                  <a:cubicBezTo>
                    <a:pt x="26708" y="4241"/>
                    <a:pt x="26741" y="5861"/>
                    <a:pt x="26807" y="8075"/>
                  </a:cubicBezTo>
                  <a:cubicBezTo>
                    <a:pt x="26807" y="8505"/>
                    <a:pt x="26807" y="8901"/>
                    <a:pt x="26840" y="9364"/>
                  </a:cubicBezTo>
                  <a:lnTo>
                    <a:pt x="26840" y="9529"/>
                  </a:lnTo>
                  <a:cubicBezTo>
                    <a:pt x="26774" y="9463"/>
                    <a:pt x="26708" y="9430"/>
                    <a:pt x="26608" y="9364"/>
                  </a:cubicBezTo>
                  <a:cubicBezTo>
                    <a:pt x="26311" y="9199"/>
                    <a:pt x="25980" y="9100"/>
                    <a:pt x="25617" y="9067"/>
                  </a:cubicBezTo>
                  <a:lnTo>
                    <a:pt x="25617" y="4373"/>
                  </a:lnTo>
                  <a:lnTo>
                    <a:pt x="20956" y="4373"/>
                  </a:lnTo>
                  <a:cubicBezTo>
                    <a:pt x="20923" y="4043"/>
                    <a:pt x="20824" y="3712"/>
                    <a:pt x="20659" y="3415"/>
                  </a:cubicBezTo>
                  <a:cubicBezTo>
                    <a:pt x="20626" y="3348"/>
                    <a:pt x="20560" y="3282"/>
                    <a:pt x="20526" y="3183"/>
                  </a:cubicBezTo>
                  <a:lnTo>
                    <a:pt x="20692" y="3183"/>
                  </a:lnTo>
                  <a:lnTo>
                    <a:pt x="21948" y="3216"/>
                  </a:lnTo>
                  <a:cubicBezTo>
                    <a:pt x="22466" y="3231"/>
                    <a:pt x="22948" y="3245"/>
                    <a:pt x="23408" y="3245"/>
                  </a:cubicBezTo>
                  <a:cubicBezTo>
                    <a:pt x="24942" y="3245"/>
                    <a:pt x="26216" y="3095"/>
                    <a:pt x="27666" y="2357"/>
                  </a:cubicBezTo>
                  <a:close/>
                  <a:moveTo>
                    <a:pt x="4462" y="5398"/>
                  </a:moveTo>
                  <a:lnTo>
                    <a:pt x="4462" y="5398"/>
                  </a:lnTo>
                  <a:cubicBezTo>
                    <a:pt x="4264" y="6323"/>
                    <a:pt x="4264" y="7315"/>
                    <a:pt x="4462" y="8273"/>
                  </a:cubicBezTo>
                  <a:cubicBezTo>
                    <a:pt x="4628" y="8901"/>
                    <a:pt x="4892" y="9496"/>
                    <a:pt x="5223" y="10058"/>
                  </a:cubicBezTo>
                  <a:cubicBezTo>
                    <a:pt x="5355" y="10224"/>
                    <a:pt x="5487" y="10422"/>
                    <a:pt x="5619" y="10587"/>
                  </a:cubicBezTo>
                  <a:cubicBezTo>
                    <a:pt x="5388" y="10455"/>
                    <a:pt x="5223" y="10290"/>
                    <a:pt x="5057" y="10091"/>
                  </a:cubicBezTo>
                  <a:cubicBezTo>
                    <a:pt x="4495" y="9430"/>
                    <a:pt x="4066" y="8637"/>
                    <a:pt x="3867" y="7778"/>
                  </a:cubicBezTo>
                  <a:cubicBezTo>
                    <a:pt x="3702" y="7084"/>
                    <a:pt x="3636" y="6356"/>
                    <a:pt x="3636" y="5629"/>
                  </a:cubicBezTo>
                  <a:cubicBezTo>
                    <a:pt x="3933" y="5563"/>
                    <a:pt x="4198" y="5497"/>
                    <a:pt x="4462" y="5398"/>
                  </a:cubicBezTo>
                  <a:close/>
                  <a:moveTo>
                    <a:pt x="25411" y="9693"/>
                  </a:moveTo>
                  <a:cubicBezTo>
                    <a:pt x="25723" y="9693"/>
                    <a:pt x="26035" y="9768"/>
                    <a:pt x="26311" y="9926"/>
                  </a:cubicBezTo>
                  <a:cubicBezTo>
                    <a:pt x="26476" y="10025"/>
                    <a:pt x="26641" y="10124"/>
                    <a:pt x="26774" y="10290"/>
                  </a:cubicBezTo>
                  <a:cubicBezTo>
                    <a:pt x="26674" y="11050"/>
                    <a:pt x="26146" y="11711"/>
                    <a:pt x="25418" y="11975"/>
                  </a:cubicBezTo>
                  <a:cubicBezTo>
                    <a:pt x="25240" y="12032"/>
                    <a:pt x="25060" y="12056"/>
                    <a:pt x="24888" y="12056"/>
                  </a:cubicBezTo>
                  <a:cubicBezTo>
                    <a:pt x="24455" y="12056"/>
                    <a:pt x="24082" y="11901"/>
                    <a:pt x="23964" y="11711"/>
                  </a:cubicBezTo>
                  <a:cubicBezTo>
                    <a:pt x="23733" y="11381"/>
                    <a:pt x="23667" y="11017"/>
                    <a:pt x="23799" y="10653"/>
                  </a:cubicBezTo>
                  <a:cubicBezTo>
                    <a:pt x="23964" y="10224"/>
                    <a:pt x="24361" y="9926"/>
                    <a:pt x="24790" y="9794"/>
                  </a:cubicBezTo>
                  <a:cubicBezTo>
                    <a:pt x="24990" y="9727"/>
                    <a:pt x="25201" y="9693"/>
                    <a:pt x="25411" y="9693"/>
                  </a:cubicBezTo>
                  <a:close/>
                  <a:moveTo>
                    <a:pt x="24857" y="5199"/>
                  </a:moveTo>
                  <a:lnTo>
                    <a:pt x="24857" y="9166"/>
                  </a:lnTo>
                  <a:cubicBezTo>
                    <a:pt x="24790" y="9166"/>
                    <a:pt x="24724" y="9166"/>
                    <a:pt x="24658" y="9199"/>
                  </a:cubicBezTo>
                  <a:cubicBezTo>
                    <a:pt x="24030" y="9364"/>
                    <a:pt x="23501" y="9827"/>
                    <a:pt x="23237" y="10455"/>
                  </a:cubicBezTo>
                  <a:cubicBezTo>
                    <a:pt x="23237" y="10521"/>
                    <a:pt x="23204" y="10587"/>
                    <a:pt x="23204" y="10686"/>
                  </a:cubicBezTo>
                  <a:cubicBezTo>
                    <a:pt x="22972" y="10356"/>
                    <a:pt x="22609" y="10158"/>
                    <a:pt x="22212" y="10091"/>
                  </a:cubicBezTo>
                  <a:cubicBezTo>
                    <a:pt x="22127" y="10076"/>
                    <a:pt x="22042" y="10069"/>
                    <a:pt x="21956" y="10069"/>
                  </a:cubicBezTo>
                  <a:cubicBezTo>
                    <a:pt x="21477" y="10069"/>
                    <a:pt x="21010" y="10304"/>
                    <a:pt x="20758" y="10752"/>
                  </a:cubicBezTo>
                  <a:cubicBezTo>
                    <a:pt x="20659" y="10852"/>
                    <a:pt x="20626" y="10984"/>
                    <a:pt x="20593" y="11149"/>
                  </a:cubicBezTo>
                  <a:cubicBezTo>
                    <a:pt x="20526" y="11281"/>
                    <a:pt x="20526" y="11480"/>
                    <a:pt x="20560" y="11645"/>
                  </a:cubicBezTo>
                  <a:cubicBezTo>
                    <a:pt x="20593" y="11810"/>
                    <a:pt x="20692" y="11975"/>
                    <a:pt x="20857" y="12108"/>
                  </a:cubicBezTo>
                  <a:cubicBezTo>
                    <a:pt x="20989" y="12174"/>
                    <a:pt x="21121" y="12240"/>
                    <a:pt x="21287" y="12306"/>
                  </a:cubicBezTo>
                  <a:cubicBezTo>
                    <a:pt x="21308" y="12310"/>
                    <a:pt x="21329" y="12312"/>
                    <a:pt x="21350" y="12312"/>
                  </a:cubicBezTo>
                  <a:cubicBezTo>
                    <a:pt x="21492" y="12312"/>
                    <a:pt x="21622" y="12219"/>
                    <a:pt x="21650" y="12075"/>
                  </a:cubicBezTo>
                  <a:cubicBezTo>
                    <a:pt x="21716" y="11909"/>
                    <a:pt x="21617" y="11744"/>
                    <a:pt x="21452" y="11678"/>
                  </a:cubicBezTo>
                  <a:cubicBezTo>
                    <a:pt x="21353" y="11678"/>
                    <a:pt x="21287" y="11645"/>
                    <a:pt x="21254" y="11612"/>
                  </a:cubicBezTo>
                  <a:cubicBezTo>
                    <a:pt x="21188" y="11579"/>
                    <a:pt x="21188" y="11546"/>
                    <a:pt x="21188" y="11513"/>
                  </a:cubicBezTo>
                  <a:cubicBezTo>
                    <a:pt x="21154" y="11447"/>
                    <a:pt x="21154" y="11381"/>
                    <a:pt x="21188" y="11314"/>
                  </a:cubicBezTo>
                  <a:cubicBezTo>
                    <a:pt x="21188" y="11248"/>
                    <a:pt x="21221" y="11182"/>
                    <a:pt x="21287" y="11116"/>
                  </a:cubicBezTo>
                  <a:cubicBezTo>
                    <a:pt x="21435" y="10878"/>
                    <a:pt x="21691" y="10747"/>
                    <a:pt x="21981" y="10747"/>
                  </a:cubicBezTo>
                  <a:cubicBezTo>
                    <a:pt x="22014" y="10747"/>
                    <a:pt x="22047" y="10749"/>
                    <a:pt x="22080" y="10752"/>
                  </a:cubicBezTo>
                  <a:cubicBezTo>
                    <a:pt x="22377" y="10819"/>
                    <a:pt x="22675" y="11050"/>
                    <a:pt x="22807" y="11347"/>
                  </a:cubicBezTo>
                  <a:cubicBezTo>
                    <a:pt x="23105" y="12042"/>
                    <a:pt x="22741" y="12835"/>
                    <a:pt x="22047" y="13132"/>
                  </a:cubicBezTo>
                  <a:cubicBezTo>
                    <a:pt x="21787" y="13262"/>
                    <a:pt x="21486" y="13351"/>
                    <a:pt x="21193" y="13351"/>
                  </a:cubicBezTo>
                  <a:cubicBezTo>
                    <a:pt x="21113" y="13351"/>
                    <a:pt x="21034" y="13345"/>
                    <a:pt x="20956" y="13331"/>
                  </a:cubicBezTo>
                  <a:cubicBezTo>
                    <a:pt x="20791" y="13331"/>
                    <a:pt x="20593" y="13265"/>
                    <a:pt x="20460" y="13165"/>
                  </a:cubicBezTo>
                  <a:cubicBezTo>
                    <a:pt x="20262" y="13033"/>
                    <a:pt x="20031" y="12934"/>
                    <a:pt x="19799" y="12835"/>
                  </a:cubicBezTo>
                  <a:cubicBezTo>
                    <a:pt x="19297" y="12667"/>
                    <a:pt x="18768" y="12579"/>
                    <a:pt x="18238" y="12579"/>
                  </a:cubicBezTo>
                  <a:cubicBezTo>
                    <a:pt x="17931" y="12579"/>
                    <a:pt x="17623" y="12609"/>
                    <a:pt x="17320" y="12670"/>
                  </a:cubicBezTo>
                  <a:cubicBezTo>
                    <a:pt x="17585" y="11843"/>
                    <a:pt x="17618" y="10984"/>
                    <a:pt x="17419" y="10191"/>
                  </a:cubicBezTo>
                  <a:cubicBezTo>
                    <a:pt x="17353" y="9959"/>
                    <a:pt x="17287" y="9728"/>
                    <a:pt x="17188" y="9496"/>
                  </a:cubicBezTo>
                  <a:cubicBezTo>
                    <a:pt x="17122" y="9331"/>
                    <a:pt x="17089" y="9166"/>
                    <a:pt x="17089" y="8968"/>
                  </a:cubicBezTo>
                  <a:cubicBezTo>
                    <a:pt x="17089" y="8604"/>
                    <a:pt x="17188" y="8240"/>
                    <a:pt x="17419" y="7910"/>
                  </a:cubicBezTo>
                  <a:cubicBezTo>
                    <a:pt x="17662" y="7469"/>
                    <a:pt x="18125" y="7219"/>
                    <a:pt x="18602" y="7219"/>
                  </a:cubicBezTo>
                  <a:cubicBezTo>
                    <a:pt x="18841" y="7219"/>
                    <a:pt x="19083" y="7282"/>
                    <a:pt x="19303" y="7414"/>
                  </a:cubicBezTo>
                  <a:cubicBezTo>
                    <a:pt x="19601" y="7579"/>
                    <a:pt x="19799" y="7877"/>
                    <a:pt x="19832" y="8207"/>
                  </a:cubicBezTo>
                  <a:cubicBezTo>
                    <a:pt x="19832" y="8538"/>
                    <a:pt x="19667" y="8835"/>
                    <a:pt x="19370" y="8968"/>
                  </a:cubicBezTo>
                  <a:cubicBezTo>
                    <a:pt x="19303" y="9001"/>
                    <a:pt x="19237" y="9034"/>
                    <a:pt x="19171" y="9034"/>
                  </a:cubicBezTo>
                  <a:lnTo>
                    <a:pt x="18973" y="9034"/>
                  </a:lnTo>
                  <a:cubicBezTo>
                    <a:pt x="18940" y="9034"/>
                    <a:pt x="18907" y="9001"/>
                    <a:pt x="18907" y="8968"/>
                  </a:cubicBezTo>
                  <a:cubicBezTo>
                    <a:pt x="18874" y="8901"/>
                    <a:pt x="18841" y="8835"/>
                    <a:pt x="18841" y="8736"/>
                  </a:cubicBezTo>
                  <a:cubicBezTo>
                    <a:pt x="18783" y="8563"/>
                    <a:pt x="18650" y="8466"/>
                    <a:pt x="18507" y="8466"/>
                  </a:cubicBezTo>
                  <a:cubicBezTo>
                    <a:pt x="18486" y="8466"/>
                    <a:pt x="18465" y="8468"/>
                    <a:pt x="18444" y="8472"/>
                  </a:cubicBezTo>
                  <a:cubicBezTo>
                    <a:pt x="18279" y="8505"/>
                    <a:pt x="18180" y="8670"/>
                    <a:pt x="18213" y="8835"/>
                  </a:cubicBezTo>
                  <a:cubicBezTo>
                    <a:pt x="18213" y="9001"/>
                    <a:pt x="18279" y="9133"/>
                    <a:pt x="18345" y="9298"/>
                  </a:cubicBezTo>
                  <a:cubicBezTo>
                    <a:pt x="18444" y="9463"/>
                    <a:pt x="18576" y="9563"/>
                    <a:pt x="18775" y="9629"/>
                  </a:cubicBezTo>
                  <a:cubicBezTo>
                    <a:pt x="18907" y="9695"/>
                    <a:pt x="19105" y="9695"/>
                    <a:pt x="19270" y="9695"/>
                  </a:cubicBezTo>
                  <a:cubicBezTo>
                    <a:pt x="19403" y="9662"/>
                    <a:pt x="19535" y="9596"/>
                    <a:pt x="19667" y="9563"/>
                  </a:cubicBezTo>
                  <a:cubicBezTo>
                    <a:pt x="20196" y="9298"/>
                    <a:pt x="20526" y="8769"/>
                    <a:pt x="20493" y="8174"/>
                  </a:cubicBezTo>
                  <a:cubicBezTo>
                    <a:pt x="20460" y="7612"/>
                    <a:pt x="20163" y="7117"/>
                    <a:pt x="19667" y="6852"/>
                  </a:cubicBezTo>
                  <a:lnTo>
                    <a:pt x="19634" y="6852"/>
                  </a:lnTo>
                  <a:cubicBezTo>
                    <a:pt x="20262" y="6588"/>
                    <a:pt x="20725" y="6092"/>
                    <a:pt x="20890" y="5431"/>
                  </a:cubicBezTo>
                  <a:cubicBezTo>
                    <a:pt x="20923" y="5365"/>
                    <a:pt x="20923" y="5266"/>
                    <a:pt x="20956" y="5199"/>
                  </a:cubicBezTo>
                  <a:close/>
                  <a:moveTo>
                    <a:pt x="19436" y="24437"/>
                  </a:moveTo>
                  <a:cubicBezTo>
                    <a:pt x="19634" y="24569"/>
                    <a:pt x="19799" y="24701"/>
                    <a:pt x="19998" y="24833"/>
                  </a:cubicBezTo>
                  <a:cubicBezTo>
                    <a:pt x="20560" y="25164"/>
                    <a:pt x="21154" y="25428"/>
                    <a:pt x="21783" y="25594"/>
                  </a:cubicBezTo>
                  <a:cubicBezTo>
                    <a:pt x="22262" y="25693"/>
                    <a:pt x="22749" y="25742"/>
                    <a:pt x="23237" y="25742"/>
                  </a:cubicBezTo>
                  <a:cubicBezTo>
                    <a:pt x="23724" y="25742"/>
                    <a:pt x="24212" y="25693"/>
                    <a:pt x="24691" y="25594"/>
                  </a:cubicBezTo>
                  <a:lnTo>
                    <a:pt x="24691" y="25594"/>
                  </a:lnTo>
                  <a:cubicBezTo>
                    <a:pt x="24559" y="25858"/>
                    <a:pt x="24493" y="26122"/>
                    <a:pt x="24427" y="26420"/>
                  </a:cubicBezTo>
                  <a:cubicBezTo>
                    <a:pt x="23700" y="26420"/>
                    <a:pt x="22972" y="26321"/>
                    <a:pt x="22278" y="26189"/>
                  </a:cubicBezTo>
                  <a:cubicBezTo>
                    <a:pt x="21419" y="25957"/>
                    <a:pt x="20626" y="25561"/>
                    <a:pt x="19965" y="24999"/>
                  </a:cubicBezTo>
                  <a:cubicBezTo>
                    <a:pt x="19766" y="24833"/>
                    <a:pt x="19601" y="24635"/>
                    <a:pt x="19436" y="24437"/>
                  </a:cubicBezTo>
                  <a:close/>
                  <a:moveTo>
                    <a:pt x="2755" y="1"/>
                  </a:moveTo>
                  <a:cubicBezTo>
                    <a:pt x="2574" y="1"/>
                    <a:pt x="2392" y="25"/>
                    <a:pt x="2215" y="76"/>
                  </a:cubicBezTo>
                  <a:cubicBezTo>
                    <a:pt x="1554" y="307"/>
                    <a:pt x="992" y="704"/>
                    <a:pt x="595" y="1266"/>
                  </a:cubicBezTo>
                  <a:cubicBezTo>
                    <a:pt x="198" y="1828"/>
                    <a:pt x="0" y="2555"/>
                    <a:pt x="132" y="3249"/>
                  </a:cubicBezTo>
                  <a:cubicBezTo>
                    <a:pt x="264" y="3877"/>
                    <a:pt x="562" y="4472"/>
                    <a:pt x="1025" y="4935"/>
                  </a:cubicBezTo>
                  <a:cubicBezTo>
                    <a:pt x="1256" y="5199"/>
                    <a:pt x="1521" y="5398"/>
                    <a:pt x="1851" y="5563"/>
                  </a:cubicBezTo>
                  <a:cubicBezTo>
                    <a:pt x="2149" y="5662"/>
                    <a:pt x="2479" y="5728"/>
                    <a:pt x="2810" y="5728"/>
                  </a:cubicBezTo>
                  <a:lnTo>
                    <a:pt x="2876" y="5728"/>
                  </a:lnTo>
                  <a:cubicBezTo>
                    <a:pt x="2942" y="6489"/>
                    <a:pt x="3074" y="7216"/>
                    <a:pt x="3272" y="7943"/>
                  </a:cubicBezTo>
                  <a:cubicBezTo>
                    <a:pt x="3504" y="8868"/>
                    <a:pt x="4000" y="9728"/>
                    <a:pt x="4628" y="10455"/>
                  </a:cubicBezTo>
                  <a:cubicBezTo>
                    <a:pt x="5530" y="11408"/>
                    <a:pt x="6773" y="11940"/>
                    <a:pt x="8061" y="11940"/>
                  </a:cubicBezTo>
                  <a:cubicBezTo>
                    <a:pt x="8424" y="11940"/>
                    <a:pt x="8792" y="11898"/>
                    <a:pt x="9156" y="11810"/>
                  </a:cubicBezTo>
                  <a:lnTo>
                    <a:pt x="9222" y="11810"/>
                  </a:lnTo>
                  <a:cubicBezTo>
                    <a:pt x="9321" y="11810"/>
                    <a:pt x="9387" y="11777"/>
                    <a:pt x="9453" y="11744"/>
                  </a:cubicBezTo>
                  <a:lnTo>
                    <a:pt x="9520" y="11744"/>
                  </a:lnTo>
                  <a:cubicBezTo>
                    <a:pt x="9685" y="11678"/>
                    <a:pt x="9850" y="11612"/>
                    <a:pt x="10015" y="11546"/>
                  </a:cubicBezTo>
                  <a:cubicBezTo>
                    <a:pt x="10908" y="11149"/>
                    <a:pt x="11503" y="10290"/>
                    <a:pt x="11635" y="9331"/>
                  </a:cubicBezTo>
                  <a:cubicBezTo>
                    <a:pt x="11703" y="9337"/>
                    <a:pt x="11771" y="9340"/>
                    <a:pt x="11839" y="9340"/>
                  </a:cubicBezTo>
                  <a:cubicBezTo>
                    <a:pt x="12167" y="9340"/>
                    <a:pt x="12491" y="9275"/>
                    <a:pt x="12792" y="9166"/>
                  </a:cubicBezTo>
                  <a:cubicBezTo>
                    <a:pt x="13288" y="9001"/>
                    <a:pt x="13717" y="8703"/>
                    <a:pt x="14081" y="8307"/>
                  </a:cubicBezTo>
                  <a:cubicBezTo>
                    <a:pt x="14445" y="7943"/>
                    <a:pt x="14742" y="7612"/>
                    <a:pt x="15073" y="7249"/>
                  </a:cubicBezTo>
                  <a:cubicBezTo>
                    <a:pt x="15370" y="6885"/>
                    <a:pt x="15668" y="6522"/>
                    <a:pt x="15998" y="6224"/>
                  </a:cubicBezTo>
                  <a:cubicBezTo>
                    <a:pt x="16353" y="5869"/>
                    <a:pt x="16027" y="5377"/>
                    <a:pt x="15647" y="5377"/>
                  </a:cubicBezTo>
                  <a:cubicBezTo>
                    <a:pt x="15532" y="5377"/>
                    <a:pt x="15412" y="5422"/>
                    <a:pt x="15304" y="5530"/>
                  </a:cubicBezTo>
                  <a:lnTo>
                    <a:pt x="15271" y="5563"/>
                  </a:lnTo>
                  <a:cubicBezTo>
                    <a:pt x="14907" y="5927"/>
                    <a:pt x="14643" y="6323"/>
                    <a:pt x="14378" y="6687"/>
                  </a:cubicBezTo>
                  <a:cubicBezTo>
                    <a:pt x="14081" y="7084"/>
                    <a:pt x="13817" y="7447"/>
                    <a:pt x="13519" y="7778"/>
                  </a:cubicBezTo>
                  <a:cubicBezTo>
                    <a:pt x="13255" y="8108"/>
                    <a:pt x="12924" y="8373"/>
                    <a:pt x="12527" y="8538"/>
                  </a:cubicBezTo>
                  <a:cubicBezTo>
                    <a:pt x="12230" y="8637"/>
                    <a:pt x="11932" y="8703"/>
                    <a:pt x="11635" y="8703"/>
                  </a:cubicBezTo>
                  <a:cubicBezTo>
                    <a:pt x="11569" y="8307"/>
                    <a:pt x="11437" y="7910"/>
                    <a:pt x="11238" y="7546"/>
                  </a:cubicBezTo>
                  <a:cubicBezTo>
                    <a:pt x="12098" y="7282"/>
                    <a:pt x="12858" y="6753"/>
                    <a:pt x="13420" y="6026"/>
                  </a:cubicBezTo>
                  <a:cubicBezTo>
                    <a:pt x="14428" y="4742"/>
                    <a:pt x="16256" y="2441"/>
                    <a:pt x="17885" y="2441"/>
                  </a:cubicBezTo>
                  <a:cubicBezTo>
                    <a:pt x="18018" y="2441"/>
                    <a:pt x="18149" y="2457"/>
                    <a:pt x="18279" y="2489"/>
                  </a:cubicBezTo>
                  <a:cubicBezTo>
                    <a:pt x="18576" y="2555"/>
                    <a:pt x="18841" y="2654"/>
                    <a:pt x="19072" y="2787"/>
                  </a:cubicBezTo>
                  <a:cubicBezTo>
                    <a:pt x="18312" y="3051"/>
                    <a:pt x="17684" y="3646"/>
                    <a:pt x="17419" y="4439"/>
                  </a:cubicBezTo>
                  <a:cubicBezTo>
                    <a:pt x="17155" y="5299"/>
                    <a:pt x="17419" y="6257"/>
                    <a:pt x="17981" y="6621"/>
                  </a:cubicBezTo>
                  <a:cubicBezTo>
                    <a:pt x="18014" y="6621"/>
                    <a:pt x="18047" y="6654"/>
                    <a:pt x="18080" y="6654"/>
                  </a:cubicBezTo>
                  <a:cubicBezTo>
                    <a:pt x="17585" y="6819"/>
                    <a:pt x="17188" y="7150"/>
                    <a:pt x="16891" y="7579"/>
                  </a:cubicBezTo>
                  <a:cubicBezTo>
                    <a:pt x="16626" y="8009"/>
                    <a:pt x="16461" y="8505"/>
                    <a:pt x="16494" y="9034"/>
                  </a:cubicBezTo>
                  <a:cubicBezTo>
                    <a:pt x="16494" y="9265"/>
                    <a:pt x="16560" y="9529"/>
                    <a:pt x="16692" y="9761"/>
                  </a:cubicBezTo>
                  <a:cubicBezTo>
                    <a:pt x="16791" y="9926"/>
                    <a:pt x="16858" y="10124"/>
                    <a:pt x="16924" y="10323"/>
                  </a:cubicBezTo>
                  <a:cubicBezTo>
                    <a:pt x="17122" y="11149"/>
                    <a:pt x="17122" y="12009"/>
                    <a:pt x="16924" y="12802"/>
                  </a:cubicBezTo>
                  <a:cubicBezTo>
                    <a:pt x="16891" y="12934"/>
                    <a:pt x="16990" y="13033"/>
                    <a:pt x="17089" y="13033"/>
                  </a:cubicBezTo>
                  <a:cubicBezTo>
                    <a:pt x="17334" y="12995"/>
                    <a:pt x="17580" y="12977"/>
                    <a:pt x="17823" y="12977"/>
                  </a:cubicBezTo>
                  <a:cubicBezTo>
                    <a:pt x="18431" y="12977"/>
                    <a:pt x="19025" y="13095"/>
                    <a:pt x="19568" y="13331"/>
                  </a:cubicBezTo>
                  <a:cubicBezTo>
                    <a:pt x="19766" y="13397"/>
                    <a:pt x="19965" y="13496"/>
                    <a:pt x="20130" y="13628"/>
                  </a:cubicBezTo>
                  <a:cubicBezTo>
                    <a:pt x="20328" y="13760"/>
                    <a:pt x="20593" y="13860"/>
                    <a:pt x="20824" y="13926"/>
                  </a:cubicBezTo>
                  <a:cubicBezTo>
                    <a:pt x="20952" y="13942"/>
                    <a:pt x="21079" y="13950"/>
                    <a:pt x="21203" y="13950"/>
                  </a:cubicBezTo>
                  <a:cubicBezTo>
                    <a:pt x="21591" y="13950"/>
                    <a:pt x="21961" y="13870"/>
                    <a:pt x="22311" y="13694"/>
                  </a:cubicBezTo>
                  <a:cubicBezTo>
                    <a:pt x="22774" y="13463"/>
                    <a:pt x="23171" y="13066"/>
                    <a:pt x="23402" y="12603"/>
                  </a:cubicBezTo>
                  <a:cubicBezTo>
                    <a:pt x="23468" y="12438"/>
                    <a:pt x="23501" y="12306"/>
                    <a:pt x="23534" y="12141"/>
                  </a:cubicBezTo>
                  <a:cubicBezTo>
                    <a:pt x="23917" y="12478"/>
                    <a:pt x="24406" y="12662"/>
                    <a:pt x="24899" y="12662"/>
                  </a:cubicBezTo>
                  <a:cubicBezTo>
                    <a:pt x="25130" y="12662"/>
                    <a:pt x="25362" y="12622"/>
                    <a:pt x="25584" y="12537"/>
                  </a:cubicBezTo>
                  <a:cubicBezTo>
                    <a:pt x="26377" y="12306"/>
                    <a:pt x="27005" y="11678"/>
                    <a:pt x="27236" y="10885"/>
                  </a:cubicBezTo>
                  <a:cubicBezTo>
                    <a:pt x="27369" y="11149"/>
                    <a:pt x="27468" y="11414"/>
                    <a:pt x="27534" y="11711"/>
                  </a:cubicBezTo>
                  <a:cubicBezTo>
                    <a:pt x="27964" y="13430"/>
                    <a:pt x="25418" y="15479"/>
                    <a:pt x="24030" y="16570"/>
                  </a:cubicBezTo>
                  <a:cubicBezTo>
                    <a:pt x="23270" y="17132"/>
                    <a:pt x="22741" y="17892"/>
                    <a:pt x="22477" y="18785"/>
                  </a:cubicBezTo>
                  <a:cubicBezTo>
                    <a:pt x="22113" y="18586"/>
                    <a:pt x="21749" y="18454"/>
                    <a:pt x="21353" y="18421"/>
                  </a:cubicBezTo>
                  <a:cubicBezTo>
                    <a:pt x="21320" y="18123"/>
                    <a:pt x="21386" y="17793"/>
                    <a:pt x="21518" y="17529"/>
                  </a:cubicBezTo>
                  <a:cubicBezTo>
                    <a:pt x="21683" y="17132"/>
                    <a:pt x="21948" y="16801"/>
                    <a:pt x="22245" y="16537"/>
                  </a:cubicBezTo>
                  <a:cubicBezTo>
                    <a:pt x="22576" y="16239"/>
                    <a:pt x="22972" y="15975"/>
                    <a:pt x="23336" y="15677"/>
                  </a:cubicBezTo>
                  <a:cubicBezTo>
                    <a:pt x="23700" y="15413"/>
                    <a:pt x="24096" y="15116"/>
                    <a:pt x="24493" y="14785"/>
                  </a:cubicBezTo>
                  <a:cubicBezTo>
                    <a:pt x="24880" y="14450"/>
                    <a:pt x="24562" y="13913"/>
                    <a:pt x="24169" y="13913"/>
                  </a:cubicBezTo>
                  <a:cubicBezTo>
                    <a:pt x="24058" y="13913"/>
                    <a:pt x="23941" y="13956"/>
                    <a:pt x="23832" y="14058"/>
                  </a:cubicBezTo>
                  <a:lnTo>
                    <a:pt x="23799" y="14058"/>
                  </a:lnTo>
                  <a:cubicBezTo>
                    <a:pt x="23501" y="14388"/>
                    <a:pt x="23138" y="14686"/>
                    <a:pt x="22774" y="14983"/>
                  </a:cubicBezTo>
                  <a:cubicBezTo>
                    <a:pt x="22444" y="15314"/>
                    <a:pt x="22080" y="15611"/>
                    <a:pt x="21716" y="15975"/>
                  </a:cubicBezTo>
                  <a:cubicBezTo>
                    <a:pt x="21353" y="16339"/>
                    <a:pt x="21055" y="16768"/>
                    <a:pt x="20857" y="17264"/>
                  </a:cubicBezTo>
                  <a:cubicBezTo>
                    <a:pt x="20725" y="17628"/>
                    <a:pt x="20692" y="18024"/>
                    <a:pt x="20692" y="18421"/>
                  </a:cubicBezTo>
                  <a:cubicBezTo>
                    <a:pt x="19733" y="18553"/>
                    <a:pt x="18907" y="19148"/>
                    <a:pt x="18510" y="20041"/>
                  </a:cubicBezTo>
                  <a:cubicBezTo>
                    <a:pt x="17684" y="21859"/>
                    <a:pt x="18114" y="24007"/>
                    <a:pt x="19568" y="25395"/>
                  </a:cubicBezTo>
                  <a:cubicBezTo>
                    <a:pt x="20295" y="26023"/>
                    <a:pt x="21154" y="26519"/>
                    <a:pt x="22080" y="26784"/>
                  </a:cubicBezTo>
                  <a:cubicBezTo>
                    <a:pt x="22807" y="26982"/>
                    <a:pt x="23567" y="27114"/>
                    <a:pt x="24295" y="27147"/>
                  </a:cubicBezTo>
                  <a:lnTo>
                    <a:pt x="24295" y="27213"/>
                  </a:lnTo>
                  <a:cubicBezTo>
                    <a:pt x="24295" y="27544"/>
                    <a:pt x="24361" y="27874"/>
                    <a:pt x="24493" y="28172"/>
                  </a:cubicBezTo>
                  <a:cubicBezTo>
                    <a:pt x="24625" y="28502"/>
                    <a:pt x="24857" y="28767"/>
                    <a:pt x="25088" y="28998"/>
                  </a:cubicBezTo>
                  <a:cubicBezTo>
                    <a:pt x="25584" y="29461"/>
                    <a:pt x="26179" y="29791"/>
                    <a:pt x="26807" y="29924"/>
                  </a:cubicBezTo>
                  <a:cubicBezTo>
                    <a:pt x="26926" y="29941"/>
                    <a:pt x="27046" y="29949"/>
                    <a:pt x="27166" y="29949"/>
                  </a:cubicBezTo>
                  <a:cubicBezTo>
                    <a:pt x="27745" y="29949"/>
                    <a:pt x="28324" y="29756"/>
                    <a:pt x="28790" y="29428"/>
                  </a:cubicBezTo>
                  <a:cubicBezTo>
                    <a:pt x="29352" y="29031"/>
                    <a:pt x="29748" y="28469"/>
                    <a:pt x="29947" y="27808"/>
                  </a:cubicBezTo>
                  <a:cubicBezTo>
                    <a:pt x="30145" y="27114"/>
                    <a:pt x="29947" y="26354"/>
                    <a:pt x="29451" y="25825"/>
                  </a:cubicBezTo>
                  <a:cubicBezTo>
                    <a:pt x="29220" y="25561"/>
                    <a:pt x="28955" y="25362"/>
                    <a:pt x="28658" y="25197"/>
                  </a:cubicBezTo>
                  <a:cubicBezTo>
                    <a:pt x="28437" y="25109"/>
                    <a:pt x="28188" y="25050"/>
                    <a:pt x="27938" y="25050"/>
                  </a:cubicBezTo>
                  <a:cubicBezTo>
                    <a:pt x="27813" y="25050"/>
                    <a:pt x="27688" y="25065"/>
                    <a:pt x="27567" y="25098"/>
                  </a:cubicBezTo>
                  <a:cubicBezTo>
                    <a:pt x="27203" y="25197"/>
                    <a:pt x="26906" y="25428"/>
                    <a:pt x="26708" y="25759"/>
                  </a:cubicBezTo>
                  <a:cubicBezTo>
                    <a:pt x="26542" y="26089"/>
                    <a:pt x="26542" y="26486"/>
                    <a:pt x="26741" y="26817"/>
                  </a:cubicBezTo>
                  <a:cubicBezTo>
                    <a:pt x="26783" y="26881"/>
                    <a:pt x="26867" y="26917"/>
                    <a:pt x="26948" y="26917"/>
                  </a:cubicBezTo>
                  <a:cubicBezTo>
                    <a:pt x="26993" y="26917"/>
                    <a:pt x="27036" y="26906"/>
                    <a:pt x="27071" y="26883"/>
                  </a:cubicBezTo>
                  <a:cubicBezTo>
                    <a:pt x="27170" y="26850"/>
                    <a:pt x="27203" y="26717"/>
                    <a:pt x="27170" y="26618"/>
                  </a:cubicBezTo>
                  <a:cubicBezTo>
                    <a:pt x="27104" y="26420"/>
                    <a:pt x="27137" y="26222"/>
                    <a:pt x="27236" y="26056"/>
                  </a:cubicBezTo>
                  <a:cubicBezTo>
                    <a:pt x="27369" y="25924"/>
                    <a:pt x="27534" y="25825"/>
                    <a:pt x="27732" y="25792"/>
                  </a:cubicBezTo>
                  <a:cubicBezTo>
                    <a:pt x="27931" y="25792"/>
                    <a:pt x="28129" y="25825"/>
                    <a:pt x="28294" y="25924"/>
                  </a:cubicBezTo>
                  <a:cubicBezTo>
                    <a:pt x="28492" y="26056"/>
                    <a:pt x="28658" y="26189"/>
                    <a:pt x="28790" y="26387"/>
                  </a:cubicBezTo>
                  <a:cubicBezTo>
                    <a:pt x="29054" y="26717"/>
                    <a:pt x="29154" y="27147"/>
                    <a:pt x="29021" y="27544"/>
                  </a:cubicBezTo>
                  <a:cubicBezTo>
                    <a:pt x="28856" y="27973"/>
                    <a:pt x="28592" y="28337"/>
                    <a:pt x="28195" y="28602"/>
                  </a:cubicBezTo>
                  <a:cubicBezTo>
                    <a:pt x="27876" y="28833"/>
                    <a:pt x="27506" y="28938"/>
                    <a:pt x="27131" y="28938"/>
                  </a:cubicBezTo>
                  <a:cubicBezTo>
                    <a:pt x="27078" y="28938"/>
                    <a:pt x="27025" y="28936"/>
                    <a:pt x="26972" y="28932"/>
                  </a:cubicBezTo>
                  <a:cubicBezTo>
                    <a:pt x="26476" y="28833"/>
                    <a:pt x="26046" y="28635"/>
                    <a:pt x="25683" y="28337"/>
                  </a:cubicBezTo>
                  <a:cubicBezTo>
                    <a:pt x="25286" y="28073"/>
                    <a:pt x="25088" y="27643"/>
                    <a:pt x="25055" y="27180"/>
                  </a:cubicBezTo>
                  <a:cubicBezTo>
                    <a:pt x="25022" y="26651"/>
                    <a:pt x="25121" y="26156"/>
                    <a:pt x="25319" y="25660"/>
                  </a:cubicBezTo>
                  <a:cubicBezTo>
                    <a:pt x="25352" y="25561"/>
                    <a:pt x="25385" y="25461"/>
                    <a:pt x="25451" y="25362"/>
                  </a:cubicBezTo>
                  <a:lnTo>
                    <a:pt x="25650" y="25296"/>
                  </a:lnTo>
                  <a:cubicBezTo>
                    <a:pt x="26840" y="24866"/>
                    <a:pt x="27964" y="24238"/>
                    <a:pt x="28955" y="23412"/>
                  </a:cubicBezTo>
                  <a:cubicBezTo>
                    <a:pt x="29380" y="23067"/>
                    <a:pt x="29037" y="22465"/>
                    <a:pt x="28611" y="22465"/>
                  </a:cubicBezTo>
                  <a:cubicBezTo>
                    <a:pt x="28507" y="22465"/>
                    <a:pt x="28398" y="22501"/>
                    <a:pt x="28294" y="22586"/>
                  </a:cubicBezTo>
                  <a:lnTo>
                    <a:pt x="28261" y="22619"/>
                  </a:lnTo>
                  <a:cubicBezTo>
                    <a:pt x="27600" y="23181"/>
                    <a:pt x="26873" y="23643"/>
                    <a:pt x="26113" y="24040"/>
                  </a:cubicBezTo>
                  <a:cubicBezTo>
                    <a:pt x="26377" y="23610"/>
                    <a:pt x="26674" y="23214"/>
                    <a:pt x="27005" y="22817"/>
                  </a:cubicBezTo>
                  <a:cubicBezTo>
                    <a:pt x="27170" y="22619"/>
                    <a:pt x="27369" y="22420"/>
                    <a:pt x="27534" y="22222"/>
                  </a:cubicBezTo>
                  <a:cubicBezTo>
                    <a:pt x="27765" y="21991"/>
                    <a:pt x="27964" y="21726"/>
                    <a:pt x="28129" y="21429"/>
                  </a:cubicBezTo>
                  <a:cubicBezTo>
                    <a:pt x="28426" y="20801"/>
                    <a:pt x="28492" y="20074"/>
                    <a:pt x="28228" y="19413"/>
                  </a:cubicBezTo>
                  <a:cubicBezTo>
                    <a:pt x="28096" y="19082"/>
                    <a:pt x="27931" y="18785"/>
                    <a:pt x="27699" y="18520"/>
                  </a:cubicBezTo>
                  <a:cubicBezTo>
                    <a:pt x="27435" y="18223"/>
                    <a:pt x="27071" y="18057"/>
                    <a:pt x="26674" y="17991"/>
                  </a:cubicBezTo>
                  <a:cubicBezTo>
                    <a:pt x="26530" y="17958"/>
                    <a:pt x="26385" y="17943"/>
                    <a:pt x="26240" y="17943"/>
                  </a:cubicBezTo>
                  <a:cubicBezTo>
                    <a:pt x="25656" y="17943"/>
                    <a:pt x="25089" y="18202"/>
                    <a:pt x="24691" y="18652"/>
                  </a:cubicBezTo>
                  <a:cubicBezTo>
                    <a:pt x="24493" y="18950"/>
                    <a:pt x="24361" y="19313"/>
                    <a:pt x="24361" y="19677"/>
                  </a:cubicBezTo>
                  <a:cubicBezTo>
                    <a:pt x="24328" y="20107"/>
                    <a:pt x="24526" y="20503"/>
                    <a:pt x="24857" y="20768"/>
                  </a:cubicBezTo>
                  <a:cubicBezTo>
                    <a:pt x="25022" y="20867"/>
                    <a:pt x="25154" y="20933"/>
                    <a:pt x="25352" y="20999"/>
                  </a:cubicBezTo>
                  <a:cubicBezTo>
                    <a:pt x="25418" y="21032"/>
                    <a:pt x="25518" y="21032"/>
                    <a:pt x="25617" y="21065"/>
                  </a:cubicBezTo>
                  <a:lnTo>
                    <a:pt x="25914" y="21065"/>
                  </a:lnTo>
                  <a:cubicBezTo>
                    <a:pt x="26278" y="20966"/>
                    <a:pt x="26608" y="20768"/>
                    <a:pt x="26873" y="20536"/>
                  </a:cubicBezTo>
                  <a:cubicBezTo>
                    <a:pt x="27090" y="20237"/>
                    <a:pt x="26861" y="19849"/>
                    <a:pt x="26552" y="19849"/>
                  </a:cubicBezTo>
                  <a:cubicBezTo>
                    <a:pt x="26485" y="19849"/>
                    <a:pt x="26414" y="19867"/>
                    <a:pt x="26344" y="19908"/>
                  </a:cubicBezTo>
                  <a:cubicBezTo>
                    <a:pt x="26311" y="19941"/>
                    <a:pt x="26278" y="19974"/>
                    <a:pt x="26245" y="20041"/>
                  </a:cubicBezTo>
                  <a:cubicBezTo>
                    <a:pt x="26146" y="20239"/>
                    <a:pt x="25980" y="20371"/>
                    <a:pt x="25782" y="20470"/>
                  </a:cubicBezTo>
                  <a:lnTo>
                    <a:pt x="25683" y="20470"/>
                  </a:lnTo>
                  <a:lnTo>
                    <a:pt x="25518" y="20404"/>
                  </a:lnTo>
                  <a:cubicBezTo>
                    <a:pt x="25451" y="20371"/>
                    <a:pt x="25352" y="20338"/>
                    <a:pt x="25286" y="20272"/>
                  </a:cubicBezTo>
                  <a:cubicBezTo>
                    <a:pt x="25154" y="20140"/>
                    <a:pt x="25088" y="19974"/>
                    <a:pt x="25121" y="19776"/>
                  </a:cubicBezTo>
                  <a:cubicBezTo>
                    <a:pt x="25154" y="19611"/>
                    <a:pt x="25253" y="19413"/>
                    <a:pt x="25385" y="19280"/>
                  </a:cubicBezTo>
                  <a:cubicBezTo>
                    <a:pt x="25594" y="19095"/>
                    <a:pt x="25868" y="18991"/>
                    <a:pt x="26150" y="18991"/>
                  </a:cubicBezTo>
                  <a:cubicBezTo>
                    <a:pt x="26270" y="18991"/>
                    <a:pt x="26391" y="19010"/>
                    <a:pt x="26509" y="19049"/>
                  </a:cubicBezTo>
                  <a:cubicBezTo>
                    <a:pt x="26674" y="19082"/>
                    <a:pt x="26840" y="19148"/>
                    <a:pt x="26939" y="19280"/>
                  </a:cubicBezTo>
                  <a:cubicBezTo>
                    <a:pt x="27402" y="19776"/>
                    <a:pt x="27534" y="20470"/>
                    <a:pt x="27336" y="21098"/>
                  </a:cubicBezTo>
                  <a:cubicBezTo>
                    <a:pt x="27203" y="21330"/>
                    <a:pt x="27071" y="21528"/>
                    <a:pt x="26939" y="21693"/>
                  </a:cubicBezTo>
                  <a:cubicBezTo>
                    <a:pt x="26741" y="21925"/>
                    <a:pt x="26575" y="22156"/>
                    <a:pt x="26410" y="22387"/>
                  </a:cubicBezTo>
                  <a:cubicBezTo>
                    <a:pt x="25947" y="23048"/>
                    <a:pt x="25551" y="23743"/>
                    <a:pt x="25187" y="24470"/>
                  </a:cubicBezTo>
                  <a:cubicBezTo>
                    <a:pt x="24528" y="24725"/>
                    <a:pt x="23841" y="24857"/>
                    <a:pt x="23144" y="24857"/>
                  </a:cubicBezTo>
                  <a:cubicBezTo>
                    <a:pt x="22758" y="24857"/>
                    <a:pt x="22370" y="24817"/>
                    <a:pt x="21981" y="24734"/>
                  </a:cubicBezTo>
                  <a:cubicBezTo>
                    <a:pt x="21419" y="24602"/>
                    <a:pt x="20890" y="24404"/>
                    <a:pt x="20394" y="24106"/>
                  </a:cubicBezTo>
                  <a:cubicBezTo>
                    <a:pt x="19898" y="23842"/>
                    <a:pt x="19469" y="23511"/>
                    <a:pt x="19105" y="23082"/>
                  </a:cubicBezTo>
                  <a:cubicBezTo>
                    <a:pt x="18874" y="22751"/>
                    <a:pt x="18709" y="22387"/>
                    <a:pt x="18642" y="22024"/>
                  </a:cubicBezTo>
                  <a:cubicBezTo>
                    <a:pt x="18609" y="21396"/>
                    <a:pt x="18742" y="20801"/>
                    <a:pt x="19039" y="20305"/>
                  </a:cubicBezTo>
                  <a:cubicBezTo>
                    <a:pt x="19436" y="19578"/>
                    <a:pt x="20196" y="19148"/>
                    <a:pt x="21022" y="19148"/>
                  </a:cubicBezTo>
                  <a:cubicBezTo>
                    <a:pt x="21816" y="19181"/>
                    <a:pt x="22543" y="19578"/>
                    <a:pt x="22972" y="20239"/>
                  </a:cubicBezTo>
                  <a:cubicBezTo>
                    <a:pt x="23171" y="20569"/>
                    <a:pt x="23237" y="20933"/>
                    <a:pt x="23171" y="21297"/>
                  </a:cubicBezTo>
                  <a:cubicBezTo>
                    <a:pt x="23105" y="21660"/>
                    <a:pt x="22840" y="21925"/>
                    <a:pt x="22510" y="22057"/>
                  </a:cubicBezTo>
                  <a:cubicBezTo>
                    <a:pt x="22423" y="22083"/>
                    <a:pt x="22332" y="22095"/>
                    <a:pt x="22240" y="22095"/>
                  </a:cubicBezTo>
                  <a:cubicBezTo>
                    <a:pt x="21981" y="22095"/>
                    <a:pt x="21713" y="21996"/>
                    <a:pt x="21518" y="21825"/>
                  </a:cubicBezTo>
                  <a:cubicBezTo>
                    <a:pt x="21254" y="21528"/>
                    <a:pt x="21121" y="21131"/>
                    <a:pt x="21154" y="20768"/>
                  </a:cubicBezTo>
                  <a:lnTo>
                    <a:pt x="21154" y="20735"/>
                  </a:lnTo>
                  <a:cubicBezTo>
                    <a:pt x="21154" y="20611"/>
                    <a:pt x="21060" y="20544"/>
                    <a:pt x="20967" y="20544"/>
                  </a:cubicBezTo>
                  <a:cubicBezTo>
                    <a:pt x="20886" y="20544"/>
                    <a:pt x="20806" y="20594"/>
                    <a:pt x="20791" y="20702"/>
                  </a:cubicBezTo>
                  <a:cubicBezTo>
                    <a:pt x="20659" y="21231"/>
                    <a:pt x="20791" y="21759"/>
                    <a:pt x="21154" y="22189"/>
                  </a:cubicBezTo>
                  <a:cubicBezTo>
                    <a:pt x="21464" y="22536"/>
                    <a:pt x="21876" y="22697"/>
                    <a:pt x="22285" y="22697"/>
                  </a:cubicBezTo>
                  <a:cubicBezTo>
                    <a:pt x="22968" y="22697"/>
                    <a:pt x="23646" y="22247"/>
                    <a:pt x="23832" y="21462"/>
                  </a:cubicBezTo>
                  <a:cubicBezTo>
                    <a:pt x="23964" y="20933"/>
                    <a:pt x="23898" y="20371"/>
                    <a:pt x="23634" y="19875"/>
                  </a:cubicBezTo>
                  <a:cubicBezTo>
                    <a:pt x="23468" y="19611"/>
                    <a:pt x="23270" y="19380"/>
                    <a:pt x="23039" y="19181"/>
                  </a:cubicBezTo>
                  <a:cubicBezTo>
                    <a:pt x="23105" y="18818"/>
                    <a:pt x="23336" y="17958"/>
                    <a:pt x="24427" y="17066"/>
                  </a:cubicBezTo>
                  <a:cubicBezTo>
                    <a:pt x="26013" y="15810"/>
                    <a:pt x="28691" y="13661"/>
                    <a:pt x="28162" y="11546"/>
                  </a:cubicBezTo>
                  <a:cubicBezTo>
                    <a:pt x="28030" y="11017"/>
                    <a:pt x="27765" y="10488"/>
                    <a:pt x="27435" y="10058"/>
                  </a:cubicBezTo>
                  <a:cubicBezTo>
                    <a:pt x="27468" y="9827"/>
                    <a:pt x="27468" y="9563"/>
                    <a:pt x="27468" y="9331"/>
                  </a:cubicBezTo>
                  <a:cubicBezTo>
                    <a:pt x="27468" y="8868"/>
                    <a:pt x="27468" y="8439"/>
                    <a:pt x="27435" y="8042"/>
                  </a:cubicBezTo>
                  <a:cubicBezTo>
                    <a:pt x="27369" y="5398"/>
                    <a:pt x="27336" y="3811"/>
                    <a:pt x="28856" y="1597"/>
                  </a:cubicBezTo>
                  <a:lnTo>
                    <a:pt x="29848" y="208"/>
                  </a:lnTo>
                  <a:lnTo>
                    <a:pt x="28426" y="1167"/>
                  </a:lnTo>
                  <a:cubicBezTo>
                    <a:pt x="26689" y="2386"/>
                    <a:pt x="25338" y="2628"/>
                    <a:pt x="23560" y="2628"/>
                  </a:cubicBezTo>
                  <a:cubicBezTo>
                    <a:pt x="23072" y="2628"/>
                    <a:pt x="22551" y="2610"/>
                    <a:pt x="21981" y="2588"/>
                  </a:cubicBezTo>
                  <a:lnTo>
                    <a:pt x="20692" y="2555"/>
                  </a:lnTo>
                  <a:cubicBezTo>
                    <a:pt x="20460" y="2555"/>
                    <a:pt x="20196" y="2588"/>
                    <a:pt x="19965" y="2588"/>
                  </a:cubicBezTo>
                  <a:cubicBezTo>
                    <a:pt x="19502" y="2258"/>
                    <a:pt x="19006" y="2026"/>
                    <a:pt x="18444" y="1894"/>
                  </a:cubicBezTo>
                  <a:cubicBezTo>
                    <a:pt x="18262" y="1848"/>
                    <a:pt x="18079" y="1826"/>
                    <a:pt x="17896" y="1826"/>
                  </a:cubicBezTo>
                  <a:cubicBezTo>
                    <a:pt x="15992" y="1826"/>
                    <a:pt x="14100" y="4182"/>
                    <a:pt x="12924" y="5629"/>
                  </a:cubicBezTo>
                  <a:cubicBezTo>
                    <a:pt x="12065" y="6720"/>
                    <a:pt x="11205" y="6951"/>
                    <a:pt x="10842" y="7017"/>
                  </a:cubicBezTo>
                  <a:cubicBezTo>
                    <a:pt x="10643" y="6786"/>
                    <a:pt x="10412" y="6588"/>
                    <a:pt x="10148" y="6422"/>
                  </a:cubicBezTo>
                  <a:cubicBezTo>
                    <a:pt x="9829" y="6231"/>
                    <a:pt x="9483" y="6136"/>
                    <a:pt x="9127" y="6136"/>
                  </a:cubicBezTo>
                  <a:cubicBezTo>
                    <a:pt x="8929" y="6136"/>
                    <a:pt x="8729" y="6165"/>
                    <a:pt x="8528" y="6224"/>
                  </a:cubicBezTo>
                  <a:cubicBezTo>
                    <a:pt x="7966" y="6356"/>
                    <a:pt x="7536" y="6786"/>
                    <a:pt x="7371" y="7348"/>
                  </a:cubicBezTo>
                  <a:cubicBezTo>
                    <a:pt x="7239" y="7910"/>
                    <a:pt x="7437" y="8505"/>
                    <a:pt x="7834" y="8868"/>
                  </a:cubicBezTo>
                  <a:cubicBezTo>
                    <a:pt x="8154" y="9140"/>
                    <a:pt x="8530" y="9282"/>
                    <a:pt x="8920" y="9282"/>
                  </a:cubicBezTo>
                  <a:cubicBezTo>
                    <a:pt x="9053" y="9282"/>
                    <a:pt x="9187" y="9266"/>
                    <a:pt x="9321" y="9232"/>
                  </a:cubicBezTo>
                  <a:cubicBezTo>
                    <a:pt x="9420" y="9232"/>
                    <a:pt x="9487" y="9133"/>
                    <a:pt x="9487" y="9034"/>
                  </a:cubicBezTo>
                  <a:cubicBezTo>
                    <a:pt x="9453" y="8935"/>
                    <a:pt x="9387" y="8868"/>
                    <a:pt x="9288" y="8868"/>
                  </a:cubicBezTo>
                  <a:cubicBezTo>
                    <a:pt x="9248" y="8872"/>
                    <a:pt x="9208" y="8873"/>
                    <a:pt x="9168" y="8873"/>
                  </a:cubicBezTo>
                  <a:cubicBezTo>
                    <a:pt x="8812" y="8873"/>
                    <a:pt x="8465" y="8743"/>
                    <a:pt x="8197" y="8505"/>
                  </a:cubicBezTo>
                  <a:cubicBezTo>
                    <a:pt x="7966" y="8240"/>
                    <a:pt x="7900" y="7844"/>
                    <a:pt x="7966" y="7513"/>
                  </a:cubicBezTo>
                  <a:cubicBezTo>
                    <a:pt x="8098" y="7183"/>
                    <a:pt x="8396" y="6918"/>
                    <a:pt x="8726" y="6852"/>
                  </a:cubicBezTo>
                  <a:cubicBezTo>
                    <a:pt x="8817" y="6836"/>
                    <a:pt x="8910" y="6827"/>
                    <a:pt x="9003" y="6827"/>
                  </a:cubicBezTo>
                  <a:cubicBezTo>
                    <a:pt x="9282" y="6827"/>
                    <a:pt x="9561" y="6902"/>
                    <a:pt x="9784" y="7050"/>
                  </a:cubicBezTo>
                  <a:cubicBezTo>
                    <a:pt x="10445" y="7480"/>
                    <a:pt x="10875" y="8207"/>
                    <a:pt x="10875" y="9001"/>
                  </a:cubicBezTo>
                  <a:cubicBezTo>
                    <a:pt x="10875" y="9827"/>
                    <a:pt x="10445" y="10554"/>
                    <a:pt x="9751" y="10984"/>
                  </a:cubicBezTo>
                  <a:cubicBezTo>
                    <a:pt x="9275" y="11252"/>
                    <a:pt x="8745" y="11385"/>
                    <a:pt x="8211" y="11385"/>
                  </a:cubicBezTo>
                  <a:cubicBezTo>
                    <a:pt x="8151" y="11385"/>
                    <a:pt x="8092" y="11384"/>
                    <a:pt x="8032" y="11381"/>
                  </a:cubicBezTo>
                  <a:cubicBezTo>
                    <a:pt x="7635" y="11347"/>
                    <a:pt x="7272" y="11182"/>
                    <a:pt x="6941" y="10951"/>
                  </a:cubicBezTo>
                  <a:cubicBezTo>
                    <a:pt x="6512" y="10587"/>
                    <a:pt x="6148" y="10158"/>
                    <a:pt x="5884" y="9662"/>
                  </a:cubicBezTo>
                  <a:cubicBezTo>
                    <a:pt x="5619" y="9166"/>
                    <a:pt x="5388" y="8604"/>
                    <a:pt x="5289" y="8042"/>
                  </a:cubicBezTo>
                  <a:cubicBezTo>
                    <a:pt x="5057" y="6984"/>
                    <a:pt x="5156" y="5894"/>
                    <a:pt x="5553" y="4869"/>
                  </a:cubicBezTo>
                  <a:cubicBezTo>
                    <a:pt x="6280" y="4505"/>
                    <a:pt x="6974" y="4076"/>
                    <a:pt x="7635" y="3646"/>
                  </a:cubicBezTo>
                  <a:cubicBezTo>
                    <a:pt x="7867" y="3481"/>
                    <a:pt x="8098" y="3282"/>
                    <a:pt x="8330" y="3117"/>
                  </a:cubicBezTo>
                  <a:cubicBezTo>
                    <a:pt x="8528" y="2952"/>
                    <a:pt x="8726" y="2820"/>
                    <a:pt x="8958" y="2720"/>
                  </a:cubicBezTo>
                  <a:cubicBezTo>
                    <a:pt x="9146" y="2661"/>
                    <a:pt x="9340" y="2631"/>
                    <a:pt x="9534" y="2631"/>
                  </a:cubicBezTo>
                  <a:cubicBezTo>
                    <a:pt x="9984" y="2631"/>
                    <a:pt x="10429" y="2793"/>
                    <a:pt x="10776" y="3117"/>
                  </a:cubicBezTo>
                  <a:cubicBezTo>
                    <a:pt x="10908" y="3216"/>
                    <a:pt x="11007" y="3381"/>
                    <a:pt x="11040" y="3547"/>
                  </a:cubicBezTo>
                  <a:cubicBezTo>
                    <a:pt x="11139" y="3943"/>
                    <a:pt x="11073" y="4373"/>
                    <a:pt x="10809" y="4671"/>
                  </a:cubicBezTo>
                  <a:cubicBezTo>
                    <a:pt x="10676" y="4803"/>
                    <a:pt x="10478" y="4902"/>
                    <a:pt x="10313" y="4935"/>
                  </a:cubicBezTo>
                  <a:cubicBezTo>
                    <a:pt x="10279" y="4941"/>
                    <a:pt x="10246" y="4943"/>
                    <a:pt x="10214" y="4943"/>
                  </a:cubicBezTo>
                  <a:cubicBezTo>
                    <a:pt x="10059" y="4943"/>
                    <a:pt x="9927" y="4879"/>
                    <a:pt x="9817" y="4770"/>
                  </a:cubicBezTo>
                  <a:cubicBezTo>
                    <a:pt x="9751" y="4704"/>
                    <a:pt x="9718" y="4604"/>
                    <a:pt x="9685" y="4505"/>
                  </a:cubicBezTo>
                  <a:cubicBezTo>
                    <a:pt x="9652" y="4472"/>
                    <a:pt x="9652" y="4406"/>
                    <a:pt x="9619" y="4373"/>
                  </a:cubicBezTo>
                  <a:cubicBezTo>
                    <a:pt x="9619" y="4340"/>
                    <a:pt x="9619" y="4307"/>
                    <a:pt x="9619" y="4274"/>
                  </a:cubicBezTo>
                  <a:cubicBezTo>
                    <a:pt x="9685" y="4076"/>
                    <a:pt x="9850" y="3910"/>
                    <a:pt x="10048" y="3811"/>
                  </a:cubicBezTo>
                  <a:cubicBezTo>
                    <a:pt x="10446" y="3698"/>
                    <a:pt x="10185" y="3024"/>
                    <a:pt x="9852" y="3024"/>
                  </a:cubicBezTo>
                  <a:cubicBezTo>
                    <a:pt x="9798" y="3024"/>
                    <a:pt x="9741" y="3042"/>
                    <a:pt x="9685" y="3084"/>
                  </a:cubicBezTo>
                  <a:cubicBezTo>
                    <a:pt x="9652" y="3084"/>
                    <a:pt x="9586" y="3150"/>
                    <a:pt x="9553" y="3183"/>
                  </a:cubicBezTo>
                  <a:cubicBezTo>
                    <a:pt x="9321" y="3448"/>
                    <a:pt x="9123" y="3778"/>
                    <a:pt x="9024" y="4109"/>
                  </a:cubicBezTo>
                  <a:cubicBezTo>
                    <a:pt x="9024" y="4241"/>
                    <a:pt x="9024" y="4340"/>
                    <a:pt x="9024" y="4439"/>
                  </a:cubicBezTo>
                  <a:cubicBezTo>
                    <a:pt x="9024" y="4538"/>
                    <a:pt x="9057" y="4604"/>
                    <a:pt x="9090" y="4704"/>
                  </a:cubicBezTo>
                  <a:cubicBezTo>
                    <a:pt x="9123" y="4869"/>
                    <a:pt x="9222" y="5034"/>
                    <a:pt x="9321" y="5199"/>
                  </a:cubicBezTo>
                  <a:cubicBezTo>
                    <a:pt x="9586" y="5497"/>
                    <a:pt x="9949" y="5662"/>
                    <a:pt x="10346" y="5662"/>
                  </a:cubicBezTo>
                  <a:cubicBezTo>
                    <a:pt x="10743" y="5662"/>
                    <a:pt x="11106" y="5530"/>
                    <a:pt x="11404" y="5299"/>
                  </a:cubicBezTo>
                  <a:cubicBezTo>
                    <a:pt x="11966" y="4836"/>
                    <a:pt x="12230" y="4076"/>
                    <a:pt x="12065" y="3315"/>
                  </a:cubicBezTo>
                  <a:cubicBezTo>
                    <a:pt x="11999" y="2952"/>
                    <a:pt x="11800" y="2588"/>
                    <a:pt x="11536" y="2324"/>
                  </a:cubicBezTo>
                  <a:cubicBezTo>
                    <a:pt x="11271" y="2092"/>
                    <a:pt x="10974" y="1894"/>
                    <a:pt x="10643" y="1795"/>
                  </a:cubicBezTo>
                  <a:cubicBezTo>
                    <a:pt x="10361" y="1682"/>
                    <a:pt x="10066" y="1629"/>
                    <a:pt x="9772" y="1629"/>
                  </a:cubicBezTo>
                  <a:cubicBezTo>
                    <a:pt x="9379" y="1629"/>
                    <a:pt x="8987" y="1724"/>
                    <a:pt x="8627" y="1894"/>
                  </a:cubicBezTo>
                  <a:cubicBezTo>
                    <a:pt x="8330" y="2059"/>
                    <a:pt x="8065" y="2258"/>
                    <a:pt x="7834" y="2489"/>
                  </a:cubicBezTo>
                  <a:cubicBezTo>
                    <a:pt x="7635" y="2654"/>
                    <a:pt x="7437" y="2853"/>
                    <a:pt x="7239" y="3018"/>
                  </a:cubicBezTo>
                  <a:cubicBezTo>
                    <a:pt x="6842" y="3348"/>
                    <a:pt x="6413" y="3646"/>
                    <a:pt x="5983" y="3910"/>
                  </a:cubicBezTo>
                  <a:cubicBezTo>
                    <a:pt x="6346" y="3150"/>
                    <a:pt x="6842" y="2423"/>
                    <a:pt x="7404" y="1795"/>
                  </a:cubicBezTo>
                  <a:lnTo>
                    <a:pt x="7404" y="1762"/>
                  </a:lnTo>
                  <a:cubicBezTo>
                    <a:pt x="7750" y="1366"/>
                    <a:pt x="7394" y="879"/>
                    <a:pt x="6999" y="879"/>
                  </a:cubicBezTo>
                  <a:cubicBezTo>
                    <a:pt x="6865" y="879"/>
                    <a:pt x="6728" y="934"/>
                    <a:pt x="6611" y="1068"/>
                  </a:cubicBezTo>
                  <a:cubicBezTo>
                    <a:pt x="5784" y="2059"/>
                    <a:pt x="5156" y="3183"/>
                    <a:pt x="4727" y="4406"/>
                  </a:cubicBezTo>
                  <a:cubicBezTo>
                    <a:pt x="4694" y="4472"/>
                    <a:pt x="4694" y="4538"/>
                    <a:pt x="4661" y="4604"/>
                  </a:cubicBezTo>
                  <a:cubicBezTo>
                    <a:pt x="4561" y="4638"/>
                    <a:pt x="4462" y="4704"/>
                    <a:pt x="4363" y="4737"/>
                  </a:cubicBezTo>
                  <a:cubicBezTo>
                    <a:pt x="3867" y="4902"/>
                    <a:pt x="3372" y="5001"/>
                    <a:pt x="2843" y="5001"/>
                  </a:cubicBezTo>
                  <a:cubicBezTo>
                    <a:pt x="2380" y="4968"/>
                    <a:pt x="1950" y="4737"/>
                    <a:pt x="1686" y="4373"/>
                  </a:cubicBezTo>
                  <a:cubicBezTo>
                    <a:pt x="1388" y="4010"/>
                    <a:pt x="1190" y="3547"/>
                    <a:pt x="1124" y="3084"/>
                  </a:cubicBezTo>
                  <a:cubicBezTo>
                    <a:pt x="1058" y="2654"/>
                    <a:pt x="1190" y="2225"/>
                    <a:pt x="1421" y="1861"/>
                  </a:cubicBezTo>
                  <a:cubicBezTo>
                    <a:pt x="1686" y="1497"/>
                    <a:pt x="2049" y="1200"/>
                    <a:pt x="2479" y="1035"/>
                  </a:cubicBezTo>
                  <a:cubicBezTo>
                    <a:pt x="2597" y="995"/>
                    <a:pt x="2722" y="976"/>
                    <a:pt x="2846" y="976"/>
                  </a:cubicBezTo>
                  <a:cubicBezTo>
                    <a:pt x="3137" y="976"/>
                    <a:pt x="3427" y="1081"/>
                    <a:pt x="3636" y="1266"/>
                  </a:cubicBezTo>
                  <a:cubicBezTo>
                    <a:pt x="3834" y="1398"/>
                    <a:pt x="4000" y="1564"/>
                    <a:pt x="4099" y="1762"/>
                  </a:cubicBezTo>
                  <a:cubicBezTo>
                    <a:pt x="4198" y="1927"/>
                    <a:pt x="4264" y="2125"/>
                    <a:pt x="4231" y="2324"/>
                  </a:cubicBezTo>
                  <a:cubicBezTo>
                    <a:pt x="4198" y="2522"/>
                    <a:pt x="4132" y="2687"/>
                    <a:pt x="3967" y="2820"/>
                  </a:cubicBezTo>
                  <a:cubicBezTo>
                    <a:pt x="3870" y="2897"/>
                    <a:pt x="3762" y="2929"/>
                    <a:pt x="3649" y="2929"/>
                  </a:cubicBezTo>
                  <a:cubicBezTo>
                    <a:pt x="3569" y="2929"/>
                    <a:pt x="3487" y="2913"/>
                    <a:pt x="3405" y="2886"/>
                  </a:cubicBezTo>
                  <a:cubicBezTo>
                    <a:pt x="3387" y="2880"/>
                    <a:pt x="3367" y="2877"/>
                    <a:pt x="3347" y="2877"/>
                  </a:cubicBezTo>
                  <a:cubicBezTo>
                    <a:pt x="3251" y="2877"/>
                    <a:pt x="3134" y="2936"/>
                    <a:pt x="3107" y="3018"/>
                  </a:cubicBezTo>
                  <a:cubicBezTo>
                    <a:pt x="3074" y="3150"/>
                    <a:pt x="3107" y="3249"/>
                    <a:pt x="3206" y="3315"/>
                  </a:cubicBezTo>
                  <a:cubicBezTo>
                    <a:pt x="3379" y="3419"/>
                    <a:pt x="3570" y="3469"/>
                    <a:pt x="3765" y="3469"/>
                  </a:cubicBezTo>
                  <a:cubicBezTo>
                    <a:pt x="3943" y="3469"/>
                    <a:pt x="4124" y="3427"/>
                    <a:pt x="4297" y="3348"/>
                  </a:cubicBezTo>
                  <a:cubicBezTo>
                    <a:pt x="4595" y="3150"/>
                    <a:pt x="4859" y="2853"/>
                    <a:pt x="4925" y="2489"/>
                  </a:cubicBezTo>
                  <a:cubicBezTo>
                    <a:pt x="5024" y="2125"/>
                    <a:pt x="4991" y="1729"/>
                    <a:pt x="4826" y="1398"/>
                  </a:cubicBezTo>
                  <a:cubicBezTo>
                    <a:pt x="4661" y="1101"/>
                    <a:pt x="4462" y="803"/>
                    <a:pt x="4198" y="605"/>
                  </a:cubicBezTo>
                  <a:cubicBezTo>
                    <a:pt x="3804" y="211"/>
                    <a:pt x="3282" y="1"/>
                    <a:pt x="2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5" name="Google Shape;645;p29"/>
            <p:cNvGrpSpPr/>
            <p:nvPr/>
          </p:nvGrpSpPr>
          <p:grpSpPr>
            <a:xfrm>
              <a:off x="1132521" y="4782868"/>
              <a:ext cx="6883094" cy="46226"/>
              <a:chOff x="1132521" y="4782868"/>
              <a:chExt cx="6883094" cy="46226"/>
            </a:xfrm>
          </p:grpSpPr>
          <p:sp>
            <p:nvSpPr>
              <p:cNvPr id="646" name="Google Shape;646;p29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9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chemeClr val="lt1"/>
              </a:solidFill>
              <a:ln w="2857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lt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29"/>
            <p:cNvSpPr/>
            <p:nvPr/>
          </p:nvSpPr>
          <p:spPr>
            <a:xfrm>
              <a:off x="8107779" y="4064735"/>
              <a:ext cx="944700" cy="928246"/>
            </a:xfrm>
            <a:custGeom>
              <a:avLst/>
              <a:gdLst/>
              <a:ahLst/>
              <a:cxnLst/>
              <a:rect l="l" t="t" r="r" b="b"/>
              <a:pathLst>
                <a:path w="30146" h="29900" extrusionOk="0">
                  <a:moveTo>
                    <a:pt x="24361" y="3499"/>
                  </a:moveTo>
                  <a:cubicBezTo>
                    <a:pt x="24427" y="3796"/>
                    <a:pt x="24526" y="4061"/>
                    <a:pt x="24625" y="4325"/>
                  </a:cubicBezTo>
                  <a:cubicBezTo>
                    <a:pt x="24146" y="4209"/>
                    <a:pt x="23658" y="4152"/>
                    <a:pt x="23171" y="4152"/>
                  </a:cubicBezTo>
                  <a:cubicBezTo>
                    <a:pt x="22683" y="4152"/>
                    <a:pt x="22196" y="4209"/>
                    <a:pt x="21716" y="4325"/>
                  </a:cubicBezTo>
                  <a:cubicBezTo>
                    <a:pt x="21088" y="4490"/>
                    <a:pt x="20493" y="4755"/>
                    <a:pt x="19932" y="5085"/>
                  </a:cubicBezTo>
                  <a:cubicBezTo>
                    <a:pt x="19766" y="5218"/>
                    <a:pt x="19568" y="5350"/>
                    <a:pt x="19403" y="5482"/>
                  </a:cubicBezTo>
                  <a:cubicBezTo>
                    <a:pt x="19535" y="5251"/>
                    <a:pt x="19733" y="5052"/>
                    <a:pt x="19932" y="4887"/>
                  </a:cubicBezTo>
                  <a:lnTo>
                    <a:pt x="19932" y="4920"/>
                  </a:lnTo>
                  <a:cubicBezTo>
                    <a:pt x="20593" y="4358"/>
                    <a:pt x="21386" y="3929"/>
                    <a:pt x="22245" y="3730"/>
                  </a:cubicBezTo>
                  <a:cubicBezTo>
                    <a:pt x="22939" y="3565"/>
                    <a:pt x="23667" y="3499"/>
                    <a:pt x="24361" y="3499"/>
                  </a:cubicBezTo>
                  <a:close/>
                  <a:moveTo>
                    <a:pt x="9454" y="18175"/>
                  </a:moveTo>
                  <a:lnTo>
                    <a:pt x="9487" y="18208"/>
                  </a:lnTo>
                  <a:cubicBezTo>
                    <a:pt x="9487" y="18208"/>
                    <a:pt x="9487" y="18175"/>
                    <a:pt x="9454" y="18175"/>
                  </a:cubicBezTo>
                  <a:close/>
                  <a:moveTo>
                    <a:pt x="24861" y="17863"/>
                  </a:moveTo>
                  <a:cubicBezTo>
                    <a:pt x="25029" y="17863"/>
                    <a:pt x="25207" y="17887"/>
                    <a:pt x="25385" y="17943"/>
                  </a:cubicBezTo>
                  <a:cubicBezTo>
                    <a:pt x="26113" y="18208"/>
                    <a:pt x="26641" y="18869"/>
                    <a:pt x="26741" y="19629"/>
                  </a:cubicBezTo>
                  <a:cubicBezTo>
                    <a:pt x="26608" y="19761"/>
                    <a:pt x="26443" y="19893"/>
                    <a:pt x="26278" y="19993"/>
                  </a:cubicBezTo>
                  <a:cubicBezTo>
                    <a:pt x="26002" y="20150"/>
                    <a:pt x="25690" y="20226"/>
                    <a:pt x="25378" y="20226"/>
                  </a:cubicBezTo>
                  <a:cubicBezTo>
                    <a:pt x="25168" y="20226"/>
                    <a:pt x="24957" y="20191"/>
                    <a:pt x="24757" y="20125"/>
                  </a:cubicBezTo>
                  <a:cubicBezTo>
                    <a:pt x="24328" y="19993"/>
                    <a:pt x="23931" y="19695"/>
                    <a:pt x="23766" y="19265"/>
                  </a:cubicBezTo>
                  <a:cubicBezTo>
                    <a:pt x="23634" y="18902"/>
                    <a:pt x="23700" y="18505"/>
                    <a:pt x="23931" y="18208"/>
                  </a:cubicBezTo>
                  <a:cubicBezTo>
                    <a:pt x="24073" y="18018"/>
                    <a:pt x="24436" y="17863"/>
                    <a:pt x="24861" y="17863"/>
                  </a:cubicBezTo>
                  <a:close/>
                  <a:moveTo>
                    <a:pt x="5553" y="19299"/>
                  </a:moveTo>
                  <a:lnTo>
                    <a:pt x="5553" y="19299"/>
                  </a:lnTo>
                  <a:cubicBezTo>
                    <a:pt x="5421" y="19497"/>
                    <a:pt x="5289" y="19662"/>
                    <a:pt x="5157" y="19860"/>
                  </a:cubicBezTo>
                  <a:cubicBezTo>
                    <a:pt x="4826" y="20422"/>
                    <a:pt x="4562" y="21017"/>
                    <a:pt x="4396" y="21645"/>
                  </a:cubicBezTo>
                  <a:cubicBezTo>
                    <a:pt x="4198" y="22571"/>
                    <a:pt x="4198" y="23562"/>
                    <a:pt x="4396" y="24521"/>
                  </a:cubicBezTo>
                  <a:cubicBezTo>
                    <a:pt x="4132" y="24422"/>
                    <a:pt x="3867" y="24323"/>
                    <a:pt x="3570" y="24257"/>
                  </a:cubicBezTo>
                  <a:cubicBezTo>
                    <a:pt x="3570" y="23529"/>
                    <a:pt x="3669" y="22835"/>
                    <a:pt x="3834" y="22108"/>
                  </a:cubicBezTo>
                  <a:lnTo>
                    <a:pt x="3801" y="22108"/>
                  </a:lnTo>
                  <a:cubicBezTo>
                    <a:pt x="4000" y="21249"/>
                    <a:pt x="4429" y="20488"/>
                    <a:pt x="4991" y="19794"/>
                  </a:cubicBezTo>
                  <a:cubicBezTo>
                    <a:pt x="5157" y="19629"/>
                    <a:pt x="5322" y="19464"/>
                    <a:pt x="5553" y="19299"/>
                  </a:cubicBezTo>
                  <a:close/>
                  <a:moveTo>
                    <a:pt x="21201" y="16530"/>
                  </a:moveTo>
                  <a:cubicBezTo>
                    <a:pt x="21481" y="16530"/>
                    <a:pt x="21766" y="16605"/>
                    <a:pt x="22014" y="16753"/>
                  </a:cubicBezTo>
                  <a:cubicBezTo>
                    <a:pt x="22708" y="17051"/>
                    <a:pt x="23072" y="17844"/>
                    <a:pt x="22774" y="18538"/>
                  </a:cubicBezTo>
                  <a:cubicBezTo>
                    <a:pt x="22642" y="18869"/>
                    <a:pt x="22378" y="19100"/>
                    <a:pt x="22014" y="19166"/>
                  </a:cubicBezTo>
                  <a:cubicBezTo>
                    <a:pt x="21984" y="19170"/>
                    <a:pt x="21954" y="19171"/>
                    <a:pt x="21923" y="19171"/>
                  </a:cubicBezTo>
                  <a:cubicBezTo>
                    <a:pt x="21651" y="19171"/>
                    <a:pt x="21369" y="19040"/>
                    <a:pt x="21221" y="18803"/>
                  </a:cubicBezTo>
                  <a:cubicBezTo>
                    <a:pt x="21188" y="18737"/>
                    <a:pt x="21155" y="18671"/>
                    <a:pt x="21121" y="18604"/>
                  </a:cubicBezTo>
                  <a:cubicBezTo>
                    <a:pt x="21121" y="18538"/>
                    <a:pt x="21121" y="18472"/>
                    <a:pt x="21121" y="18406"/>
                  </a:cubicBezTo>
                  <a:cubicBezTo>
                    <a:pt x="21121" y="18373"/>
                    <a:pt x="21155" y="18340"/>
                    <a:pt x="21188" y="18307"/>
                  </a:cubicBezTo>
                  <a:cubicBezTo>
                    <a:pt x="21254" y="18274"/>
                    <a:pt x="21320" y="18241"/>
                    <a:pt x="21386" y="18241"/>
                  </a:cubicBezTo>
                  <a:lnTo>
                    <a:pt x="21419" y="18241"/>
                  </a:lnTo>
                  <a:cubicBezTo>
                    <a:pt x="21584" y="18175"/>
                    <a:pt x="21650" y="18009"/>
                    <a:pt x="21617" y="17844"/>
                  </a:cubicBezTo>
                  <a:cubicBezTo>
                    <a:pt x="21589" y="17700"/>
                    <a:pt x="21434" y="17606"/>
                    <a:pt x="21286" y="17606"/>
                  </a:cubicBezTo>
                  <a:cubicBezTo>
                    <a:pt x="21264" y="17606"/>
                    <a:pt x="21242" y="17609"/>
                    <a:pt x="21221" y="17613"/>
                  </a:cubicBezTo>
                  <a:cubicBezTo>
                    <a:pt x="21088" y="17679"/>
                    <a:pt x="20956" y="17745"/>
                    <a:pt x="20824" y="17811"/>
                  </a:cubicBezTo>
                  <a:cubicBezTo>
                    <a:pt x="20659" y="17943"/>
                    <a:pt x="20560" y="18109"/>
                    <a:pt x="20493" y="18274"/>
                  </a:cubicBezTo>
                  <a:cubicBezTo>
                    <a:pt x="20460" y="18439"/>
                    <a:pt x="20493" y="18637"/>
                    <a:pt x="20527" y="18803"/>
                  </a:cubicBezTo>
                  <a:cubicBezTo>
                    <a:pt x="20560" y="18935"/>
                    <a:pt x="20626" y="19067"/>
                    <a:pt x="20692" y="19199"/>
                  </a:cubicBezTo>
                  <a:cubicBezTo>
                    <a:pt x="20976" y="19626"/>
                    <a:pt x="21432" y="19881"/>
                    <a:pt x="21932" y="19881"/>
                  </a:cubicBezTo>
                  <a:cubicBezTo>
                    <a:pt x="22013" y="19881"/>
                    <a:pt x="22096" y="19874"/>
                    <a:pt x="22179" y="19860"/>
                  </a:cubicBezTo>
                  <a:cubicBezTo>
                    <a:pt x="21881" y="19477"/>
                    <a:pt x="22393" y="19135"/>
                    <a:pt x="22795" y="19135"/>
                  </a:cubicBezTo>
                  <a:cubicBezTo>
                    <a:pt x="23016" y="19135"/>
                    <a:pt x="23204" y="19238"/>
                    <a:pt x="23204" y="19497"/>
                  </a:cubicBezTo>
                  <a:cubicBezTo>
                    <a:pt x="23435" y="20092"/>
                    <a:pt x="23964" y="20555"/>
                    <a:pt x="24592" y="20753"/>
                  </a:cubicBezTo>
                  <a:cubicBezTo>
                    <a:pt x="24658" y="20753"/>
                    <a:pt x="24757" y="20753"/>
                    <a:pt x="24824" y="20786"/>
                  </a:cubicBezTo>
                  <a:lnTo>
                    <a:pt x="24824" y="24752"/>
                  </a:lnTo>
                  <a:lnTo>
                    <a:pt x="20890" y="24752"/>
                  </a:lnTo>
                  <a:cubicBezTo>
                    <a:pt x="20890" y="24653"/>
                    <a:pt x="20857" y="24587"/>
                    <a:pt x="20824" y="24488"/>
                  </a:cubicBezTo>
                  <a:cubicBezTo>
                    <a:pt x="20659" y="23860"/>
                    <a:pt x="20196" y="23364"/>
                    <a:pt x="19601" y="23100"/>
                  </a:cubicBezTo>
                  <a:lnTo>
                    <a:pt x="19634" y="23100"/>
                  </a:lnTo>
                  <a:cubicBezTo>
                    <a:pt x="20130" y="22835"/>
                    <a:pt x="20427" y="22339"/>
                    <a:pt x="20460" y="21778"/>
                  </a:cubicBezTo>
                  <a:cubicBezTo>
                    <a:pt x="20493" y="21183"/>
                    <a:pt x="20163" y="20654"/>
                    <a:pt x="19634" y="20389"/>
                  </a:cubicBezTo>
                  <a:cubicBezTo>
                    <a:pt x="19502" y="20323"/>
                    <a:pt x="19370" y="20290"/>
                    <a:pt x="19204" y="20257"/>
                  </a:cubicBezTo>
                  <a:cubicBezTo>
                    <a:pt x="19156" y="20247"/>
                    <a:pt x="19108" y="20243"/>
                    <a:pt x="19059" y="20243"/>
                  </a:cubicBezTo>
                  <a:cubicBezTo>
                    <a:pt x="18942" y="20243"/>
                    <a:pt x="18825" y="20267"/>
                    <a:pt x="18709" y="20290"/>
                  </a:cubicBezTo>
                  <a:cubicBezTo>
                    <a:pt x="18543" y="20356"/>
                    <a:pt x="18378" y="20488"/>
                    <a:pt x="18312" y="20654"/>
                  </a:cubicBezTo>
                  <a:cubicBezTo>
                    <a:pt x="18213" y="20786"/>
                    <a:pt x="18180" y="20951"/>
                    <a:pt x="18147" y="21116"/>
                  </a:cubicBezTo>
                  <a:cubicBezTo>
                    <a:pt x="18109" y="21342"/>
                    <a:pt x="18296" y="21482"/>
                    <a:pt x="18476" y="21482"/>
                  </a:cubicBezTo>
                  <a:cubicBezTo>
                    <a:pt x="18613" y="21482"/>
                    <a:pt x="18746" y="21401"/>
                    <a:pt x="18775" y="21216"/>
                  </a:cubicBezTo>
                  <a:lnTo>
                    <a:pt x="18775" y="21183"/>
                  </a:lnTo>
                  <a:cubicBezTo>
                    <a:pt x="18775" y="21116"/>
                    <a:pt x="18808" y="21050"/>
                    <a:pt x="18841" y="20984"/>
                  </a:cubicBezTo>
                  <a:cubicBezTo>
                    <a:pt x="18874" y="20951"/>
                    <a:pt x="18907" y="20918"/>
                    <a:pt x="18940" y="20918"/>
                  </a:cubicBezTo>
                  <a:cubicBezTo>
                    <a:pt x="18973" y="20902"/>
                    <a:pt x="18998" y="20893"/>
                    <a:pt x="19023" y="20893"/>
                  </a:cubicBezTo>
                  <a:cubicBezTo>
                    <a:pt x="19047" y="20893"/>
                    <a:pt x="19072" y="20902"/>
                    <a:pt x="19105" y="20918"/>
                  </a:cubicBezTo>
                  <a:cubicBezTo>
                    <a:pt x="19204" y="20918"/>
                    <a:pt x="19270" y="20951"/>
                    <a:pt x="19337" y="20984"/>
                  </a:cubicBezTo>
                  <a:cubicBezTo>
                    <a:pt x="19634" y="21116"/>
                    <a:pt x="19799" y="21414"/>
                    <a:pt x="19766" y="21745"/>
                  </a:cubicBezTo>
                  <a:cubicBezTo>
                    <a:pt x="19766" y="22075"/>
                    <a:pt x="19568" y="22373"/>
                    <a:pt x="19270" y="22538"/>
                  </a:cubicBezTo>
                  <a:cubicBezTo>
                    <a:pt x="19058" y="22649"/>
                    <a:pt x="18832" y="22702"/>
                    <a:pt x="18611" y="22702"/>
                  </a:cubicBezTo>
                  <a:cubicBezTo>
                    <a:pt x="18113" y="22702"/>
                    <a:pt x="17638" y="22434"/>
                    <a:pt x="17386" y="21976"/>
                  </a:cubicBezTo>
                  <a:cubicBezTo>
                    <a:pt x="17155" y="21645"/>
                    <a:pt x="17056" y="21282"/>
                    <a:pt x="17056" y="20918"/>
                  </a:cubicBezTo>
                  <a:cubicBezTo>
                    <a:pt x="17056" y="20720"/>
                    <a:pt x="17089" y="20555"/>
                    <a:pt x="17155" y="20389"/>
                  </a:cubicBezTo>
                  <a:cubicBezTo>
                    <a:pt x="17254" y="20158"/>
                    <a:pt x="17353" y="19927"/>
                    <a:pt x="17386" y="19695"/>
                  </a:cubicBezTo>
                  <a:cubicBezTo>
                    <a:pt x="17585" y="18869"/>
                    <a:pt x="17552" y="18042"/>
                    <a:pt x="17287" y="17216"/>
                  </a:cubicBezTo>
                  <a:lnTo>
                    <a:pt x="17287" y="17216"/>
                  </a:lnTo>
                  <a:cubicBezTo>
                    <a:pt x="17590" y="17277"/>
                    <a:pt x="17898" y="17306"/>
                    <a:pt x="18205" y="17306"/>
                  </a:cubicBezTo>
                  <a:cubicBezTo>
                    <a:pt x="18735" y="17306"/>
                    <a:pt x="19264" y="17218"/>
                    <a:pt x="19766" y="17051"/>
                  </a:cubicBezTo>
                  <a:cubicBezTo>
                    <a:pt x="19998" y="16952"/>
                    <a:pt x="20229" y="16853"/>
                    <a:pt x="20427" y="16720"/>
                  </a:cubicBezTo>
                  <a:cubicBezTo>
                    <a:pt x="20560" y="16621"/>
                    <a:pt x="20758" y="16555"/>
                    <a:pt x="20923" y="16555"/>
                  </a:cubicBezTo>
                  <a:cubicBezTo>
                    <a:pt x="21014" y="16539"/>
                    <a:pt x="21107" y="16530"/>
                    <a:pt x="21201" y="16530"/>
                  </a:cubicBezTo>
                  <a:close/>
                  <a:moveTo>
                    <a:pt x="18964" y="23594"/>
                  </a:moveTo>
                  <a:cubicBezTo>
                    <a:pt x="19087" y="23594"/>
                    <a:pt x="19212" y="23616"/>
                    <a:pt x="19337" y="23662"/>
                  </a:cubicBezTo>
                  <a:cubicBezTo>
                    <a:pt x="19766" y="23827"/>
                    <a:pt x="20064" y="24190"/>
                    <a:pt x="20163" y="24653"/>
                  </a:cubicBezTo>
                  <a:cubicBezTo>
                    <a:pt x="20328" y="25149"/>
                    <a:pt x="20295" y="25711"/>
                    <a:pt x="20031" y="26174"/>
                  </a:cubicBezTo>
                  <a:cubicBezTo>
                    <a:pt x="19822" y="26648"/>
                    <a:pt x="19436" y="26847"/>
                    <a:pt x="19047" y="26847"/>
                  </a:cubicBezTo>
                  <a:cubicBezTo>
                    <a:pt x="18325" y="26847"/>
                    <a:pt x="17595" y="26162"/>
                    <a:pt x="17981" y="25281"/>
                  </a:cubicBezTo>
                  <a:lnTo>
                    <a:pt x="18014" y="25281"/>
                  </a:lnTo>
                  <a:cubicBezTo>
                    <a:pt x="17816" y="24653"/>
                    <a:pt x="18014" y="23992"/>
                    <a:pt x="18279" y="23827"/>
                  </a:cubicBezTo>
                  <a:cubicBezTo>
                    <a:pt x="18496" y="23675"/>
                    <a:pt x="18727" y="23594"/>
                    <a:pt x="18964" y="23594"/>
                  </a:cubicBezTo>
                  <a:close/>
                  <a:moveTo>
                    <a:pt x="26807" y="20389"/>
                  </a:moveTo>
                  <a:lnTo>
                    <a:pt x="26807" y="20555"/>
                  </a:lnTo>
                  <a:cubicBezTo>
                    <a:pt x="26807" y="20984"/>
                    <a:pt x="26807" y="21414"/>
                    <a:pt x="26774" y="21811"/>
                  </a:cubicBezTo>
                  <a:cubicBezTo>
                    <a:pt x="26708" y="24058"/>
                    <a:pt x="26675" y="25678"/>
                    <a:pt x="27633" y="27529"/>
                  </a:cubicBezTo>
                  <a:lnTo>
                    <a:pt x="27633" y="27562"/>
                  </a:lnTo>
                  <a:cubicBezTo>
                    <a:pt x="26209" y="26824"/>
                    <a:pt x="24921" y="26674"/>
                    <a:pt x="23379" y="26674"/>
                  </a:cubicBezTo>
                  <a:cubicBezTo>
                    <a:pt x="22917" y="26674"/>
                    <a:pt x="22433" y="26687"/>
                    <a:pt x="21915" y="26703"/>
                  </a:cubicBezTo>
                  <a:cubicBezTo>
                    <a:pt x="21518" y="26703"/>
                    <a:pt x="21088" y="26736"/>
                    <a:pt x="20659" y="26736"/>
                  </a:cubicBezTo>
                  <a:lnTo>
                    <a:pt x="20493" y="26736"/>
                  </a:lnTo>
                  <a:cubicBezTo>
                    <a:pt x="20527" y="26636"/>
                    <a:pt x="20593" y="26570"/>
                    <a:pt x="20626" y="26504"/>
                  </a:cubicBezTo>
                  <a:cubicBezTo>
                    <a:pt x="20791" y="26207"/>
                    <a:pt x="20890" y="25876"/>
                    <a:pt x="20923" y="25546"/>
                  </a:cubicBezTo>
                  <a:lnTo>
                    <a:pt x="25584" y="25546"/>
                  </a:lnTo>
                  <a:lnTo>
                    <a:pt x="25584" y="20819"/>
                  </a:lnTo>
                  <a:cubicBezTo>
                    <a:pt x="25947" y="20786"/>
                    <a:pt x="26278" y="20687"/>
                    <a:pt x="26575" y="20522"/>
                  </a:cubicBezTo>
                  <a:cubicBezTo>
                    <a:pt x="26641" y="20488"/>
                    <a:pt x="26741" y="20422"/>
                    <a:pt x="26807" y="20389"/>
                  </a:cubicBezTo>
                  <a:close/>
                  <a:moveTo>
                    <a:pt x="27204" y="0"/>
                  </a:moveTo>
                  <a:cubicBezTo>
                    <a:pt x="27071" y="0"/>
                    <a:pt x="26938" y="9"/>
                    <a:pt x="26807" y="28"/>
                  </a:cubicBezTo>
                  <a:cubicBezTo>
                    <a:pt x="26179" y="160"/>
                    <a:pt x="25584" y="458"/>
                    <a:pt x="25121" y="921"/>
                  </a:cubicBezTo>
                  <a:cubicBezTo>
                    <a:pt x="24592" y="1383"/>
                    <a:pt x="24295" y="2044"/>
                    <a:pt x="24328" y="2739"/>
                  </a:cubicBezTo>
                  <a:lnTo>
                    <a:pt x="24328" y="2772"/>
                  </a:lnTo>
                  <a:cubicBezTo>
                    <a:pt x="23567" y="2838"/>
                    <a:pt x="22807" y="2970"/>
                    <a:pt x="22113" y="3168"/>
                  </a:cubicBezTo>
                  <a:cubicBezTo>
                    <a:pt x="21155" y="3433"/>
                    <a:pt x="20295" y="3895"/>
                    <a:pt x="19601" y="4523"/>
                  </a:cubicBezTo>
                  <a:cubicBezTo>
                    <a:pt x="18114" y="5912"/>
                    <a:pt x="17684" y="8060"/>
                    <a:pt x="18510" y="9911"/>
                  </a:cubicBezTo>
                  <a:cubicBezTo>
                    <a:pt x="18940" y="10771"/>
                    <a:pt x="19766" y="11399"/>
                    <a:pt x="20725" y="11531"/>
                  </a:cubicBezTo>
                  <a:cubicBezTo>
                    <a:pt x="20692" y="11894"/>
                    <a:pt x="20725" y="12291"/>
                    <a:pt x="20857" y="12655"/>
                  </a:cubicBezTo>
                  <a:cubicBezTo>
                    <a:pt x="21055" y="13151"/>
                    <a:pt x="21353" y="13613"/>
                    <a:pt x="21716" y="13977"/>
                  </a:cubicBezTo>
                  <a:cubicBezTo>
                    <a:pt x="22080" y="14340"/>
                    <a:pt x="22444" y="14605"/>
                    <a:pt x="22807" y="14935"/>
                  </a:cubicBezTo>
                  <a:cubicBezTo>
                    <a:pt x="23171" y="15266"/>
                    <a:pt x="23501" y="15563"/>
                    <a:pt x="23799" y="15861"/>
                  </a:cubicBezTo>
                  <a:lnTo>
                    <a:pt x="23832" y="15894"/>
                  </a:lnTo>
                  <a:cubicBezTo>
                    <a:pt x="23938" y="15986"/>
                    <a:pt x="24051" y="16025"/>
                    <a:pt x="24160" y="16025"/>
                  </a:cubicBezTo>
                  <a:cubicBezTo>
                    <a:pt x="24557" y="16025"/>
                    <a:pt x="24883" y="15498"/>
                    <a:pt x="24493" y="15134"/>
                  </a:cubicBezTo>
                  <a:cubicBezTo>
                    <a:pt x="24096" y="14803"/>
                    <a:pt x="23733" y="14539"/>
                    <a:pt x="23336" y="14241"/>
                  </a:cubicBezTo>
                  <a:cubicBezTo>
                    <a:pt x="22973" y="13977"/>
                    <a:pt x="22576" y="13679"/>
                    <a:pt x="22245" y="13382"/>
                  </a:cubicBezTo>
                  <a:cubicBezTo>
                    <a:pt x="21948" y="13117"/>
                    <a:pt x="21683" y="12787"/>
                    <a:pt x="21518" y="12390"/>
                  </a:cubicBezTo>
                  <a:cubicBezTo>
                    <a:pt x="21386" y="12126"/>
                    <a:pt x="21320" y="11828"/>
                    <a:pt x="21353" y="11498"/>
                  </a:cubicBezTo>
                  <a:cubicBezTo>
                    <a:pt x="21750" y="11465"/>
                    <a:pt x="22146" y="11333"/>
                    <a:pt x="22477" y="11134"/>
                  </a:cubicBezTo>
                  <a:cubicBezTo>
                    <a:pt x="22741" y="11994"/>
                    <a:pt x="23303" y="12754"/>
                    <a:pt x="24030" y="13316"/>
                  </a:cubicBezTo>
                  <a:cubicBezTo>
                    <a:pt x="25418" y="14407"/>
                    <a:pt x="27964" y="16456"/>
                    <a:pt x="27534" y="18208"/>
                  </a:cubicBezTo>
                  <a:cubicBezTo>
                    <a:pt x="27468" y="18472"/>
                    <a:pt x="27369" y="18737"/>
                    <a:pt x="27269" y="19001"/>
                  </a:cubicBezTo>
                  <a:cubicBezTo>
                    <a:pt x="27005" y="18208"/>
                    <a:pt x="26377" y="17580"/>
                    <a:pt x="25617" y="17348"/>
                  </a:cubicBezTo>
                  <a:cubicBezTo>
                    <a:pt x="25384" y="17264"/>
                    <a:pt x="25145" y="17223"/>
                    <a:pt x="24909" y="17223"/>
                  </a:cubicBezTo>
                  <a:cubicBezTo>
                    <a:pt x="24406" y="17223"/>
                    <a:pt x="23917" y="17408"/>
                    <a:pt x="23534" y="17745"/>
                  </a:cubicBezTo>
                  <a:cubicBezTo>
                    <a:pt x="23501" y="17580"/>
                    <a:pt x="23468" y="17414"/>
                    <a:pt x="23402" y="17282"/>
                  </a:cubicBezTo>
                  <a:cubicBezTo>
                    <a:pt x="23171" y="16819"/>
                    <a:pt x="22807" y="16423"/>
                    <a:pt x="22344" y="16225"/>
                  </a:cubicBezTo>
                  <a:cubicBezTo>
                    <a:pt x="22003" y="16054"/>
                    <a:pt x="21643" y="15955"/>
                    <a:pt x="21278" y="15955"/>
                  </a:cubicBezTo>
                  <a:cubicBezTo>
                    <a:pt x="21149" y="15955"/>
                    <a:pt x="21020" y="15967"/>
                    <a:pt x="20890" y="15993"/>
                  </a:cubicBezTo>
                  <a:cubicBezTo>
                    <a:pt x="20626" y="16026"/>
                    <a:pt x="20361" y="16125"/>
                    <a:pt x="20163" y="16291"/>
                  </a:cubicBezTo>
                  <a:cubicBezTo>
                    <a:pt x="19998" y="16390"/>
                    <a:pt x="19799" y="16489"/>
                    <a:pt x="19634" y="16555"/>
                  </a:cubicBezTo>
                  <a:cubicBezTo>
                    <a:pt x="19035" y="16805"/>
                    <a:pt x="18399" y="16922"/>
                    <a:pt x="17767" y="16922"/>
                  </a:cubicBezTo>
                  <a:cubicBezTo>
                    <a:pt x="17562" y="16922"/>
                    <a:pt x="17357" y="16910"/>
                    <a:pt x="17155" y="16886"/>
                  </a:cubicBezTo>
                  <a:cubicBezTo>
                    <a:pt x="17139" y="16869"/>
                    <a:pt x="17122" y="16861"/>
                    <a:pt x="17110" y="16861"/>
                  </a:cubicBezTo>
                  <a:cubicBezTo>
                    <a:pt x="17097" y="16861"/>
                    <a:pt x="17089" y="16869"/>
                    <a:pt x="17089" y="16886"/>
                  </a:cubicBezTo>
                  <a:cubicBezTo>
                    <a:pt x="16990" y="16886"/>
                    <a:pt x="16924" y="16985"/>
                    <a:pt x="16957" y="17084"/>
                  </a:cubicBezTo>
                  <a:cubicBezTo>
                    <a:pt x="17155" y="17910"/>
                    <a:pt x="17155" y="18737"/>
                    <a:pt x="16957" y="19563"/>
                  </a:cubicBezTo>
                  <a:cubicBezTo>
                    <a:pt x="16891" y="19761"/>
                    <a:pt x="16825" y="19960"/>
                    <a:pt x="16725" y="20125"/>
                  </a:cubicBezTo>
                  <a:cubicBezTo>
                    <a:pt x="16593" y="20356"/>
                    <a:pt x="16527" y="20621"/>
                    <a:pt x="16527" y="20885"/>
                  </a:cubicBezTo>
                  <a:cubicBezTo>
                    <a:pt x="16494" y="21381"/>
                    <a:pt x="16659" y="21877"/>
                    <a:pt x="16924" y="22306"/>
                  </a:cubicBezTo>
                  <a:cubicBezTo>
                    <a:pt x="17221" y="22736"/>
                    <a:pt x="17618" y="23067"/>
                    <a:pt x="18114" y="23232"/>
                  </a:cubicBezTo>
                  <a:cubicBezTo>
                    <a:pt x="18081" y="23232"/>
                    <a:pt x="18047" y="23265"/>
                    <a:pt x="18014" y="23298"/>
                  </a:cubicBezTo>
                  <a:cubicBezTo>
                    <a:pt x="17453" y="23629"/>
                    <a:pt x="17221" y="24587"/>
                    <a:pt x="17486" y="25447"/>
                  </a:cubicBezTo>
                  <a:cubicBezTo>
                    <a:pt x="17717" y="26240"/>
                    <a:pt x="18345" y="26835"/>
                    <a:pt x="19138" y="27099"/>
                  </a:cubicBezTo>
                  <a:cubicBezTo>
                    <a:pt x="18874" y="27231"/>
                    <a:pt x="18609" y="27331"/>
                    <a:pt x="18312" y="27397"/>
                  </a:cubicBezTo>
                  <a:cubicBezTo>
                    <a:pt x="18190" y="27425"/>
                    <a:pt x="18066" y="27438"/>
                    <a:pt x="17942" y="27438"/>
                  </a:cubicBezTo>
                  <a:cubicBezTo>
                    <a:pt x="16307" y="27438"/>
                    <a:pt x="14466" y="25152"/>
                    <a:pt x="13453" y="23893"/>
                  </a:cubicBezTo>
                  <a:cubicBezTo>
                    <a:pt x="12891" y="23133"/>
                    <a:pt x="12131" y="22604"/>
                    <a:pt x="11271" y="22339"/>
                  </a:cubicBezTo>
                  <a:cubicBezTo>
                    <a:pt x="11437" y="21976"/>
                    <a:pt x="11569" y="21612"/>
                    <a:pt x="11602" y="21216"/>
                  </a:cubicBezTo>
                  <a:cubicBezTo>
                    <a:pt x="11899" y="21216"/>
                    <a:pt x="12230" y="21282"/>
                    <a:pt x="12494" y="21381"/>
                  </a:cubicBezTo>
                  <a:cubicBezTo>
                    <a:pt x="12891" y="21546"/>
                    <a:pt x="13222" y="21811"/>
                    <a:pt x="13486" y="22141"/>
                  </a:cubicBezTo>
                  <a:cubicBezTo>
                    <a:pt x="13784" y="22472"/>
                    <a:pt x="14048" y="22868"/>
                    <a:pt x="14345" y="23232"/>
                  </a:cubicBezTo>
                  <a:cubicBezTo>
                    <a:pt x="14610" y="23596"/>
                    <a:pt x="14907" y="23992"/>
                    <a:pt x="15238" y="24356"/>
                  </a:cubicBezTo>
                  <a:lnTo>
                    <a:pt x="15271" y="24389"/>
                  </a:lnTo>
                  <a:cubicBezTo>
                    <a:pt x="15370" y="24488"/>
                    <a:pt x="15494" y="24538"/>
                    <a:pt x="15618" y="24538"/>
                  </a:cubicBezTo>
                  <a:cubicBezTo>
                    <a:pt x="15742" y="24538"/>
                    <a:pt x="15866" y="24488"/>
                    <a:pt x="15965" y="24389"/>
                  </a:cubicBezTo>
                  <a:cubicBezTo>
                    <a:pt x="16163" y="24190"/>
                    <a:pt x="16163" y="23893"/>
                    <a:pt x="15965" y="23695"/>
                  </a:cubicBezTo>
                  <a:cubicBezTo>
                    <a:pt x="15668" y="23397"/>
                    <a:pt x="15370" y="23034"/>
                    <a:pt x="15040" y="22670"/>
                  </a:cubicBezTo>
                  <a:cubicBezTo>
                    <a:pt x="14742" y="22339"/>
                    <a:pt x="14445" y="21976"/>
                    <a:pt x="14081" y="21612"/>
                  </a:cubicBezTo>
                  <a:cubicBezTo>
                    <a:pt x="13717" y="21216"/>
                    <a:pt x="13255" y="20951"/>
                    <a:pt x="12759" y="20753"/>
                  </a:cubicBezTo>
                  <a:cubicBezTo>
                    <a:pt x="12458" y="20643"/>
                    <a:pt x="12134" y="20579"/>
                    <a:pt x="11825" y="20579"/>
                  </a:cubicBezTo>
                  <a:cubicBezTo>
                    <a:pt x="11761" y="20579"/>
                    <a:pt x="11697" y="20582"/>
                    <a:pt x="11635" y="20588"/>
                  </a:cubicBezTo>
                  <a:cubicBezTo>
                    <a:pt x="11503" y="19629"/>
                    <a:pt x="10875" y="18803"/>
                    <a:pt x="10015" y="18406"/>
                  </a:cubicBezTo>
                  <a:cubicBezTo>
                    <a:pt x="9850" y="18340"/>
                    <a:pt x="9685" y="18274"/>
                    <a:pt x="9487" y="18208"/>
                  </a:cubicBezTo>
                  <a:lnTo>
                    <a:pt x="9454" y="18208"/>
                  </a:lnTo>
                  <a:cubicBezTo>
                    <a:pt x="9387" y="18142"/>
                    <a:pt x="9288" y="18142"/>
                    <a:pt x="9222" y="18109"/>
                  </a:cubicBezTo>
                  <a:lnTo>
                    <a:pt x="9123" y="18109"/>
                  </a:lnTo>
                  <a:cubicBezTo>
                    <a:pt x="8775" y="18030"/>
                    <a:pt x="8422" y="17992"/>
                    <a:pt x="8071" y="17992"/>
                  </a:cubicBezTo>
                  <a:cubicBezTo>
                    <a:pt x="6790" y="17992"/>
                    <a:pt x="5536" y="18504"/>
                    <a:pt x="4628" y="19464"/>
                  </a:cubicBezTo>
                  <a:cubicBezTo>
                    <a:pt x="3967" y="20191"/>
                    <a:pt x="3504" y="21050"/>
                    <a:pt x="3239" y="21976"/>
                  </a:cubicBezTo>
                  <a:cubicBezTo>
                    <a:pt x="3041" y="22703"/>
                    <a:pt x="2909" y="23463"/>
                    <a:pt x="2876" y="24190"/>
                  </a:cubicBezTo>
                  <a:lnTo>
                    <a:pt x="2810" y="24190"/>
                  </a:lnTo>
                  <a:cubicBezTo>
                    <a:pt x="2446" y="24190"/>
                    <a:pt x="2116" y="24257"/>
                    <a:pt x="1818" y="24389"/>
                  </a:cubicBezTo>
                  <a:cubicBezTo>
                    <a:pt x="1488" y="24521"/>
                    <a:pt x="1223" y="24719"/>
                    <a:pt x="992" y="24984"/>
                  </a:cubicBezTo>
                  <a:cubicBezTo>
                    <a:pt x="529" y="25447"/>
                    <a:pt x="231" y="26042"/>
                    <a:pt x="99" y="26703"/>
                  </a:cubicBezTo>
                  <a:cubicBezTo>
                    <a:pt x="0" y="27397"/>
                    <a:pt x="165" y="28091"/>
                    <a:pt x="562" y="28653"/>
                  </a:cubicBezTo>
                  <a:cubicBezTo>
                    <a:pt x="959" y="29215"/>
                    <a:pt x="1521" y="29611"/>
                    <a:pt x="2182" y="29843"/>
                  </a:cubicBezTo>
                  <a:cubicBezTo>
                    <a:pt x="2343" y="29881"/>
                    <a:pt x="2508" y="29900"/>
                    <a:pt x="2672" y="29900"/>
                  </a:cubicBezTo>
                  <a:cubicBezTo>
                    <a:pt x="3216" y="29900"/>
                    <a:pt x="3759" y="29695"/>
                    <a:pt x="4165" y="29314"/>
                  </a:cubicBezTo>
                  <a:cubicBezTo>
                    <a:pt x="4429" y="29082"/>
                    <a:pt x="4628" y="28818"/>
                    <a:pt x="4793" y="28521"/>
                  </a:cubicBezTo>
                  <a:cubicBezTo>
                    <a:pt x="4925" y="28157"/>
                    <a:pt x="4991" y="27793"/>
                    <a:pt x="4892" y="27430"/>
                  </a:cubicBezTo>
                  <a:cubicBezTo>
                    <a:pt x="4793" y="27066"/>
                    <a:pt x="4562" y="26769"/>
                    <a:pt x="4231" y="26570"/>
                  </a:cubicBezTo>
                  <a:cubicBezTo>
                    <a:pt x="4073" y="26491"/>
                    <a:pt x="3900" y="26450"/>
                    <a:pt x="3727" y="26450"/>
                  </a:cubicBezTo>
                  <a:cubicBezTo>
                    <a:pt x="3537" y="26450"/>
                    <a:pt x="3346" y="26500"/>
                    <a:pt x="3173" y="26603"/>
                  </a:cubicBezTo>
                  <a:cubicBezTo>
                    <a:pt x="3074" y="26670"/>
                    <a:pt x="3041" y="26769"/>
                    <a:pt x="3074" y="26868"/>
                  </a:cubicBezTo>
                  <a:cubicBezTo>
                    <a:pt x="3102" y="26977"/>
                    <a:pt x="3197" y="27042"/>
                    <a:pt x="3304" y="27042"/>
                  </a:cubicBezTo>
                  <a:cubicBezTo>
                    <a:pt x="3326" y="27042"/>
                    <a:pt x="3349" y="27039"/>
                    <a:pt x="3372" y="27033"/>
                  </a:cubicBezTo>
                  <a:cubicBezTo>
                    <a:pt x="3454" y="27006"/>
                    <a:pt x="3536" y="26990"/>
                    <a:pt x="3616" y="26990"/>
                  </a:cubicBezTo>
                  <a:cubicBezTo>
                    <a:pt x="3729" y="26990"/>
                    <a:pt x="3837" y="27022"/>
                    <a:pt x="3934" y="27099"/>
                  </a:cubicBezTo>
                  <a:cubicBezTo>
                    <a:pt x="4066" y="27198"/>
                    <a:pt x="4165" y="27397"/>
                    <a:pt x="4198" y="27595"/>
                  </a:cubicBezTo>
                  <a:cubicBezTo>
                    <a:pt x="4198" y="27793"/>
                    <a:pt x="4165" y="27992"/>
                    <a:pt x="4066" y="28157"/>
                  </a:cubicBezTo>
                  <a:cubicBezTo>
                    <a:pt x="3934" y="28355"/>
                    <a:pt x="3801" y="28521"/>
                    <a:pt x="3603" y="28653"/>
                  </a:cubicBezTo>
                  <a:cubicBezTo>
                    <a:pt x="3371" y="28838"/>
                    <a:pt x="3090" y="28942"/>
                    <a:pt x="2807" y="28942"/>
                  </a:cubicBezTo>
                  <a:cubicBezTo>
                    <a:pt x="2686" y="28942"/>
                    <a:pt x="2564" y="28924"/>
                    <a:pt x="2446" y="28884"/>
                  </a:cubicBezTo>
                  <a:cubicBezTo>
                    <a:pt x="2016" y="28719"/>
                    <a:pt x="1653" y="28421"/>
                    <a:pt x="1388" y="28058"/>
                  </a:cubicBezTo>
                  <a:cubicBezTo>
                    <a:pt x="1124" y="27694"/>
                    <a:pt x="1025" y="27264"/>
                    <a:pt x="1058" y="26802"/>
                  </a:cubicBezTo>
                  <a:cubicBezTo>
                    <a:pt x="1157" y="26339"/>
                    <a:pt x="1355" y="25909"/>
                    <a:pt x="1653" y="25513"/>
                  </a:cubicBezTo>
                  <a:cubicBezTo>
                    <a:pt x="1917" y="25149"/>
                    <a:pt x="2347" y="24918"/>
                    <a:pt x="2810" y="24918"/>
                  </a:cubicBezTo>
                  <a:cubicBezTo>
                    <a:pt x="2877" y="24913"/>
                    <a:pt x="2944" y="24911"/>
                    <a:pt x="3010" y="24911"/>
                  </a:cubicBezTo>
                  <a:cubicBezTo>
                    <a:pt x="3465" y="24911"/>
                    <a:pt x="3897" y="25009"/>
                    <a:pt x="4330" y="25182"/>
                  </a:cubicBezTo>
                  <a:cubicBezTo>
                    <a:pt x="4429" y="25215"/>
                    <a:pt x="4528" y="25248"/>
                    <a:pt x="4628" y="25281"/>
                  </a:cubicBezTo>
                  <a:cubicBezTo>
                    <a:pt x="4661" y="25347"/>
                    <a:pt x="4661" y="25413"/>
                    <a:pt x="4694" y="25480"/>
                  </a:cubicBezTo>
                  <a:cubicBezTo>
                    <a:pt x="5123" y="26703"/>
                    <a:pt x="5751" y="27826"/>
                    <a:pt x="6578" y="28785"/>
                  </a:cubicBezTo>
                  <a:cubicBezTo>
                    <a:pt x="6701" y="28943"/>
                    <a:pt x="6849" y="29008"/>
                    <a:pt x="6992" y="29008"/>
                  </a:cubicBezTo>
                  <a:cubicBezTo>
                    <a:pt x="7386" y="29008"/>
                    <a:pt x="7735" y="28512"/>
                    <a:pt x="7371" y="28124"/>
                  </a:cubicBezTo>
                  <a:lnTo>
                    <a:pt x="7371" y="28091"/>
                  </a:lnTo>
                  <a:cubicBezTo>
                    <a:pt x="6809" y="27430"/>
                    <a:pt x="6313" y="26736"/>
                    <a:pt x="5950" y="25942"/>
                  </a:cubicBezTo>
                  <a:lnTo>
                    <a:pt x="5950" y="25942"/>
                  </a:lnTo>
                  <a:cubicBezTo>
                    <a:pt x="6346" y="26207"/>
                    <a:pt x="6776" y="26504"/>
                    <a:pt x="7140" y="26835"/>
                  </a:cubicBezTo>
                  <a:cubicBezTo>
                    <a:pt x="7371" y="27000"/>
                    <a:pt x="7569" y="27198"/>
                    <a:pt x="7768" y="27397"/>
                  </a:cubicBezTo>
                  <a:cubicBezTo>
                    <a:pt x="7999" y="27595"/>
                    <a:pt x="8264" y="27793"/>
                    <a:pt x="8528" y="27959"/>
                  </a:cubicBezTo>
                  <a:cubicBezTo>
                    <a:pt x="8877" y="28142"/>
                    <a:pt x="9256" y="28234"/>
                    <a:pt x="9638" y="28234"/>
                  </a:cubicBezTo>
                  <a:cubicBezTo>
                    <a:pt x="9944" y="28234"/>
                    <a:pt x="10250" y="28175"/>
                    <a:pt x="10544" y="28058"/>
                  </a:cubicBezTo>
                  <a:cubicBezTo>
                    <a:pt x="10875" y="27959"/>
                    <a:pt x="11172" y="27760"/>
                    <a:pt x="11437" y="27529"/>
                  </a:cubicBezTo>
                  <a:cubicBezTo>
                    <a:pt x="11734" y="27264"/>
                    <a:pt x="11933" y="26901"/>
                    <a:pt x="11999" y="26537"/>
                  </a:cubicBezTo>
                  <a:cubicBezTo>
                    <a:pt x="12164" y="25777"/>
                    <a:pt x="11899" y="25017"/>
                    <a:pt x="11305" y="24554"/>
                  </a:cubicBezTo>
                  <a:cubicBezTo>
                    <a:pt x="11007" y="24323"/>
                    <a:pt x="10643" y="24190"/>
                    <a:pt x="10280" y="24190"/>
                  </a:cubicBezTo>
                  <a:cubicBezTo>
                    <a:pt x="9883" y="24190"/>
                    <a:pt x="9487" y="24356"/>
                    <a:pt x="9255" y="24653"/>
                  </a:cubicBezTo>
                  <a:cubicBezTo>
                    <a:pt x="9156" y="24819"/>
                    <a:pt x="9057" y="24984"/>
                    <a:pt x="8991" y="25149"/>
                  </a:cubicBezTo>
                  <a:cubicBezTo>
                    <a:pt x="8991" y="25248"/>
                    <a:pt x="8958" y="25314"/>
                    <a:pt x="8958" y="25413"/>
                  </a:cubicBezTo>
                  <a:cubicBezTo>
                    <a:pt x="8925" y="25513"/>
                    <a:pt x="8925" y="25645"/>
                    <a:pt x="8958" y="25744"/>
                  </a:cubicBezTo>
                  <a:cubicBezTo>
                    <a:pt x="9057" y="26075"/>
                    <a:pt x="9222" y="26405"/>
                    <a:pt x="9487" y="26670"/>
                  </a:cubicBezTo>
                  <a:cubicBezTo>
                    <a:pt x="9520" y="26703"/>
                    <a:pt x="9553" y="26769"/>
                    <a:pt x="9619" y="26769"/>
                  </a:cubicBezTo>
                  <a:cubicBezTo>
                    <a:pt x="9672" y="26795"/>
                    <a:pt x="9727" y="26808"/>
                    <a:pt x="9782" y="26808"/>
                  </a:cubicBezTo>
                  <a:cubicBezTo>
                    <a:pt x="9932" y="26808"/>
                    <a:pt x="10075" y="26716"/>
                    <a:pt x="10148" y="26570"/>
                  </a:cubicBezTo>
                  <a:cubicBezTo>
                    <a:pt x="10247" y="26372"/>
                    <a:pt x="10148" y="26141"/>
                    <a:pt x="9949" y="26042"/>
                  </a:cubicBezTo>
                  <a:cubicBezTo>
                    <a:pt x="9784" y="25942"/>
                    <a:pt x="9619" y="25777"/>
                    <a:pt x="9553" y="25579"/>
                  </a:cubicBezTo>
                  <a:cubicBezTo>
                    <a:pt x="9553" y="25546"/>
                    <a:pt x="9553" y="25513"/>
                    <a:pt x="9553" y="25480"/>
                  </a:cubicBezTo>
                  <a:cubicBezTo>
                    <a:pt x="9553" y="25447"/>
                    <a:pt x="9586" y="25380"/>
                    <a:pt x="9586" y="25347"/>
                  </a:cubicBezTo>
                  <a:cubicBezTo>
                    <a:pt x="9619" y="25248"/>
                    <a:pt x="9685" y="25149"/>
                    <a:pt x="9751" y="25083"/>
                  </a:cubicBezTo>
                  <a:cubicBezTo>
                    <a:pt x="9861" y="24973"/>
                    <a:pt x="9993" y="24909"/>
                    <a:pt x="10129" y="24909"/>
                  </a:cubicBezTo>
                  <a:cubicBezTo>
                    <a:pt x="10157" y="24909"/>
                    <a:pt x="10185" y="24912"/>
                    <a:pt x="10214" y="24918"/>
                  </a:cubicBezTo>
                  <a:cubicBezTo>
                    <a:pt x="10412" y="24951"/>
                    <a:pt x="10577" y="25050"/>
                    <a:pt x="10743" y="25182"/>
                  </a:cubicBezTo>
                  <a:cubicBezTo>
                    <a:pt x="11007" y="25480"/>
                    <a:pt x="11073" y="25909"/>
                    <a:pt x="10974" y="26306"/>
                  </a:cubicBezTo>
                  <a:cubicBezTo>
                    <a:pt x="10941" y="26471"/>
                    <a:pt x="10842" y="26636"/>
                    <a:pt x="10710" y="26736"/>
                  </a:cubicBezTo>
                  <a:cubicBezTo>
                    <a:pt x="10544" y="26901"/>
                    <a:pt x="10379" y="27000"/>
                    <a:pt x="10181" y="27099"/>
                  </a:cubicBezTo>
                  <a:cubicBezTo>
                    <a:pt x="9954" y="27186"/>
                    <a:pt x="9727" y="27228"/>
                    <a:pt x="9500" y="27228"/>
                  </a:cubicBezTo>
                  <a:cubicBezTo>
                    <a:pt x="9297" y="27228"/>
                    <a:pt x="9094" y="27195"/>
                    <a:pt x="8892" y="27132"/>
                  </a:cubicBezTo>
                  <a:cubicBezTo>
                    <a:pt x="8660" y="27033"/>
                    <a:pt x="8462" y="26901"/>
                    <a:pt x="8264" y="26736"/>
                  </a:cubicBezTo>
                  <a:cubicBezTo>
                    <a:pt x="8032" y="26570"/>
                    <a:pt x="7801" y="26405"/>
                    <a:pt x="7569" y="26240"/>
                  </a:cubicBezTo>
                  <a:cubicBezTo>
                    <a:pt x="6908" y="25777"/>
                    <a:pt x="6214" y="25347"/>
                    <a:pt x="5487" y="24984"/>
                  </a:cubicBezTo>
                  <a:cubicBezTo>
                    <a:pt x="5123" y="23959"/>
                    <a:pt x="4991" y="22868"/>
                    <a:pt x="5223" y="21811"/>
                  </a:cubicBezTo>
                  <a:cubicBezTo>
                    <a:pt x="5355" y="21249"/>
                    <a:pt x="5553" y="20720"/>
                    <a:pt x="5851" y="20224"/>
                  </a:cubicBezTo>
                  <a:cubicBezTo>
                    <a:pt x="6115" y="19728"/>
                    <a:pt x="6446" y="19299"/>
                    <a:pt x="6875" y="18935"/>
                  </a:cubicBezTo>
                  <a:cubicBezTo>
                    <a:pt x="7206" y="18671"/>
                    <a:pt x="7569" y="18505"/>
                    <a:pt x="7933" y="18439"/>
                  </a:cubicBezTo>
                  <a:cubicBezTo>
                    <a:pt x="7986" y="18436"/>
                    <a:pt x="8039" y="18435"/>
                    <a:pt x="8092" y="18435"/>
                  </a:cubicBezTo>
                  <a:cubicBezTo>
                    <a:pt x="8661" y="18435"/>
                    <a:pt x="9201" y="18596"/>
                    <a:pt x="9685" y="18869"/>
                  </a:cubicBezTo>
                  <a:cubicBezTo>
                    <a:pt x="10379" y="19265"/>
                    <a:pt x="10809" y="20026"/>
                    <a:pt x="10809" y="20819"/>
                  </a:cubicBezTo>
                  <a:cubicBezTo>
                    <a:pt x="10776" y="21612"/>
                    <a:pt x="10379" y="22339"/>
                    <a:pt x="9718" y="22802"/>
                  </a:cubicBezTo>
                  <a:cubicBezTo>
                    <a:pt x="9490" y="22939"/>
                    <a:pt x="9246" y="23013"/>
                    <a:pt x="8997" y="23013"/>
                  </a:cubicBezTo>
                  <a:cubicBezTo>
                    <a:pt x="8885" y="23013"/>
                    <a:pt x="8773" y="22998"/>
                    <a:pt x="8660" y="22967"/>
                  </a:cubicBezTo>
                  <a:cubicBezTo>
                    <a:pt x="8297" y="22901"/>
                    <a:pt x="8032" y="22670"/>
                    <a:pt x="7900" y="22339"/>
                  </a:cubicBezTo>
                  <a:cubicBezTo>
                    <a:pt x="7801" y="21976"/>
                    <a:pt x="7900" y="21612"/>
                    <a:pt x="8131" y="21315"/>
                  </a:cubicBezTo>
                  <a:cubicBezTo>
                    <a:pt x="8399" y="21077"/>
                    <a:pt x="8746" y="20946"/>
                    <a:pt x="9102" y="20946"/>
                  </a:cubicBezTo>
                  <a:cubicBezTo>
                    <a:pt x="9142" y="20946"/>
                    <a:pt x="9182" y="20948"/>
                    <a:pt x="9222" y="20951"/>
                  </a:cubicBezTo>
                  <a:cubicBezTo>
                    <a:pt x="9234" y="20957"/>
                    <a:pt x="9247" y="20960"/>
                    <a:pt x="9260" y="20960"/>
                  </a:cubicBezTo>
                  <a:cubicBezTo>
                    <a:pt x="9320" y="20960"/>
                    <a:pt x="9387" y="20901"/>
                    <a:pt x="9387" y="20819"/>
                  </a:cubicBezTo>
                  <a:cubicBezTo>
                    <a:pt x="9420" y="20720"/>
                    <a:pt x="9354" y="20621"/>
                    <a:pt x="9255" y="20588"/>
                  </a:cubicBezTo>
                  <a:cubicBezTo>
                    <a:pt x="9140" y="20566"/>
                    <a:pt x="9023" y="20555"/>
                    <a:pt x="8907" y="20555"/>
                  </a:cubicBezTo>
                  <a:cubicBezTo>
                    <a:pt x="8490" y="20555"/>
                    <a:pt x="8078" y="20693"/>
                    <a:pt x="7768" y="20951"/>
                  </a:cubicBezTo>
                  <a:cubicBezTo>
                    <a:pt x="7338" y="21348"/>
                    <a:pt x="7173" y="21943"/>
                    <a:pt x="7305" y="22505"/>
                  </a:cubicBezTo>
                  <a:cubicBezTo>
                    <a:pt x="7437" y="23100"/>
                    <a:pt x="7900" y="23529"/>
                    <a:pt x="8495" y="23695"/>
                  </a:cubicBezTo>
                  <a:cubicBezTo>
                    <a:pt x="8682" y="23739"/>
                    <a:pt x="8870" y="23761"/>
                    <a:pt x="9054" y="23761"/>
                  </a:cubicBezTo>
                  <a:cubicBezTo>
                    <a:pt x="9424" y="23761"/>
                    <a:pt x="9784" y="23673"/>
                    <a:pt x="10115" y="23496"/>
                  </a:cubicBezTo>
                  <a:cubicBezTo>
                    <a:pt x="10379" y="23331"/>
                    <a:pt x="10610" y="23133"/>
                    <a:pt x="10809" y="22901"/>
                  </a:cubicBezTo>
                  <a:cubicBezTo>
                    <a:pt x="11172" y="22967"/>
                    <a:pt x="12032" y="23199"/>
                    <a:pt x="12891" y="24290"/>
                  </a:cubicBezTo>
                  <a:cubicBezTo>
                    <a:pt x="14061" y="25730"/>
                    <a:pt x="15939" y="28068"/>
                    <a:pt x="17833" y="28068"/>
                  </a:cubicBezTo>
                  <a:cubicBezTo>
                    <a:pt x="18025" y="28068"/>
                    <a:pt x="18219" y="28044"/>
                    <a:pt x="18411" y="27992"/>
                  </a:cubicBezTo>
                  <a:cubicBezTo>
                    <a:pt x="18973" y="27893"/>
                    <a:pt x="19469" y="27628"/>
                    <a:pt x="19932" y="27298"/>
                  </a:cubicBezTo>
                  <a:cubicBezTo>
                    <a:pt x="20163" y="27331"/>
                    <a:pt x="20427" y="27331"/>
                    <a:pt x="20659" y="27331"/>
                  </a:cubicBezTo>
                  <a:lnTo>
                    <a:pt x="21948" y="27298"/>
                  </a:lnTo>
                  <a:cubicBezTo>
                    <a:pt x="22482" y="27284"/>
                    <a:pt x="22973" y="27271"/>
                    <a:pt x="23435" y="27271"/>
                  </a:cubicBezTo>
                  <a:cubicBezTo>
                    <a:pt x="25259" y="27271"/>
                    <a:pt x="26626" y="27479"/>
                    <a:pt x="28393" y="28719"/>
                  </a:cubicBezTo>
                  <a:lnTo>
                    <a:pt x="29815" y="29677"/>
                  </a:lnTo>
                  <a:lnTo>
                    <a:pt x="28823" y="28289"/>
                  </a:lnTo>
                  <a:cubicBezTo>
                    <a:pt x="27303" y="26042"/>
                    <a:pt x="27336" y="24455"/>
                    <a:pt x="27402" y="21811"/>
                  </a:cubicBezTo>
                  <a:cubicBezTo>
                    <a:pt x="27402" y="21414"/>
                    <a:pt x="27435" y="20984"/>
                    <a:pt x="27435" y="20555"/>
                  </a:cubicBezTo>
                  <a:cubicBezTo>
                    <a:pt x="27435" y="20290"/>
                    <a:pt x="27435" y="20059"/>
                    <a:pt x="27402" y="19827"/>
                  </a:cubicBezTo>
                  <a:cubicBezTo>
                    <a:pt x="27765" y="19365"/>
                    <a:pt x="27997" y="18869"/>
                    <a:pt x="28129" y="18307"/>
                  </a:cubicBezTo>
                  <a:cubicBezTo>
                    <a:pt x="28658" y="16191"/>
                    <a:pt x="25980" y="14076"/>
                    <a:pt x="24427" y="12787"/>
                  </a:cubicBezTo>
                  <a:cubicBezTo>
                    <a:pt x="23336" y="11928"/>
                    <a:pt x="23072" y="11068"/>
                    <a:pt x="23039" y="10705"/>
                  </a:cubicBezTo>
                  <a:cubicBezTo>
                    <a:pt x="23270" y="10506"/>
                    <a:pt x="23468" y="10275"/>
                    <a:pt x="23601" y="10010"/>
                  </a:cubicBezTo>
                  <a:cubicBezTo>
                    <a:pt x="23898" y="9515"/>
                    <a:pt x="23964" y="8953"/>
                    <a:pt x="23832" y="8391"/>
                  </a:cubicBezTo>
                  <a:cubicBezTo>
                    <a:pt x="23667" y="7829"/>
                    <a:pt x="23237" y="7399"/>
                    <a:pt x="22675" y="7234"/>
                  </a:cubicBezTo>
                  <a:cubicBezTo>
                    <a:pt x="22549" y="7204"/>
                    <a:pt x="22420" y="7189"/>
                    <a:pt x="22293" y="7189"/>
                  </a:cubicBezTo>
                  <a:cubicBezTo>
                    <a:pt x="21855" y="7189"/>
                    <a:pt x="21429" y="7364"/>
                    <a:pt x="21121" y="7697"/>
                  </a:cubicBezTo>
                  <a:cubicBezTo>
                    <a:pt x="20791" y="8126"/>
                    <a:pt x="20659" y="8655"/>
                    <a:pt x="20791" y="9184"/>
                  </a:cubicBezTo>
                  <a:cubicBezTo>
                    <a:pt x="20791" y="9283"/>
                    <a:pt x="20890" y="9349"/>
                    <a:pt x="20989" y="9349"/>
                  </a:cubicBezTo>
                  <a:cubicBezTo>
                    <a:pt x="21088" y="9316"/>
                    <a:pt x="21155" y="9250"/>
                    <a:pt x="21155" y="9151"/>
                  </a:cubicBezTo>
                  <a:cubicBezTo>
                    <a:pt x="21121" y="8754"/>
                    <a:pt x="21221" y="8358"/>
                    <a:pt x="21485" y="8060"/>
                  </a:cubicBezTo>
                  <a:cubicBezTo>
                    <a:pt x="21710" y="7885"/>
                    <a:pt x="21974" y="7805"/>
                    <a:pt x="22246" y="7805"/>
                  </a:cubicBezTo>
                  <a:cubicBezTo>
                    <a:pt x="22333" y="7805"/>
                    <a:pt x="22422" y="7813"/>
                    <a:pt x="22510" y="7829"/>
                  </a:cubicBezTo>
                  <a:cubicBezTo>
                    <a:pt x="22840" y="7961"/>
                    <a:pt x="23072" y="8259"/>
                    <a:pt x="23138" y="8589"/>
                  </a:cubicBezTo>
                  <a:cubicBezTo>
                    <a:pt x="23237" y="8953"/>
                    <a:pt x="23171" y="9316"/>
                    <a:pt x="22973" y="9647"/>
                  </a:cubicBezTo>
                  <a:cubicBezTo>
                    <a:pt x="22543" y="10308"/>
                    <a:pt x="21783" y="10705"/>
                    <a:pt x="20989" y="10738"/>
                  </a:cubicBezTo>
                  <a:cubicBezTo>
                    <a:pt x="20196" y="10738"/>
                    <a:pt x="19436" y="10308"/>
                    <a:pt x="19039" y="9614"/>
                  </a:cubicBezTo>
                  <a:cubicBezTo>
                    <a:pt x="18742" y="9085"/>
                    <a:pt x="18576" y="8490"/>
                    <a:pt x="18609" y="7895"/>
                  </a:cubicBezTo>
                  <a:cubicBezTo>
                    <a:pt x="18676" y="7498"/>
                    <a:pt x="18841" y="7135"/>
                    <a:pt x="19105" y="6837"/>
                  </a:cubicBezTo>
                  <a:cubicBezTo>
                    <a:pt x="19469" y="6408"/>
                    <a:pt x="19899" y="6044"/>
                    <a:pt x="20394" y="5780"/>
                  </a:cubicBezTo>
                  <a:cubicBezTo>
                    <a:pt x="20890" y="5482"/>
                    <a:pt x="21419" y="5284"/>
                    <a:pt x="21981" y="5152"/>
                  </a:cubicBezTo>
                  <a:cubicBezTo>
                    <a:pt x="22333" y="5085"/>
                    <a:pt x="22693" y="5052"/>
                    <a:pt x="23053" y="5052"/>
                  </a:cubicBezTo>
                  <a:cubicBezTo>
                    <a:pt x="23773" y="5052"/>
                    <a:pt x="24493" y="5185"/>
                    <a:pt x="25154" y="5449"/>
                  </a:cubicBezTo>
                  <a:cubicBezTo>
                    <a:pt x="25551" y="6143"/>
                    <a:pt x="25947" y="6837"/>
                    <a:pt x="26410" y="7498"/>
                  </a:cubicBezTo>
                  <a:cubicBezTo>
                    <a:pt x="26575" y="7730"/>
                    <a:pt x="26741" y="7961"/>
                    <a:pt x="26906" y="8192"/>
                  </a:cubicBezTo>
                  <a:cubicBezTo>
                    <a:pt x="27071" y="8391"/>
                    <a:pt x="27203" y="8589"/>
                    <a:pt x="27303" y="8820"/>
                  </a:cubicBezTo>
                  <a:cubicBezTo>
                    <a:pt x="27468" y="9250"/>
                    <a:pt x="27435" y="9713"/>
                    <a:pt x="27269" y="10110"/>
                  </a:cubicBezTo>
                  <a:cubicBezTo>
                    <a:pt x="27203" y="10308"/>
                    <a:pt x="27071" y="10506"/>
                    <a:pt x="26939" y="10638"/>
                  </a:cubicBezTo>
                  <a:cubicBezTo>
                    <a:pt x="26807" y="10771"/>
                    <a:pt x="26641" y="10870"/>
                    <a:pt x="26476" y="10903"/>
                  </a:cubicBezTo>
                  <a:cubicBezTo>
                    <a:pt x="26361" y="10932"/>
                    <a:pt x="26245" y="10947"/>
                    <a:pt x="26131" y="10947"/>
                  </a:cubicBezTo>
                  <a:cubicBezTo>
                    <a:pt x="25854" y="10947"/>
                    <a:pt x="25587" y="10859"/>
                    <a:pt x="25352" y="10671"/>
                  </a:cubicBezTo>
                  <a:cubicBezTo>
                    <a:pt x="25220" y="10539"/>
                    <a:pt x="25121" y="10341"/>
                    <a:pt x="25088" y="10143"/>
                  </a:cubicBezTo>
                  <a:cubicBezTo>
                    <a:pt x="25055" y="9977"/>
                    <a:pt x="25121" y="9812"/>
                    <a:pt x="25253" y="9680"/>
                  </a:cubicBezTo>
                  <a:cubicBezTo>
                    <a:pt x="25319" y="9614"/>
                    <a:pt x="25418" y="9548"/>
                    <a:pt x="25518" y="9515"/>
                  </a:cubicBezTo>
                  <a:cubicBezTo>
                    <a:pt x="25551" y="9515"/>
                    <a:pt x="25617" y="9482"/>
                    <a:pt x="25650" y="9482"/>
                  </a:cubicBezTo>
                  <a:lnTo>
                    <a:pt x="25749" y="9482"/>
                  </a:lnTo>
                  <a:cubicBezTo>
                    <a:pt x="25980" y="9548"/>
                    <a:pt x="26113" y="9713"/>
                    <a:pt x="26212" y="9878"/>
                  </a:cubicBezTo>
                  <a:cubicBezTo>
                    <a:pt x="26245" y="9944"/>
                    <a:pt x="26278" y="10010"/>
                    <a:pt x="26311" y="10043"/>
                  </a:cubicBezTo>
                  <a:cubicBezTo>
                    <a:pt x="26384" y="10083"/>
                    <a:pt x="26457" y="10100"/>
                    <a:pt x="26525" y="10100"/>
                  </a:cubicBezTo>
                  <a:cubicBezTo>
                    <a:pt x="26856" y="10100"/>
                    <a:pt x="27087" y="9690"/>
                    <a:pt x="26840" y="9415"/>
                  </a:cubicBezTo>
                  <a:cubicBezTo>
                    <a:pt x="26575" y="9151"/>
                    <a:pt x="26245" y="8986"/>
                    <a:pt x="25914" y="8887"/>
                  </a:cubicBezTo>
                  <a:cubicBezTo>
                    <a:pt x="25865" y="8870"/>
                    <a:pt x="25807" y="8862"/>
                    <a:pt x="25749" y="8862"/>
                  </a:cubicBezTo>
                  <a:cubicBezTo>
                    <a:pt x="25691" y="8862"/>
                    <a:pt x="25633" y="8870"/>
                    <a:pt x="25584" y="8887"/>
                  </a:cubicBezTo>
                  <a:cubicBezTo>
                    <a:pt x="25485" y="8887"/>
                    <a:pt x="25418" y="8920"/>
                    <a:pt x="25319" y="8953"/>
                  </a:cubicBezTo>
                  <a:cubicBezTo>
                    <a:pt x="25154" y="8986"/>
                    <a:pt x="24989" y="9085"/>
                    <a:pt x="24824" y="9184"/>
                  </a:cubicBezTo>
                  <a:cubicBezTo>
                    <a:pt x="24526" y="9449"/>
                    <a:pt x="24361" y="9812"/>
                    <a:pt x="24361" y="10209"/>
                  </a:cubicBezTo>
                  <a:cubicBezTo>
                    <a:pt x="24361" y="10572"/>
                    <a:pt x="24493" y="10936"/>
                    <a:pt x="24724" y="11233"/>
                  </a:cubicBezTo>
                  <a:cubicBezTo>
                    <a:pt x="25096" y="11711"/>
                    <a:pt x="25660" y="11976"/>
                    <a:pt x="26261" y="11976"/>
                  </a:cubicBezTo>
                  <a:cubicBezTo>
                    <a:pt x="26408" y="11976"/>
                    <a:pt x="26558" y="11960"/>
                    <a:pt x="26708" y="11928"/>
                  </a:cubicBezTo>
                  <a:cubicBezTo>
                    <a:pt x="27071" y="11861"/>
                    <a:pt x="27435" y="11663"/>
                    <a:pt x="27699" y="11399"/>
                  </a:cubicBezTo>
                  <a:cubicBezTo>
                    <a:pt x="27931" y="11134"/>
                    <a:pt x="28129" y="10804"/>
                    <a:pt x="28228" y="10506"/>
                  </a:cubicBezTo>
                  <a:cubicBezTo>
                    <a:pt x="28492" y="9845"/>
                    <a:pt x="28459" y="9085"/>
                    <a:pt x="28129" y="8490"/>
                  </a:cubicBezTo>
                  <a:cubicBezTo>
                    <a:pt x="27964" y="8192"/>
                    <a:pt x="27765" y="7928"/>
                    <a:pt x="27567" y="7697"/>
                  </a:cubicBezTo>
                  <a:cubicBezTo>
                    <a:pt x="27369" y="7498"/>
                    <a:pt x="27170" y="7300"/>
                    <a:pt x="27005" y="7069"/>
                  </a:cubicBezTo>
                  <a:cubicBezTo>
                    <a:pt x="26675" y="6705"/>
                    <a:pt x="26377" y="6308"/>
                    <a:pt x="26113" y="5879"/>
                  </a:cubicBezTo>
                  <a:lnTo>
                    <a:pt x="26113" y="5879"/>
                  </a:lnTo>
                  <a:cubicBezTo>
                    <a:pt x="26906" y="6242"/>
                    <a:pt x="27600" y="6738"/>
                    <a:pt x="28261" y="7300"/>
                  </a:cubicBezTo>
                  <a:lnTo>
                    <a:pt x="28294" y="7333"/>
                  </a:lnTo>
                  <a:cubicBezTo>
                    <a:pt x="28401" y="7420"/>
                    <a:pt x="28513" y="7457"/>
                    <a:pt x="28619" y="7457"/>
                  </a:cubicBezTo>
                  <a:cubicBezTo>
                    <a:pt x="29041" y="7457"/>
                    <a:pt x="29378" y="6876"/>
                    <a:pt x="28955" y="6507"/>
                  </a:cubicBezTo>
                  <a:cubicBezTo>
                    <a:pt x="27964" y="5713"/>
                    <a:pt x="26840" y="5052"/>
                    <a:pt x="25650" y="4623"/>
                  </a:cubicBezTo>
                  <a:lnTo>
                    <a:pt x="25452" y="4557"/>
                  </a:lnTo>
                  <a:cubicBezTo>
                    <a:pt x="25385" y="4457"/>
                    <a:pt x="25352" y="4358"/>
                    <a:pt x="25319" y="4259"/>
                  </a:cubicBezTo>
                  <a:cubicBezTo>
                    <a:pt x="25121" y="3763"/>
                    <a:pt x="25022" y="3267"/>
                    <a:pt x="25055" y="2739"/>
                  </a:cubicBezTo>
                  <a:cubicBezTo>
                    <a:pt x="25088" y="2276"/>
                    <a:pt x="25319" y="1846"/>
                    <a:pt x="25683" y="1582"/>
                  </a:cubicBezTo>
                  <a:cubicBezTo>
                    <a:pt x="26047" y="1284"/>
                    <a:pt x="26476" y="1086"/>
                    <a:pt x="26972" y="987"/>
                  </a:cubicBezTo>
                  <a:cubicBezTo>
                    <a:pt x="27025" y="983"/>
                    <a:pt x="27078" y="981"/>
                    <a:pt x="27131" y="981"/>
                  </a:cubicBezTo>
                  <a:cubicBezTo>
                    <a:pt x="27507" y="981"/>
                    <a:pt x="27876" y="1085"/>
                    <a:pt x="28195" y="1317"/>
                  </a:cubicBezTo>
                  <a:cubicBezTo>
                    <a:pt x="28592" y="1582"/>
                    <a:pt x="28856" y="1945"/>
                    <a:pt x="29021" y="2375"/>
                  </a:cubicBezTo>
                  <a:cubicBezTo>
                    <a:pt x="29154" y="2772"/>
                    <a:pt x="29087" y="3234"/>
                    <a:pt x="28790" y="3532"/>
                  </a:cubicBezTo>
                  <a:cubicBezTo>
                    <a:pt x="28658" y="3730"/>
                    <a:pt x="28492" y="3895"/>
                    <a:pt x="28294" y="3995"/>
                  </a:cubicBezTo>
                  <a:cubicBezTo>
                    <a:pt x="28158" y="4076"/>
                    <a:pt x="28000" y="4135"/>
                    <a:pt x="27837" y="4135"/>
                  </a:cubicBezTo>
                  <a:cubicBezTo>
                    <a:pt x="27803" y="4135"/>
                    <a:pt x="27767" y="4133"/>
                    <a:pt x="27732" y="4127"/>
                  </a:cubicBezTo>
                  <a:cubicBezTo>
                    <a:pt x="27534" y="4094"/>
                    <a:pt x="27369" y="3995"/>
                    <a:pt x="27236" y="3862"/>
                  </a:cubicBezTo>
                  <a:cubicBezTo>
                    <a:pt x="27137" y="3697"/>
                    <a:pt x="27104" y="3499"/>
                    <a:pt x="27170" y="3301"/>
                  </a:cubicBezTo>
                  <a:cubicBezTo>
                    <a:pt x="27203" y="3201"/>
                    <a:pt x="27170" y="3102"/>
                    <a:pt x="27071" y="3036"/>
                  </a:cubicBezTo>
                  <a:cubicBezTo>
                    <a:pt x="27036" y="3013"/>
                    <a:pt x="26993" y="3002"/>
                    <a:pt x="26948" y="3002"/>
                  </a:cubicBezTo>
                  <a:cubicBezTo>
                    <a:pt x="26867" y="3002"/>
                    <a:pt x="26783" y="3038"/>
                    <a:pt x="26741" y="3102"/>
                  </a:cubicBezTo>
                  <a:cubicBezTo>
                    <a:pt x="26542" y="3433"/>
                    <a:pt x="26542" y="3829"/>
                    <a:pt x="26708" y="4193"/>
                  </a:cubicBezTo>
                  <a:cubicBezTo>
                    <a:pt x="26906" y="4490"/>
                    <a:pt x="27203" y="4755"/>
                    <a:pt x="27600" y="4821"/>
                  </a:cubicBezTo>
                  <a:cubicBezTo>
                    <a:pt x="27724" y="4858"/>
                    <a:pt x="27857" y="4877"/>
                    <a:pt x="27993" y="4877"/>
                  </a:cubicBezTo>
                  <a:cubicBezTo>
                    <a:pt x="28219" y="4877"/>
                    <a:pt x="28451" y="4825"/>
                    <a:pt x="28658" y="4722"/>
                  </a:cubicBezTo>
                  <a:cubicBezTo>
                    <a:pt x="28955" y="4557"/>
                    <a:pt x="29220" y="4358"/>
                    <a:pt x="29451" y="4127"/>
                  </a:cubicBezTo>
                  <a:cubicBezTo>
                    <a:pt x="29980" y="3565"/>
                    <a:pt x="30145" y="2805"/>
                    <a:pt x="29947" y="2111"/>
                  </a:cubicBezTo>
                  <a:cubicBezTo>
                    <a:pt x="29749" y="1449"/>
                    <a:pt x="29352" y="888"/>
                    <a:pt x="28790" y="491"/>
                  </a:cubicBezTo>
                  <a:cubicBezTo>
                    <a:pt x="28335" y="170"/>
                    <a:pt x="27771" y="0"/>
                    <a:pt x="27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292463" y="89166"/>
            <a:ext cx="8559074" cy="4965168"/>
            <a:chOff x="292463" y="89166"/>
            <a:chExt cx="8559074" cy="4965168"/>
          </a:xfrm>
        </p:grpSpPr>
        <p:grpSp>
          <p:nvGrpSpPr>
            <p:cNvPr id="58" name="Google Shape;58;p4"/>
            <p:cNvGrpSpPr/>
            <p:nvPr/>
          </p:nvGrpSpPr>
          <p:grpSpPr>
            <a:xfrm>
              <a:off x="292463" y="298888"/>
              <a:ext cx="3439705" cy="4544670"/>
              <a:chOff x="292463" y="298888"/>
              <a:chExt cx="3439705" cy="4544670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292463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14218" y="151061"/>
                    </a:moveTo>
                    <a:lnTo>
                      <a:pt x="6870" y="151061"/>
                    </a:lnTo>
                    <a:lnTo>
                      <a:pt x="6870" y="150685"/>
                    </a:lnTo>
                    <a:cubicBezTo>
                      <a:pt x="6289" y="147814"/>
                      <a:pt x="3794" y="145695"/>
                      <a:pt x="855" y="145661"/>
                    </a:cubicBezTo>
                    <a:lnTo>
                      <a:pt x="0" y="145661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367"/>
                      <a:pt x="6289" y="3282"/>
                      <a:pt x="6870" y="377"/>
                    </a:cubicBezTo>
                    <a:lnTo>
                      <a:pt x="6870" y="1"/>
                    </a:lnTo>
                    <a:lnTo>
                      <a:pt x="11421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338780" y="345159"/>
                <a:ext cx="3393388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681" h="147985" fill="none" extrusionOk="0">
                    <a:moveTo>
                      <a:pt x="112680" y="147985"/>
                    </a:moveTo>
                    <a:lnTo>
                      <a:pt x="6870" y="147985"/>
                    </a:lnTo>
                    <a:lnTo>
                      <a:pt x="6870" y="147609"/>
                    </a:lnTo>
                    <a:cubicBezTo>
                      <a:pt x="6289" y="144738"/>
                      <a:pt x="3794" y="142619"/>
                      <a:pt x="855" y="142585"/>
                    </a:cubicBezTo>
                    <a:lnTo>
                      <a:pt x="0" y="142585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401"/>
                      <a:pt x="6289" y="3282"/>
                      <a:pt x="6836" y="377"/>
                    </a:cubicBezTo>
                    <a:lnTo>
                      <a:pt x="6836" y="1"/>
                    </a:lnTo>
                    <a:lnTo>
                      <a:pt x="112680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>
              <a:off x="5411832" y="298888"/>
              <a:ext cx="3439705" cy="4544670"/>
              <a:chOff x="5411832" y="298888"/>
              <a:chExt cx="3439705" cy="4544670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5411832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" y="151061"/>
                    </a:moveTo>
                    <a:lnTo>
                      <a:pt x="107349" y="151061"/>
                    </a:lnTo>
                    <a:lnTo>
                      <a:pt x="107349" y="150685"/>
                    </a:lnTo>
                    <a:cubicBezTo>
                      <a:pt x="107896" y="147814"/>
                      <a:pt x="110425" y="145695"/>
                      <a:pt x="113364" y="145661"/>
                    </a:cubicBezTo>
                    <a:lnTo>
                      <a:pt x="114219" y="145661"/>
                    </a:lnTo>
                    <a:lnTo>
                      <a:pt x="114219" y="5435"/>
                    </a:lnTo>
                    <a:lnTo>
                      <a:pt x="113364" y="5435"/>
                    </a:lnTo>
                    <a:cubicBezTo>
                      <a:pt x="110425" y="5367"/>
                      <a:pt x="107896" y="3282"/>
                      <a:pt x="107349" y="377"/>
                    </a:cubicBezTo>
                    <a:lnTo>
                      <a:pt x="107349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5411832" y="345159"/>
                <a:ext cx="3394412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715" h="147985" fill="none" extrusionOk="0">
                    <a:moveTo>
                      <a:pt x="1" y="147985"/>
                    </a:moveTo>
                    <a:lnTo>
                      <a:pt x="105811" y="147985"/>
                    </a:lnTo>
                    <a:lnTo>
                      <a:pt x="105811" y="147609"/>
                    </a:lnTo>
                    <a:cubicBezTo>
                      <a:pt x="106392" y="144738"/>
                      <a:pt x="108887" y="142619"/>
                      <a:pt x="111860" y="142585"/>
                    </a:cubicBezTo>
                    <a:lnTo>
                      <a:pt x="112715" y="142585"/>
                    </a:lnTo>
                    <a:lnTo>
                      <a:pt x="112715" y="5435"/>
                    </a:lnTo>
                    <a:lnTo>
                      <a:pt x="111860" y="5435"/>
                    </a:lnTo>
                    <a:cubicBezTo>
                      <a:pt x="108887" y="5401"/>
                      <a:pt x="106392" y="3282"/>
                      <a:pt x="105811" y="377"/>
                    </a:cubicBezTo>
                    <a:lnTo>
                      <a:pt x="105811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4"/>
            <p:cNvSpPr/>
            <p:nvPr/>
          </p:nvSpPr>
          <p:spPr>
            <a:xfrm>
              <a:off x="3832993" y="89166"/>
              <a:ext cx="1481086" cy="414571"/>
            </a:xfrm>
            <a:custGeom>
              <a:avLst/>
              <a:gdLst/>
              <a:ahLst/>
              <a:cxnLst/>
              <a:rect l="l" t="t" r="r" b="b"/>
              <a:pathLst>
                <a:path w="49181" h="13780" extrusionOk="0">
                  <a:moveTo>
                    <a:pt x="24574" y="820"/>
                  </a:moveTo>
                  <a:cubicBezTo>
                    <a:pt x="25496" y="2700"/>
                    <a:pt x="26009" y="4751"/>
                    <a:pt x="26077" y="6835"/>
                  </a:cubicBezTo>
                  <a:lnTo>
                    <a:pt x="26009" y="7006"/>
                  </a:lnTo>
                  <a:lnTo>
                    <a:pt x="23138" y="7006"/>
                  </a:lnTo>
                  <a:lnTo>
                    <a:pt x="23036" y="6835"/>
                  </a:lnTo>
                  <a:cubicBezTo>
                    <a:pt x="23138" y="4751"/>
                    <a:pt x="23651" y="2700"/>
                    <a:pt x="24574" y="820"/>
                  </a:cubicBezTo>
                  <a:close/>
                  <a:moveTo>
                    <a:pt x="15585" y="4648"/>
                  </a:moveTo>
                  <a:cubicBezTo>
                    <a:pt x="15688" y="4648"/>
                    <a:pt x="15790" y="4682"/>
                    <a:pt x="15893" y="4751"/>
                  </a:cubicBezTo>
                  <a:cubicBezTo>
                    <a:pt x="16371" y="5024"/>
                    <a:pt x="16679" y="5502"/>
                    <a:pt x="16781" y="6049"/>
                  </a:cubicBezTo>
                  <a:cubicBezTo>
                    <a:pt x="16884" y="6323"/>
                    <a:pt x="16884" y="6596"/>
                    <a:pt x="16850" y="6904"/>
                  </a:cubicBezTo>
                  <a:cubicBezTo>
                    <a:pt x="16781" y="7177"/>
                    <a:pt x="16713" y="7450"/>
                    <a:pt x="16576" y="7724"/>
                  </a:cubicBezTo>
                  <a:cubicBezTo>
                    <a:pt x="16098" y="7485"/>
                    <a:pt x="15688" y="7143"/>
                    <a:pt x="15312" y="6767"/>
                  </a:cubicBezTo>
                  <a:cubicBezTo>
                    <a:pt x="14902" y="6391"/>
                    <a:pt x="14731" y="5844"/>
                    <a:pt x="14833" y="5332"/>
                  </a:cubicBezTo>
                  <a:cubicBezTo>
                    <a:pt x="14902" y="5092"/>
                    <a:pt x="15072" y="4887"/>
                    <a:pt x="15277" y="4751"/>
                  </a:cubicBezTo>
                  <a:cubicBezTo>
                    <a:pt x="15380" y="4682"/>
                    <a:pt x="15483" y="4648"/>
                    <a:pt x="15585" y="4648"/>
                  </a:cubicBezTo>
                  <a:close/>
                  <a:moveTo>
                    <a:pt x="33562" y="4648"/>
                  </a:moveTo>
                  <a:cubicBezTo>
                    <a:pt x="33664" y="4648"/>
                    <a:pt x="33767" y="4682"/>
                    <a:pt x="33870" y="4751"/>
                  </a:cubicBezTo>
                  <a:cubicBezTo>
                    <a:pt x="34075" y="4887"/>
                    <a:pt x="34245" y="5092"/>
                    <a:pt x="34314" y="5332"/>
                  </a:cubicBezTo>
                  <a:cubicBezTo>
                    <a:pt x="34416" y="5844"/>
                    <a:pt x="34245" y="6425"/>
                    <a:pt x="33835" y="6767"/>
                  </a:cubicBezTo>
                  <a:cubicBezTo>
                    <a:pt x="33494" y="7143"/>
                    <a:pt x="33049" y="7485"/>
                    <a:pt x="32571" y="7724"/>
                  </a:cubicBezTo>
                  <a:cubicBezTo>
                    <a:pt x="32434" y="7450"/>
                    <a:pt x="32332" y="7177"/>
                    <a:pt x="32297" y="6904"/>
                  </a:cubicBezTo>
                  <a:cubicBezTo>
                    <a:pt x="32263" y="6596"/>
                    <a:pt x="32263" y="6323"/>
                    <a:pt x="32332" y="6049"/>
                  </a:cubicBezTo>
                  <a:cubicBezTo>
                    <a:pt x="32434" y="5502"/>
                    <a:pt x="32776" y="5024"/>
                    <a:pt x="33254" y="4716"/>
                  </a:cubicBezTo>
                  <a:cubicBezTo>
                    <a:pt x="33323" y="4682"/>
                    <a:pt x="33459" y="4648"/>
                    <a:pt x="33562" y="4648"/>
                  </a:cubicBezTo>
                  <a:close/>
                  <a:moveTo>
                    <a:pt x="26556" y="7416"/>
                  </a:moveTo>
                  <a:cubicBezTo>
                    <a:pt x="27376" y="7416"/>
                    <a:pt x="27376" y="8681"/>
                    <a:pt x="26556" y="8681"/>
                  </a:cubicBezTo>
                  <a:lnTo>
                    <a:pt x="22591" y="8681"/>
                  </a:lnTo>
                  <a:cubicBezTo>
                    <a:pt x="21771" y="8681"/>
                    <a:pt x="21771" y="7416"/>
                    <a:pt x="22591" y="7416"/>
                  </a:cubicBezTo>
                  <a:close/>
                  <a:moveTo>
                    <a:pt x="6234" y="5640"/>
                  </a:moveTo>
                  <a:cubicBezTo>
                    <a:pt x="6558" y="5640"/>
                    <a:pt x="6885" y="5728"/>
                    <a:pt x="7178" y="5913"/>
                  </a:cubicBezTo>
                  <a:cubicBezTo>
                    <a:pt x="7861" y="6288"/>
                    <a:pt x="8237" y="7040"/>
                    <a:pt x="8135" y="7826"/>
                  </a:cubicBezTo>
                  <a:cubicBezTo>
                    <a:pt x="8100" y="8202"/>
                    <a:pt x="7964" y="8578"/>
                    <a:pt x="7793" y="8954"/>
                  </a:cubicBezTo>
                  <a:cubicBezTo>
                    <a:pt x="7622" y="9262"/>
                    <a:pt x="7349" y="9535"/>
                    <a:pt x="7007" y="9706"/>
                  </a:cubicBezTo>
                  <a:cubicBezTo>
                    <a:pt x="6631" y="9843"/>
                    <a:pt x="6255" y="9911"/>
                    <a:pt x="5845" y="9911"/>
                  </a:cubicBezTo>
                  <a:cubicBezTo>
                    <a:pt x="5469" y="9911"/>
                    <a:pt x="5059" y="9843"/>
                    <a:pt x="4683" y="9740"/>
                  </a:cubicBezTo>
                  <a:cubicBezTo>
                    <a:pt x="3897" y="9535"/>
                    <a:pt x="3247" y="9091"/>
                    <a:pt x="2769" y="8442"/>
                  </a:cubicBezTo>
                  <a:cubicBezTo>
                    <a:pt x="2393" y="7997"/>
                    <a:pt x="2222" y="7416"/>
                    <a:pt x="2256" y="6801"/>
                  </a:cubicBezTo>
                  <a:lnTo>
                    <a:pt x="2256" y="6801"/>
                  </a:lnTo>
                  <a:cubicBezTo>
                    <a:pt x="2336" y="6811"/>
                    <a:pt x="2416" y="6815"/>
                    <a:pt x="2496" y="6815"/>
                  </a:cubicBezTo>
                  <a:cubicBezTo>
                    <a:pt x="2690" y="6815"/>
                    <a:pt x="2883" y="6791"/>
                    <a:pt x="3076" y="6767"/>
                  </a:cubicBezTo>
                  <a:cubicBezTo>
                    <a:pt x="3418" y="6733"/>
                    <a:pt x="3760" y="6664"/>
                    <a:pt x="4102" y="6562"/>
                  </a:cubicBezTo>
                  <a:lnTo>
                    <a:pt x="4102" y="6562"/>
                  </a:lnTo>
                  <a:cubicBezTo>
                    <a:pt x="4068" y="6630"/>
                    <a:pt x="4033" y="6699"/>
                    <a:pt x="3999" y="6767"/>
                  </a:cubicBezTo>
                  <a:cubicBezTo>
                    <a:pt x="3931" y="7006"/>
                    <a:pt x="3897" y="7245"/>
                    <a:pt x="3965" y="7519"/>
                  </a:cubicBezTo>
                  <a:cubicBezTo>
                    <a:pt x="3999" y="7758"/>
                    <a:pt x="4136" y="7997"/>
                    <a:pt x="4341" y="8168"/>
                  </a:cubicBezTo>
                  <a:cubicBezTo>
                    <a:pt x="4680" y="8476"/>
                    <a:pt x="5129" y="8618"/>
                    <a:pt x="5590" y="8618"/>
                  </a:cubicBezTo>
                  <a:cubicBezTo>
                    <a:pt x="5641" y="8618"/>
                    <a:pt x="5691" y="8616"/>
                    <a:pt x="5742" y="8612"/>
                  </a:cubicBezTo>
                  <a:cubicBezTo>
                    <a:pt x="6050" y="8578"/>
                    <a:pt x="6357" y="8373"/>
                    <a:pt x="6494" y="8100"/>
                  </a:cubicBezTo>
                  <a:cubicBezTo>
                    <a:pt x="6562" y="7963"/>
                    <a:pt x="6597" y="7826"/>
                    <a:pt x="6597" y="7656"/>
                  </a:cubicBezTo>
                  <a:cubicBezTo>
                    <a:pt x="6631" y="7519"/>
                    <a:pt x="6631" y="7382"/>
                    <a:pt x="6597" y="7245"/>
                  </a:cubicBezTo>
                  <a:cubicBezTo>
                    <a:pt x="6597" y="7245"/>
                    <a:pt x="6597" y="7211"/>
                    <a:pt x="6597" y="7211"/>
                  </a:cubicBezTo>
                  <a:cubicBezTo>
                    <a:pt x="6542" y="7021"/>
                    <a:pt x="6396" y="6939"/>
                    <a:pt x="6249" y="6939"/>
                  </a:cubicBezTo>
                  <a:cubicBezTo>
                    <a:pt x="6024" y="6939"/>
                    <a:pt x="5797" y="7128"/>
                    <a:pt x="5879" y="7416"/>
                  </a:cubicBezTo>
                  <a:cubicBezTo>
                    <a:pt x="5913" y="7553"/>
                    <a:pt x="5913" y="7656"/>
                    <a:pt x="5879" y="7792"/>
                  </a:cubicBezTo>
                  <a:cubicBezTo>
                    <a:pt x="5845" y="7861"/>
                    <a:pt x="5776" y="7895"/>
                    <a:pt x="5640" y="7929"/>
                  </a:cubicBezTo>
                  <a:cubicBezTo>
                    <a:pt x="5574" y="7944"/>
                    <a:pt x="5507" y="7950"/>
                    <a:pt x="5439" y="7950"/>
                  </a:cubicBezTo>
                  <a:cubicBezTo>
                    <a:pt x="5191" y="7950"/>
                    <a:pt x="4939" y="7858"/>
                    <a:pt x="4751" y="7724"/>
                  </a:cubicBezTo>
                  <a:cubicBezTo>
                    <a:pt x="4512" y="7519"/>
                    <a:pt x="4409" y="7177"/>
                    <a:pt x="4512" y="6904"/>
                  </a:cubicBezTo>
                  <a:cubicBezTo>
                    <a:pt x="4614" y="6562"/>
                    <a:pt x="4854" y="6254"/>
                    <a:pt x="5127" y="6015"/>
                  </a:cubicBezTo>
                  <a:cubicBezTo>
                    <a:pt x="5446" y="5771"/>
                    <a:pt x="5838" y="5640"/>
                    <a:pt x="6234" y="5640"/>
                  </a:cubicBezTo>
                  <a:close/>
                  <a:moveTo>
                    <a:pt x="42882" y="5674"/>
                  </a:moveTo>
                  <a:cubicBezTo>
                    <a:pt x="43282" y="5674"/>
                    <a:pt x="43682" y="5805"/>
                    <a:pt x="44020" y="6049"/>
                  </a:cubicBezTo>
                  <a:cubicBezTo>
                    <a:pt x="44293" y="6288"/>
                    <a:pt x="44498" y="6596"/>
                    <a:pt x="44601" y="6938"/>
                  </a:cubicBezTo>
                  <a:cubicBezTo>
                    <a:pt x="44703" y="7211"/>
                    <a:pt x="44635" y="7553"/>
                    <a:pt x="44362" y="7758"/>
                  </a:cubicBezTo>
                  <a:cubicBezTo>
                    <a:pt x="44174" y="7892"/>
                    <a:pt x="43922" y="7985"/>
                    <a:pt x="43674" y="7985"/>
                  </a:cubicBezTo>
                  <a:cubicBezTo>
                    <a:pt x="43606" y="7985"/>
                    <a:pt x="43539" y="7978"/>
                    <a:pt x="43473" y="7963"/>
                  </a:cubicBezTo>
                  <a:cubicBezTo>
                    <a:pt x="43336" y="7929"/>
                    <a:pt x="43268" y="7895"/>
                    <a:pt x="43268" y="7826"/>
                  </a:cubicBezTo>
                  <a:cubicBezTo>
                    <a:pt x="43234" y="7690"/>
                    <a:pt x="43234" y="7587"/>
                    <a:pt x="43268" y="7450"/>
                  </a:cubicBezTo>
                  <a:cubicBezTo>
                    <a:pt x="43350" y="7162"/>
                    <a:pt x="43123" y="6973"/>
                    <a:pt x="42891" y="6973"/>
                  </a:cubicBezTo>
                  <a:cubicBezTo>
                    <a:pt x="42738" y="6973"/>
                    <a:pt x="42584" y="7055"/>
                    <a:pt x="42516" y="7245"/>
                  </a:cubicBezTo>
                  <a:cubicBezTo>
                    <a:pt x="42516" y="7245"/>
                    <a:pt x="42516" y="7280"/>
                    <a:pt x="42516" y="7280"/>
                  </a:cubicBezTo>
                  <a:cubicBezTo>
                    <a:pt x="42516" y="7416"/>
                    <a:pt x="42482" y="7553"/>
                    <a:pt x="42516" y="7724"/>
                  </a:cubicBezTo>
                  <a:cubicBezTo>
                    <a:pt x="42516" y="7861"/>
                    <a:pt x="42550" y="7997"/>
                    <a:pt x="42619" y="8134"/>
                  </a:cubicBezTo>
                  <a:cubicBezTo>
                    <a:pt x="42790" y="8407"/>
                    <a:pt x="43063" y="8612"/>
                    <a:pt x="43371" y="8647"/>
                  </a:cubicBezTo>
                  <a:cubicBezTo>
                    <a:pt x="43421" y="8650"/>
                    <a:pt x="43472" y="8652"/>
                    <a:pt x="43523" y="8652"/>
                  </a:cubicBezTo>
                  <a:cubicBezTo>
                    <a:pt x="43983" y="8652"/>
                    <a:pt x="44433" y="8510"/>
                    <a:pt x="44772" y="8202"/>
                  </a:cubicBezTo>
                  <a:cubicBezTo>
                    <a:pt x="44977" y="8031"/>
                    <a:pt x="45114" y="7792"/>
                    <a:pt x="45182" y="7553"/>
                  </a:cubicBezTo>
                  <a:cubicBezTo>
                    <a:pt x="45216" y="7280"/>
                    <a:pt x="45216" y="7040"/>
                    <a:pt x="45114" y="6801"/>
                  </a:cubicBezTo>
                  <a:cubicBezTo>
                    <a:pt x="45079" y="6733"/>
                    <a:pt x="45045" y="6664"/>
                    <a:pt x="45011" y="6596"/>
                  </a:cubicBezTo>
                  <a:lnTo>
                    <a:pt x="45011" y="6596"/>
                  </a:lnTo>
                  <a:cubicBezTo>
                    <a:pt x="45353" y="6699"/>
                    <a:pt x="45695" y="6767"/>
                    <a:pt x="46036" y="6801"/>
                  </a:cubicBezTo>
                  <a:cubicBezTo>
                    <a:pt x="46230" y="6825"/>
                    <a:pt x="46423" y="6849"/>
                    <a:pt x="46616" y="6849"/>
                  </a:cubicBezTo>
                  <a:cubicBezTo>
                    <a:pt x="46696" y="6849"/>
                    <a:pt x="46777" y="6845"/>
                    <a:pt x="46857" y="6835"/>
                  </a:cubicBezTo>
                  <a:lnTo>
                    <a:pt x="46857" y="6835"/>
                  </a:lnTo>
                  <a:cubicBezTo>
                    <a:pt x="46891" y="7416"/>
                    <a:pt x="46720" y="7997"/>
                    <a:pt x="46378" y="8476"/>
                  </a:cubicBezTo>
                  <a:lnTo>
                    <a:pt x="46344" y="8476"/>
                  </a:lnTo>
                  <a:cubicBezTo>
                    <a:pt x="45865" y="9091"/>
                    <a:pt x="45216" y="9535"/>
                    <a:pt x="44430" y="9740"/>
                  </a:cubicBezTo>
                  <a:cubicBezTo>
                    <a:pt x="44054" y="9843"/>
                    <a:pt x="43678" y="9911"/>
                    <a:pt x="43268" y="9911"/>
                  </a:cubicBezTo>
                  <a:cubicBezTo>
                    <a:pt x="42858" y="9911"/>
                    <a:pt x="42482" y="9843"/>
                    <a:pt x="42106" y="9706"/>
                  </a:cubicBezTo>
                  <a:cubicBezTo>
                    <a:pt x="41764" y="9569"/>
                    <a:pt x="41491" y="9296"/>
                    <a:pt x="41320" y="8954"/>
                  </a:cubicBezTo>
                  <a:cubicBezTo>
                    <a:pt x="41149" y="8612"/>
                    <a:pt x="41012" y="8237"/>
                    <a:pt x="40978" y="7826"/>
                  </a:cubicBezTo>
                  <a:cubicBezTo>
                    <a:pt x="40910" y="7075"/>
                    <a:pt x="41286" y="6323"/>
                    <a:pt x="41935" y="5947"/>
                  </a:cubicBezTo>
                  <a:cubicBezTo>
                    <a:pt x="42228" y="5762"/>
                    <a:pt x="42555" y="5674"/>
                    <a:pt x="42882" y="5674"/>
                  </a:cubicBezTo>
                  <a:close/>
                  <a:moveTo>
                    <a:pt x="9287" y="8279"/>
                  </a:moveTo>
                  <a:cubicBezTo>
                    <a:pt x="9428" y="8279"/>
                    <a:pt x="9569" y="8325"/>
                    <a:pt x="9673" y="8407"/>
                  </a:cubicBezTo>
                  <a:cubicBezTo>
                    <a:pt x="9741" y="8476"/>
                    <a:pt x="9809" y="8578"/>
                    <a:pt x="9843" y="8681"/>
                  </a:cubicBezTo>
                  <a:cubicBezTo>
                    <a:pt x="9878" y="8818"/>
                    <a:pt x="9912" y="8920"/>
                    <a:pt x="9878" y="9057"/>
                  </a:cubicBezTo>
                  <a:cubicBezTo>
                    <a:pt x="9878" y="9159"/>
                    <a:pt x="9843" y="9159"/>
                    <a:pt x="9809" y="9193"/>
                  </a:cubicBezTo>
                  <a:cubicBezTo>
                    <a:pt x="9758" y="9211"/>
                    <a:pt x="9707" y="9219"/>
                    <a:pt x="9660" y="9219"/>
                  </a:cubicBezTo>
                  <a:cubicBezTo>
                    <a:pt x="9613" y="9219"/>
                    <a:pt x="9570" y="9211"/>
                    <a:pt x="9536" y="9193"/>
                  </a:cubicBezTo>
                  <a:lnTo>
                    <a:pt x="9502" y="9193"/>
                  </a:lnTo>
                  <a:cubicBezTo>
                    <a:pt x="9480" y="9190"/>
                    <a:pt x="9460" y="9189"/>
                    <a:pt x="9441" y="9189"/>
                  </a:cubicBezTo>
                  <a:cubicBezTo>
                    <a:pt x="9052" y="9189"/>
                    <a:pt x="9010" y="9809"/>
                    <a:pt x="9433" y="9809"/>
                  </a:cubicBezTo>
                  <a:cubicBezTo>
                    <a:pt x="9490" y="9817"/>
                    <a:pt x="9544" y="9821"/>
                    <a:pt x="9597" y="9821"/>
                  </a:cubicBezTo>
                  <a:cubicBezTo>
                    <a:pt x="9769" y="9821"/>
                    <a:pt x="9926" y="9776"/>
                    <a:pt x="10083" y="9672"/>
                  </a:cubicBezTo>
                  <a:cubicBezTo>
                    <a:pt x="10288" y="9535"/>
                    <a:pt x="10424" y="9330"/>
                    <a:pt x="10424" y="9057"/>
                  </a:cubicBezTo>
                  <a:cubicBezTo>
                    <a:pt x="10424" y="8886"/>
                    <a:pt x="10390" y="8715"/>
                    <a:pt x="10322" y="8544"/>
                  </a:cubicBezTo>
                  <a:lnTo>
                    <a:pt x="10322" y="8544"/>
                  </a:lnTo>
                  <a:lnTo>
                    <a:pt x="10493" y="8578"/>
                  </a:lnTo>
                  <a:cubicBezTo>
                    <a:pt x="10903" y="8715"/>
                    <a:pt x="11313" y="8783"/>
                    <a:pt x="11723" y="8818"/>
                  </a:cubicBezTo>
                  <a:cubicBezTo>
                    <a:pt x="11870" y="8821"/>
                    <a:pt x="12017" y="8823"/>
                    <a:pt x="12164" y="8823"/>
                  </a:cubicBezTo>
                  <a:cubicBezTo>
                    <a:pt x="13486" y="8823"/>
                    <a:pt x="14806" y="8684"/>
                    <a:pt x="16098" y="8407"/>
                  </a:cubicBezTo>
                  <a:lnTo>
                    <a:pt x="16098" y="8407"/>
                  </a:lnTo>
                  <a:cubicBezTo>
                    <a:pt x="15551" y="9159"/>
                    <a:pt x="14833" y="9740"/>
                    <a:pt x="13979" y="10116"/>
                  </a:cubicBezTo>
                  <a:cubicBezTo>
                    <a:pt x="13398" y="10355"/>
                    <a:pt x="12817" y="10526"/>
                    <a:pt x="12236" y="10629"/>
                  </a:cubicBezTo>
                  <a:cubicBezTo>
                    <a:pt x="11621" y="10697"/>
                    <a:pt x="11005" y="10731"/>
                    <a:pt x="10390" y="10731"/>
                  </a:cubicBezTo>
                  <a:cubicBezTo>
                    <a:pt x="10083" y="10731"/>
                    <a:pt x="9775" y="10663"/>
                    <a:pt x="9502" y="10629"/>
                  </a:cubicBezTo>
                  <a:cubicBezTo>
                    <a:pt x="9194" y="10560"/>
                    <a:pt x="8955" y="10458"/>
                    <a:pt x="8681" y="10287"/>
                  </a:cubicBezTo>
                  <a:cubicBezTo>
                    <a:pt x="8476" y="10150"/>
                    <a:pt x="8340" y="9911"/>
                    <a:pt x="8305" y="9638"/>
                  </a:cubicBezTo>
                  <a:cubicBezTo>
                    <a:pt x="8305" y="9501"/>
                    <a:pt x="8305" y="9330"/>
                    <a:pt x="8305" y="9193"/>
                  </a:cubicBezTo>
                  <a:cubicBezTo>
                    <a:pt x="8340" y="9057"/>
                    <a:pt x="8374" y="8954"/>
                    <a:pt x="8442" y="8818"/>
                  </a:cubicBezTo>
                  <a:cubicBezTo>
                    <a:pt x="8579" y="8578"/>
                    <a:pt x="8784" y="8407"/>
                    <a:pt x="9023" y="8339"/>
                  </a:cubicBezTo>
                  <a:cubicBezTo>
                    <a:pt x="9104" y="8299"/>
                    <a:pt x="9196" y="8279"/>
                    <a:pt x="9287" y="8279"/>
                  </a:cubicBezTo>
                  <a:close/>
                  <a:moveTo>
                    <a:pt x="39830" y="8296"/>
                  </a:moveTo>
                  <a:cubicBezTo>
                    <a:pt x="39921" y="8296"/>
                    <a:pt x="40010" y="8313"/>
                    <a:pt x="40090" y="8339"/>
                  </a:cubicBezTo>
                  <a:cubicBezTo>
                    <a:pt x="40329" y="8442"/>
                    <a:pt x="40534" y="8612"/>
                    <a:pt x="40671" y="8852"/>
                  </a:cubicBezTo>
                  <a:cubicBezTo>
                    <a:pt x="40739" y="8954"/>
                    <a:pt x="40773" y="9091"/>
                    <a:pt x="40773" y="9228"/>
                  </a:cubicBezTo>
                  <a:cubicBezTo>
                    <a:pt x="40807" y="9364"/>
                    <a:pt x="40807" y="9501"/>
                    <a:pt x="40807" y="9638"/>
                  </a:cubicBezTo>
                  <a:cubicBezTo>
                    <a:pt x="40773" y="9911"/>
                    <a:pt x="40636" y="10150"/>
                    <a:pt x="40431" y="10287"/>
                  </a:cubicBezTo>
                  <a:cubicBezTo>
                    <a:pt x="40192" y="10458"/>
                    <a:pt x="39919" y="10560"/>
                    <a:pt x="39645" y="10629"/>
                  </a:cubicBezTo>
                  <a:cubicBezTo>
                    <a:pt x="39338" y="10663"/>
                    <a:pt x="39030" y="10731"/>
                    <a:pt x="38723" y="10731"/>
                  </a:cubicBezTo>
                  <a:cubicBezTo>
                    <a:pt x="38107" y="10731"/>
                    <a:pt x="37526" y="10697"/>
                    <a:pt x="36911" y="10629"/>
                  </a:cubicBezTo>
                  <a:cubicBezTo>
                    <a:pt x="36296" y="10526"/>
                    <a:pt x="35715" y="10355"/>
                    <a:pt x="35134" y="10116"/>
                  </a:cubicBezTo>
                  <a:cubicBezTo>
                    <a:pt x="34314" y="9740"/>
                    <a:pt x="33562" y="9159"/>
                    <a:pt x="33015" y="8442"/>
                  </a:cubicBezTo>
                  <a:lnTo>
                    <a:pt x="33015" y="8442"/>
                  </a:lnTo>
                  <a:cubicBezTo>
                    <a:pt x="34307" y="8718"/>
                    <a:pt x="35627" y="8857"/>
                    <a:pt x="36949" y="8857"/>
                  </a:cubicBezTo>
                  <a:cubicBezTo>
                    <a:pt x="37096" y="8857"/>
                    <a:pt x="37243" y="8855"/>
                    <a:pt x="37390" y="8852"/>
                  </a:cubicBezTo>
                  <a:cubicBezTo>
                    <a:pt x="37800" y="8818"/>
                    <a:pt x="38210" y="8715"/>
                    <a:pt x="38620" y="8612"/>
                  </a:cubicBezTo>
                  <a:lnTo>
                    <a:pt x="38791" y="8544"/>
                  </a:lnTo>
                  <a:lnTo>
                    <a:pt x="38791" y="8544"/>
                  </a:lnTo>
                  <a:cubicBezTo>
                    <a:pt x="38723" y="8715"/>
                    <a:pt x="38688" y="8920"/>
                    <a:pt x="38688" y="9091"/>
                  </a:cubicBezTo>
                  <a:cubicBezTo>
                    <a:pt x="38688" y="9330"/>
                    <a:pt x="38825" y="9569"/>
                    <a:pt x="39030" y="9706"/>
                  </a:cubicBezTo>
                  <a:cubicBezTo>
                    <a:pt x="39199" y="9790"/>
                    <a:pt x="39368" y="9852"/>
                    <a:pt x="39555" y="9852"/>
                  </a:cubicBezTo>
                  <a:cubicBezTo>
                    <a:pt x="39596" y="9852"/>
                    <a:pt x="39637" y="9849"/>
                    <a:pt x="39680" y="9843"/>
                  </a:cubicBezTo>
                  <a:cubicBezTo>
                    <a:pt x="40021" y="9774"/>
                    <a:pt x="39987" y="9228"/>
                    <a:pt x="39611" y="9228"/>
                  </a:cubicBezTo>
                  <a:lnTo>
                    <a:pt x="39577" y="9228"/>
                  </a:lnTo>
                  <a:cubicBezTo>
                    <a:pt x="39543" y="9245"/>
                    <a:pt x="39500" y="9253"/>
                    <a:pt x="39453" y="9253"/>
                  </a:cubicBezTo>
                  <a:cubicBezTo>
                    <a:pt x="39406" y="9253"/>
                    <a:pt x="39355" y="9245"/>
                    <a:pt x="39304" y="9228"/>
                  </a:cubicBezTo>
                  <a:cubicBezTo>
                    <a:pt x="39269" y="9193"/>
                    <a:pt x="39235" y="9159"/>
                    <a:pt x="39235" y="9057"/>
                  </a:cubicBezTo>
                  <a:cubicBezTo>
                    <a:pt x="39201" y="8954"/>
                    <a:pt x="39235" y="8818"/>
                    <a:pt x="39269" y="8715"/>
                  </a:cubicBezTo>
                  <a:cubicBezTo>
                    <a:pt x="39304" y="8612"/>
                    <a:pt x="39372" y="8510"/>
                    <a:pt x="39440" y="8442"/>
                  </a:cubicBezTo>
                  <a:cubicBezTo>
                    <a:pt x="39545" y="8337"/>
                    <a:pt x="39688" y="8296"/>
                    <a:pt x="39830" y="8296"/>
                  </a:cubicBezTo>
                  <a:close/>
                  <a:moveTo>
                    <a:pt x="26111" y="9091"/>
                  </a:moveTo>
                  <a:cubicBezTo>
                    <a:pt x="26009" y="10697"/>
                    <a:pt x="24984" y="12338"/>
                    <a:pt x="24574" y="12953"/>
                  </a:cubicBezTo>
                  <a:cubicBezTo>
                    <a:pt x="24163" y="12338"/>
                    <a:pt x="23138" y="10697"/>
                    <a:pt x="23036" y="9091"/>
                  </a:cubicBezTo>
                  <a:close/>
                  <a:moveTo>
                    <a:pt x="24574" y="0"/>
                  </a:moveTo>
                  <a:lnTo>
                    <a:pt x="24403" y="273"/>
                  </a:lnTo>
                  <a:cubicBezTo>
                    <a:pt x="23412" y="2085"/>
                    <a:pt x="22831" y="4067"/>
                    <a:pt x="22694" y="6083"/>
                  </a:cubicBezTo>
                  <a:cubicBezTo>
                    <a:pt x="22455" y="5639"/>
                    <a:pt x="22181" y="5195"/>
                    <a:pt x="21908" y="4785"/>
                  </a:cubicBezTo>
                  <a:cubicBezTo>
                    <a:pt x="21737" y="4511"/>
                    <a:pt x="21566" y="4272"/>
                    <a:pt x="21361" y="4033"/>
                  </a:cubicBezTo>
                  <a:cubicBezTo>
                    <a:pt x="21258" y="3896"/>
                    <a:pt x="21156" y="3759"/>
                    <a:pt x="21088" y="3623"/>
                  </a:cubicBezTo>
                  <a:cubicBezTo>
                    <a:pt x="21019" y="3452"/>
                    <a:pt x="20951" y="3281"/>
                    <a:pt x="20882" y="3076"/>
                  </a:cubicBezTo>
                  <a:cubicBezTo>
                    <a:pt x="20848" y="2905"/>
                    <a:pt x="20848" y="2734"/>
                    <a:pt x="20848" y="2563"/>
                  </a:cubicBezTo>
                  <a:cubicBezTo>
                    <a:pt x="20882" y="2392"/>
                    <a:pt x="20917" y="2256"/>
                    <a:pt x="20985" y="2119"/>
                  </a:cubicBezTo>
                  <a:lnTo>
                    <a:pt x="20985" y="2085"/>
                  </a:lnTo>
                  <a:cubicBezTo>
                    <a:pt x="21088" y="1914"/>
                    <a:pt x="20985" y="1709"/>
                    <a:pt x="20814" y="1640"/>
                  </a:cubicBezTo>
                  <a:cubicBezTo>
                    <a:pt x="20770" y="1623"/>
                    <a:pt x="20724" y="1614"/>
                    <a:pt x="20678" y="1614"/>
                  </a:cubicBezTo>
                  <a:cubicBezTo>
                    <a:pt x="20546" y="1614"/>
                    <a:pt x="20420" y="1685"/>
                    <a:pt x="20370" y="1811"/>
                  </a:cubicBezTo>
                  <a:cubicBezTo>
                    <a:pt x="20267" y="2051"/>
                    <a:pt x="20199" y="2324"/>
                    <a:pt x="20199" y="2563"/>
                  </a:cubicBezTo>
                  <a:cubicBezTo>
                    <a:pt x="20199" y="2802"/>
                    <a:pt x="20267" y="3042"/>
                    <a:pt x="20336" y="3281"/>
                  </a:cubicBezTo>
                  <a:cubicBezTo>
                    <a:pt x="20199" y="3213"/>
                    <a:pt x="20028" y="3144"/>
                    <a:pt x="19823" y="3110"/>
                  </a:cubicBezTo>
                  <a:cubicBezTo>
                    <a:pt x="19652" y="3057"/>
                    <a:pt x="19471" y="3030"/>
                    <a:pt x="19289" y="3030"/>
                  </a:cubicBezTo>
                  <a:cubicBezTo>
                    <a:pt x="18999" y="3030"/>
                    <a:pt x="18708" y="3100"/>
                    <a:pt x="18456" y="3247"/>
                  </a:cubicBezTo>
                  <a:cubicBezTo>
                    <a:pt x="18251" y="3418"/>
                    <a:pt x="18080" y="3589"/>
                    <a:pt x="17977" y="3794"/>
                  </a:cubicBezTo>
                  <a:cubicBezTo>
                    <a:pt x="17841" y="3999"/>
                    <a:pt x="17772" y="4238"/>
                    <a:pt x="17772" y="4511"/>
                  </a:cubicBezTo>
                  <a:cubicBezTo>
                    <a:pt x="17738" y="4751"/>
                    <a:pt x="17841" y="5024"/>
                    <a:pt x="18012" y="5229"/>
                  </a:cubicBezTo>
                  <a:cubicBezTo>
                    <a:pt x="18182" y="5400"/>
                    <a:pt x="18422" y="5537"/>
                    <a:pt x="18695" y="5571"/>
                  </a:cubicBezTo>
                  <a:cubicBezTo>
                    <a:pt x="18786" y="5594"/>
                    <a:pt x="18877" y="5605"/>
                    <a:pt x="18967" y="5605"/>
                  </a:cubicBezTo>
                  <a:cubicBezTo>
                    <a:pt x="19147" y="5605"/>
                    <a:pt x="19322" y="5559"/>
                    <a:pt x="19481" y="5468"/>
                  </a:cubicBezTo>
                  <a:cubicBezTo>
                    <a:pt x="19755" y="5332"/>
                    <a:pt x="19925" y="5058"/>
                    <a:pt x="19960" y="4751"/>
                  </a:cubicBezTo>
                  <a:lnTo>
                    <a:pt x="19960" y="4716"/>
                  </a:lnTo>
                  <a:cubicBezTo>
                    <a:pt x="19960" y="4682"/>
                    <a:pt x="19960" y="4682"/>
                    <a:pt x="19960" y="4648"/>
                  </a:cubicBezTo>
                  <a:cubicBezTo>
                    <a:pt x="19960" y="4443"/>
                    <a:pt x="19814" y="4347"/>
                    <a:pt x="19664" y="4347"/>
                  </a:cubicBezTo>
                  <a:cubicBezTo>
                    <a:pt x="19489" y="4347"/>
                    <a:pt x="19308" y="4477"/>
                    <a:pt x="19344" y="4716"/>
                  </a:cubicBezTo>
                  <a:cubicBezTo>
                    <a:pt x="19344" y="4853"/>
                    <a:pt x="19310" y="4956"/>
                    <a:pt x="19208" y="5058"/>
                  </a:cubicBezTo>
                  <a:cubicBezTo>
                    <a:pt x="19071" y="5126"/>
                    <a:pt x="18934" y="5161"/>
                    <a:pt x="18763" y="5161"/>
                  </a:cubicBezTo>
                  <a:cubicBezTo>
                    <a:pt x="18593" y="5126"/>
                    <a:pt x="18456" y="5058"/>
                    <a:pt x="18319" y="4956"/>
                  </a:cubicBezTo>
                  <a:cubicBezTo>
                    <a:pt x="18182" y="4853"/>
                    <a:pt x="18148" y="4682"/>
                    <a:pt x="18148" y="4545"/>
                  </a:cubicBezTo>
                  <a:cubicBezTo>
                    <a:pt x="18148" y="4340"/>
                    <a:pt x="18217" y="4170"/>
                    <a:pt x="18285" y="3999"/>
                  </a:cubicBezTo>
                  <a:cubicBezTo>
                    <a:pt x="18388" y="3828"/>
                    <a:pt x="18524" y="3691"/>
                    <a:pt x="18661" y="3589"/>
                  </a:cubicBezTo>
                  <a:cubicBezTo>
                    <a:pt x="18861" y="3468"/>
                    <a:pt x="19085" y="3419"/>
                    <a:pt x="19304" y="3419"/>
                  </a:cubicBezTo>
                  <a:cubicBezTo>
                    <a:pt x="19460" y="3419"/>
                    <a:pt x="19613" y="3444"/>
                    <a:pt x="19755" y="3486"/>
                  </a:cubicBezTo>
                  <a:cubicBezTo>
                    <a:pt x="20541" y="3657"/>
                    <a:pt x="21053" y="4375"/>
                    <a:pt x="21463" y="5092"/>
                  </a:cubicBezTo>
                  <a:cubicBezTo>
                    <a:pt x="21839" y="5707"/>
                    <a:pt x="22147" y="6357"/>
                    <a:pt x="22386" y="7040"/>
                  </a:cubicBezTo>
                  <a:cubicBezTo>
                    <a:pt x="21976" y="7109"/>
                    <a:pt x="21634" y="7450"/>
                    <a:pt x="21566" y="7895"/>
                  </a:cubicBezTo>
                  <a:cubicBezTo>
                    <a:pt x="21156" y="7997"/>
                    <a:pt x="20746" y="8100"/>
                    <a:pt x="20336" y="8168"/>
                  </a:cubicBezTo>
                  <a:cubicBezTo>
                    <a:pt x="19946" y="8233"/>
                    <a:pt x="19556" y="8257"/>
                    <a:pt x="19166" y="8257"/>
                  </a:cubicBezTo>
                  <a:cubicBezTo>
                    <a:pt x="18940" y="8257"/>
                    <a:pt x="18715" y="8249"/>
                    <a:pt x="18490" y="8237"/>
                  </a:cubicBezTo>
                  <a:cubicBezTo>
                    <a:pt x="17977" y="8202"/>
                    <a:pt x="17431" y="8066"/>
                    <a:pt x="16952" y="7895"/>
                  </a:cubicBezTo>
                  <a:cubicBezTo>
                    <a:pt x="17123" y="7587"/>
                    <a:pt x="17226" y="7280"/>
                    <a:pt x="17294" y="6972"/>
                  </a:cubicBezTo>
                  <a:cubicBezTo>
                    <a:pt x="17362" y="6630"/>
                    <a:pt x="17362" y="6288"/>
                    <a:pt x="17294" y="5947"/>
                  </a:cubicBezTo>
                  <a:cubicBezTo>
                    <a:pt x="17226" y="5605"/>
                    <a:pt x="17089" y="5297"/>
                    <a:pt x="16918" y="4990"/>
                  </a:cubicBezTo>
                  <a:cubicBezTo>
                    <a:pt x="16747" y="4682"/>
                    <a:pt x="16474" y="4443"/>
                    <a:pt x="16166" y="4272"/>
                  </a:cubicBezTo>
                  <a:cubicBezTo>
                    <a:pt x="15995" y="4170"/>
                    <a:pt x="15790" y="4101"/>
                    <a:pt x="15585" y="4101"/>
                  </a:cubicBezTo>
                  <a:cubicBezTo>
                    <a:pt x="15380" y="4135"/>
                    <a:pt x="15175" y="4170"/>
                    <a:pt x="15004" y="4306"/>
                  </a:cubicBezTo>
                  <a:cubicBezTo>
                    <a:pt x="14696" y="4477"/>
                    <a:pt x="14457" y="4785"/>
                    <a:pt x="14355" y="5161"/>
                  </a:cubicBezTo>
                  <a:cubicBezTo>
                    <a:pt x="14252" y="5502"/>
                    <a:pt x="14252" y="5878"/>
                    <a:pt x="14423" y="6220"/>
                  </a:cubicBezTo>
                  <a:cubicBezTo>
                    <a:pt x="14560" y="6528"/>
                    <a:pt x="14765" y="6835"/>
                    <a:pt x="15004" y="7040"/>
                  </a:cubicBezTo>
                  <a:cubicBezTo>
                    <a:pt x="15346" y="7382"/>
                    <a:pt x="15722" y="7621"/>
                    <a:pt x="16098" y="7861"/>
                  </a:cubicBezTo>
                  <a:cubicBezTo>
                    <a:pt x="15483" y="8031"/>
                    <a:pt x="14867" y="8168"/>
                    <a:pt x="14218" y="8271"/>
                  </a:cubicBezTo>
                  <a:cubicBezTo>
                    <a:pt x="13567" y="8384"/>
                    <a:pt x="12892" y="8450"/>
                    <a:pt x="12233" y="8450"/>
                  </a:cubicBezTo>
                  <a:cubicBezTo>
                    <a:pt x="12096" y="8450"/>
                    <a:pt x="11961" y="8447"/>
                    <a:pt x="11826" y="8442"/>
                  </a:cubicBezTo>
                  <a:cubicBezTo>
                    <a:pt x="11005" y="8442"/>
                    <a:pt x="10254" y="8168"/>
                    <a:pt x="9604" y="7690"/>
                  </a:cubicBezTo>
                  <a:cubicBezTo>
                    <a:pt x="9331" y="7485"/>
                    <a:pt x="9092" y="7177"/>
                    <a:pt x="8921" y="6835"/>
                  </a:cubicBezTo>
                  <a:cubicBezTo>
                    <a:pt x="8784" y="6494"/>
                    <a:pt x="8750" y="6118"/>
                    <a:pt x="8852" y="5776"/>
                  </a:cubicBezTo>
                  <a:cubicBezTo>
                    <a:pt x="8921" y="5434"/>
                    <a:pt x="9126" y="5092"/>
                    <a:pt x="9399" y="4853"/>
                  </a:cubicBezTo>
                  <a:cubicBezTo>
                    <a:pt x="9804" y="4520"/>
                    <a:pt x="10308" y="4336"/>
                    <a:pt x="10820" y="4336"/>
                  </a:cubicBezTo>
                  <a:cubicBezTo>
                    <a:pt x="11042" y="4336"/>
                    <a:pt x="11266" y="4370"/>
                    <a:pt x="11484" y="4443"/>
                  </a:cubicBezTo>
                  <a:cubicBezTo>
                    <a:pt x="11791" y="4511"/>
                    <a:pt x="12065" y="4716"/>
                    <a:pt x="12167" y="5024"/>
                  </a:cubicBezTo>
                  <a:cubicBezTo>
                    <a:pt x="12270" y="5366"/>
                    <a:pt x="12270" y="5742"/>
                    <a:pt x="12167" y="6049"/>
                  </a:cubicBezTo>
                  <a:cubicBezTo>
                    <a:pt x="12099" y="6220"/>
                    <a:pt x="11997" y="6357"/>
                    <a:pt x="11894" y="6459"/>
                  </a:cubicBezTo>
                  <a:cubicBezTo>
                    <a:pt x="11757" y="6562"/>
                    <a:pt x="11621" y="6596"/>
                    <a:pt x="11484" y="6630"/>
                  </a:cubicBezTo>
                  <a:cubicBezTo>
                    <a:pt x="11445" y="6635"/>
                    <a:pt x="11406" y="6637"/>
                    <a:pt x="11368" y="6637"/>
                  </a:cubicBezTo>
                  <a:cubicBezTo>
                    <a:pt x="11107" y="6637"/>
                    <a:pt x="10873" y="6536"/>
                    <a:pt x="10664" y="6357"/>
                  </a:cubicBezTo>
                  <a:cubicBezTo>
                    <a:pt x="10595" y="6254"/>
                    <a:pt x="10595" y="6118"/>
                    <a:pt x="10595" y="6015"/>
                  </a:cubicBezTo>
                  <a:cubicBezTo>
                    <a:pt x="10629" y="5844"/>
                    <a:pt x="10698" y="5707"/>
                    <a:pt x="10766" y="5605"/>
                  </a:cubicBezTo>
                  <a:lnTo>
                    <a:pt x="10766" y="5571"/>
                  </a:lnTo>
                  <a:cubicBezTo>
                    <a:pt x="10962" y="5326"/>
                    <a:pt x="10736" y="5045"/>
                    <a:pt x="10492" y="5045"/>
                  </a:cubicBezTo>
                  <a:cubicBezTo>
                    <a:pt x="10396" y="5045"/>
                    <a:pt x="10297" y="5089"/>
                    <a:pt x="10219" y="5195"/>
                  </a:cubicBezTo>
                  <a:cubicBezTo>
                    <a:pt x="10048" y="5400"/>
                    <a:pt x="9980" y="5673"/>
                    <a:pt x="9946" y="5913"/>
                  </a:cubicBezTo>
                  <a:cubicBezTo>
                    <a:pt x="9878" y="6220"/>
                    <a:pt x="9946" y="6494"/>
                    <a:pt x="10151" y="6733"/>
                  </a:cubicBezTo>
                  <a:cubicBezTo>
                    <a:pt x="10322" y="6938"/>
                    <a:pt x="10561" y="7109"/>
                    <a:pt x="10800" y="7177"/>
                  </a:cubicBezTo>
                  <a:cubicBezTo>
                    <a:pt x="11040" y="7245"/>
                    <a:pt x="11313" y="7245"/>
                    <a:pt x="11552" y="7245"/>
                  </a:cubicBezTo>
                  <a:cubicBezTo>
                    <a:pt x="11826" y="7177"/>
                    <a:pt x="12065" y="7075"/>
                    <a:pt x="12236" y="6869"/>
                  </a:cubicBezTo>
                  <a:cubicBezTo>
                    <a:pt x="12407" y="6699"/>
                    <a:pt x="12543" y="6494"/>
                    <a:pt x="12612" y="6254"/>
                  </a:cubicBezTo>
                  <a:cubicBezTo>
                    <a:pt x="12783" y="5810"/>
                    <a:pt x="12783" y="5332"/>
                    <a:pt x="12612" y="4887"/>
                  </a:cubicBezTo>
                  <a:cubicBezTo>
                    <a:pt x="12441" y="4409"/>
                    <a:pt x="12065" y="4067"/>
                    <a:pt x="11586" y="3930"/>
                  </a:cubicBezTo>
                  <a:cubicBezTo>
                    <a:pt x="11361" y="3880"/>
                    <a:pt x="11154" y="3849"/>
                    <a:pt x="10939" y="3849"/>
                  </a:cubicBezTo>
                  <a:cubicBezTo>
                    <a:pt x="10860" y="3849"/>
                    <a:pt x="10780" y="3853"/>
                    <a:pt x="10698" y="3862"/>
                  </a:cubicBezTo>
                  <a:cubicBezTo>
                    <a:pt x="10903" y="3759"/>
                    <a:pt x="11108" y="3691"/>
                    <a:pt x="11313" y="3623"/>
                  </a:cubicBezTo>
                  <a:cubicBezTo>
                    <a:pt x="11586" y="3554"/>
                    <a:pt x="11860" y="3486"/>
                    <a:pt x="12133" y="3486"/>
                  </a:cubicBezTo>
                  <a:lnTo>
                    <a:pt x="12167" y="3486"/>
                  </a:lnTo>
                  <a:cubicBezTo>
                    <a:pt x="12555" y="3454"/>
                    <a:pt x="12485" y="2934"/>
                    <a:pt x="12159" y="2934"/>
                  </a:cubicBezTo>
                  <a:cubicBezTo>
                    <a:pt x="12140" y="2934"/>
                    <a:pt x="12120" y="2935"/>
                    <a:pt x="12099" y="2939"/>
                  </a:cubicBezTo>
                  <a:cubicBezTo>
                    <a:pt x="11791" y="2939"/>
                    <a:pt x="11484" y="3008"/>
                    <a:pt x="11176" y="3110"/>
                  </a:cubicBezTo>
                  <a:cubicBezTo>
                    <a:pt x="10869" y="3213"/>
                    <a:pt x="10595" y="3349"/>
                    <a:pt x="10322" y="3520"/>
                  </a:cubicBezTo>
                  <a:cubicBezTo>
                    <a:pt x="10048" y="3657"/>
                    <a:pt x="9809" y="3828"/>
                    <a:pt x="9570" y="4033"/>
                  </a:cubicBezTo>
                  <a:cubicBezTo>
                    <a:pt x="9399" y="4204"/>
                    <a:pt x="9262" y="4340"/>
                    <a:pt x="9092" y="4511"/>
                  </a:cubicBezTo>
                  <a:cubicBezTo>
                    <a:pt x="8784" y="4819"/>
                    <a:pt x="8545" y="5229"/>
                    <a:pt x="8442" y="5673"/>
                  </a:cubicBezTo>
                  <a:cubicBezTo>
                    <a:pt x="8305" y="6118"/>
                    <a:pt x="8340" y="6562"/>
                    <a:pt x="8545" y="7006"/>
                  </a:cubicBezTo>
                  <a:cubicBezTo>
                    <a:pt x="8681" y="7314"/>
                    <a:pt x="8921" y="7621"/>
                    <a:pt x="9194" y="7861"/>
                  </a:cubicBezTo>
                  <a:cubicBezTo>
                    <a:pt x="9092" y="7861"/>
                    <a:pt x="8989" y="7895"/>
                    <a:pt x="8886" y="7929"/>
                  </a:cubicBezTo>
                  <a:cubicBezTo>
                    <a:pt x="8716" y="7997"/>
                    <a:pt x="8545" y="8134"/>
                    <a:pt x="8374" y="8271"/>
                  </a:cubicBezTo>
                  <a:cubicBezTo>
                    <a:pt x="8408" y="8134"/>
                    <a:pt x="8442" y="7997"/>
                    <a:pt x="8476" y="7861"/>
                  </a:cubicBezTo>
                  <a:cubicBezTo>
                    <a:pt x="8579" y="6938"/>
                    <a:pt x="8135" y="6049"/>
                    <a:pt x="7383" y="5571"/>
                  </a:cubicBezTo>
                  <a:cubicBezTo>
                    <a:pt x="6973" y="5332"/>
                    <a:pt x="6528" y="5229"/>
                    <a:pt x="6084" y="5229"/>
                  </a:cubicBezTo>
                  <a:cubicBezTo>
                    <a:pt x="5845" y="5229"/>
                    <a:pt x="5606" y="5263"/>
                    <a:pt x="5366" y="5332"/>
                  </a:cubicBezTo>
                  <a:cubicBezTo>
                    <a:pt x="5435" y="5161"/>
                    <a:pt x="5469" y="4990"/>
                    <a:pt x="5469" y="4819"/>
                  </a:cubicBezTo>
                  <a:cubicBezTo>
                    <a:pt x="5469" y="4443"/>
                    <a:pt x="5435" y="4067"/>
                    <a:pt x="5332" y="3691"/>
                  </a:cubicBezTo>
                  <a:cubicBezTo>
                    <a:pt x="5230" y="3349"/>
                    <a:pt x="5025" y="3008"/>
                    <a:pt x="4751" y="2768"/>
                  </a:cubicBezTo>
                  <a:cubicBezTo>
                    <a:pt x="4444" y="2495"/>
                    <a:pt x="4068" y="2358"/>
                    <a:pt x="3692" y="2324"/>
                  </a:cubicBezTo>
                  <a:lnTo>
                    <a:pt x="3111" y="2324"/>
                  </a:lnTo>
                  <a:cubicBezTo>
                    <a:pt x="2906" y="2358"/>
                    <a:pt x="2735" y="2392"/>
                    <a:pt x="2564" y="2495"/>
                  </a:cubicBezTo>
                  <a:cubicBezTo>
                    <a:pt x="2188" y="2700"/>
                    <a:pt x="1914" y="2973"/>
                    <a:pt x="1744" y="3349"/>
                  </a:cubicBezTo>
                  <a:cubicBezTo>
                    <a:pt x="1573" y="3725"/>
                    <a:pt x="1504" y="4135"/>
                    <a:pt x="1607" y="4511"/>
                  </a:cubicBezTo>
                  <a:cubicBezTo>
                    <a:pt x="1641" y="4716"/>
                    <a:pt x="1709" y="4921"/>
                    <a:pt x="1846" y="5092"/>
                  </a:cubicBezTo>
                  <a:cubicBezTo>
                    <a:pt x="1983" y="5263"/>
                    <a:pt x="2154" y="5400"/>
                    <a:pt x="2393" y="5468"/>
                  </a:cubicBezTo>
                  <a:cubicBezTo>
                    <a:pt x="2543" y="5518"/>
                    <a:pt x="2693" y="5550"/>
                    <a:pt x="2843" y="5550"/>
                  </a:cubicBezTo>
                  <a:cubicBezTo>
                    <a:pt x="2898" y="5550"/>
                    <a:pt x="2953" y="5546"/>
                    <a:pt x="3008" y="5537"/>
                  </a:cubicBezTo>
                  <a:cubicBezTo>
                    <a:pt x="3247" y="5537"/>
                    <a:pt x="3487" y="5468"/>
                    <a:pt x="3657" y="5297"/>
                  </a:cubicBezTo>
                  <a:cubicBezTo>
                    <a:pt x="3828" y="5126"/>
                    <a:pt x="3931" y="4887"/>
                    <a:pt x="3965" y="4648"/>
                  </a:cubicBezTo>
                  <a:cubicBezTo>
                    <a:pt x="3965" y="4409"/>
                    <a:pt x="3931" y="4170"/>
                    <a:pt x="3863" y="3964"/>
                  </a:cubicBezTo>
                  <a:lnTo>
                    <a:pt x="3828" y="3930"/>
                  </a:lnTo>
                  <a:cubicBezTo>
                    <a:pt x="3762" y="3809"/>
                    <a:pt x="3661" y="3759"/>
                    <a:pt x="3561" y="3759"/>
                  </a:cubicBezTo>
                  <a:cubicBezTo>
                    <a:pt x="3349" y="3759"/>
                    <a:pt x="3142" y="3983"/>
                    <a:pt x="3282" y="4238"/>
                  </a:cubicBezTo>
                  <a:cubicBezTo>
                    <a:pt x="3418" y="4443"/>
                    <a:pt x="3418" y="4716"/>
                    <a:pt x="3282" y="4921"/>
                  </a:cubicBezTo>
                  <a:cubicBezTo>
                    <a:pt x="3236" y="5013"/>
                    <a:pt x="3023" y="5058"/>
                    <a:pt x="2816" y="5058"/>
                  </a:cubicBezTo>
                  <a:cubicBezTo>
                    <a:pt x="2712" y="5058"/>
                    <a:pt x="2609" y="5047"/>
                    <a:pt x="2530" y="5024"/>
                  </a:cubicBezTo>
                  <a:cubicBezTo>
                    <a:pt x="2256" y="4956"/>
                    <a:pt x="2085" y="4716"/>
                    <a:pt x="2017" y="4443"/>
                  </a:cubicBezTo>
                  <a:cubicBezTo>
                    <a:pt x="1949" y="4135"/>
                    <a:pt x="1983" y="3828"/>
                    <a:pt x="2120" y="3520"/>
                  </a:cubicBezTo>
                  <a:cubicBezTo>
                    <a:pt x="2222" y="3247"/>
                    <a:pt x="2461" y="2973"/>
                    <a:pt x="2735" y="2837"/>
                  </a:cubicBezTo>
                  <a:cubicBezTo>
                    <a:pt x="2871" y="2768"/>
                    <a:pt x="3008" y="2700"/>
                    <a:pt x="3145" y="2700"/>
                  </a:cubicBezTo>
                  <a:cubicBezTo>
                    <a:pt x="3230" y="2683"/>
                    <a:pt x="3316" y="2674"/>
                    <a:pt x="3401" y="2674"/>
                  </a:cubicBezTo>
                  <a:cubicBezTo>
                    <a:pt x="3487" y="2674"/>
                    <a:pt x="3572" y="2683"/>
                    <a:pt x="3657" y="2700"/>
                  </a:cubicBezTo>
                  <a:cubicBezTo>
                    <a:pt x="3999" y="2700"/>
                    <a:pt x="4307" y="2837"/>
                    <a:pt x="4546" y="3042"/>
                  </a:cubicBezTo>
                  <a:cubicBezTo>
                    <a:pt x="4785" y="3247"/>
                    <a:pt x="4956" y="3554"/>
                    <a:pt x="5059" y="3862"/>
                  </a:cubicBezTo>
                  <a:cubicBezTo>
                    <a:pt x="5298" y="4443"/>
                    <a:pt x="5264" y="5058"/>
                    <a:pt x="4990" y="5605"/>
                  </a:cubicBezTo>
                  <a:lnTo>
                    <a:pt x="4819" y="5707"/>
                  </a:lnTo>
                  <a:cubicBezTo>
                    <a:pt x="4683" y="5844"/>
                    <a:pt x="4512" y="5981"/>
                    <a:pt x="4409" y="6152"/>
                  </a:cubicBezTo>
                  <a:cubicBezTo>
                    <a:pt x="3999" y="6357"/>
                    <a:pt x="3521" y="6459"/>
                    <a:pt x="3076" y="6494"/>
                  </a:cubicBezTo>
                  <a:cubicBezTo>
                    <a:pt x="2944" y="6521"/>
                    <a:pt x="2810" y="6535"/>
                    <a:pt x="2676" y="6535"/>
                  </a:cubicBezTo>
                  <a:cubicBezTo>
                    <a:pt x="2157" y="6535"/>
                    <a:pt x="1646" y="6327"/>
                    <a:pt x="1265" y="5947"/>
                  </a:cubicBezTo>
                  <a:cubicBezTo>
                    <a:pt x="855" y="5434"/>
                    <a:pt x="616" y="4819"/>
                    <a:pt x="616" y="4135"/>
                  </a:cubicBezTo>
                  <a:lnTo>
                    <a:pt x="616" y="4101"/>
                  </a:lnTo>
                  <a:cubicBezTo>
                    <a:pt x="585" y="3930"/>
                    <a:pt x="455" y="3851"/>
                    <a:pt x="322" y="3851"/>
                  </a:cubicBezTo>
                  <a:cubicBezTo>
                    <a:pt x="163" y="3851"/>
                    <a:pt x="1" y="3965"/>
                    <a:pt x="1" y="4170"/>
                  </a:cubicBezTo>
                  <a:cubicBezTo>
                    <a:pt x="69" y="4580"/>
                    <a:pt x="171" y="4921"/>
                    <a:pt x="308" y="5297"/>
                  </a:cubicBezTo>
                  <a:cubicBezTo>
                    <a:pt x="479" y="5639"/>
                    <a:pt x="684" y="5981"/>
                    <a:pt x="958" y="6254"/>
                  </a:cubicBezTo>
                  <a:cubicBezTo>
                    <a:pt x="1197" y="6459"/>
                    <a:pt x="1436" y="6630"/>
                    <a:pt x="1709" y="6733"/>
                  </a:cubicBezTo>
                  <a:cubicBezTo>
                    <a:pt x="1709" y="7006"/>
                    <a:pt x="1744" y="7314"/>
                    <a:pt x="1812" y="7587"/>
                  </a:cubicBezTo>
                  <a:cubicBezTo>
                    <a:pt x="1949" y="7997"/>
                    <a:pt x="2154" y="8407"/>
                    <a:pt x="2427" y="8749"/>
                  </a:cubicBezTo>
                  <a:cubicBezTo>
                    <a:pt x="3008" y="9364"/>
                    <a:pt x="3760" y="9843"/>
                    <a:pt x="4614" y="10014"/>
                  </a:cubicBezTo>
                  <a:cubicBezTo>
                    <a:pt x="5025" y="10116"/>
                    <a:pt x="5435" y="10185"/>
                    <a:pt x="5845" y="10185"/>
                  </a:cubicBezTo>
                  <a:cubicBezTo>
                    <a:pt x="6289" y="10185"/>
                    <a:pt x="6699" y="10116"/>
                    <a:pt x="7109" y="9945"/>
                  </a:cubicBezTo>
                  <a:cubicBezTo>
                    <a:pt x="7451" y="9809"/>
                    <a:pt x="7759" y="9569"/>
                    <a:pt x="7964" y="9262"/>
                  </a:cubicBezTo>
                  <a:cubicBezTo>
                    <a:pt x="7964" y="9399"/>
                    <a:pt x="7964" y="9535"/>
                    <a:pt x="7964" y="9672"/>
                  </a:cubicBezTo>
                  <a:cubicBezTo>
                    <a:pt x="7998" y="10014"/>
                    <a:pt x="8203" y="10355"/>
                    <a:pt x="8511" y="10560"/>
                  </a:cubicBezTo>
                  <a:cubicBezTo>
                    <a:pt x="8784" y="10731"/>
                    <a:pt x="9092" y="10868"/>
                    <a:pt x="9433" y="10902"/>
                  </a:cubicBezTo>
                  <a:cubicBezTo>
                    <a:pt x="9741" y="10971"/>
                    <a:pt x="10083" y="11005"/>
                    <a:pt x="10390" y="11005"/>
                  </a:cubicBezTo>
                  <a:cubicBezTo>
                    <a:pt x="11005" y="11005"/>
                    <a:pt x="11655" y="10971"/>
                    <a:pt x="12270" y="10868"/>
                  </a:cubicBezTo>
                  <a:cubicBezTo>
                    <a:pt x="12885" y="10766"/>
                    <a:pt x="13500" y="10595"/>
                    <a:pt x="14081" y="10355"/>
                  </a:cubicBezTo>
                  <a:cubicBezTo>
                    <a:pt x="14696" y="10082"/>
                    <a:pt x="15277" y="9740"/>
                    <a:pt x="15790" y="9296"/>
                  </a:cubicBezTo>
                  <a:lnTo>
                    <a:pt x="15790" y="9296"/>
                  </a:lnTo>
                  <a:cubicBezTo>
                    <a:pt x="15653" y="9501"/>
                    <a:pt x="15517" y="9740"/>
                    <a:pt x="15346" y="9945"/>
                  </a:cubicBezTo>
                  <a:cubicBezTo>
                    <a:pt x="14867" y="10492"/>
                    <a:pt x="14286" y="10936"/>
                    <a:pt x="13637" y="11244"/>
                  </a:cubicBezTo>
                  <a:cubicBezTo>
                    <a:pt x="13432" y="11312"/>
                    <a:pt x="13364" y="11552"/>
                    <a:pt x="13466" y="11722"/>
                  </a:cubicBezTo>
                  <a:cubicBezTo>
                    <a:pt x="13517" y="11849"/>
                    <a:pt x="13662" y="11920"/>
                    <a:pt x="13803" y="11920"/>
                  </a:cubicBezTo>
                  <a:cubicBezTo>
                    <a:pt x="13852" y="11920"/>
                    <a:pt x="13900" y="11911"/>
                    <a:pt x="13945" y="11893"/>
                  </a:cubicBezTo>
                  <a:cubicBezTo>
                    <a:pt x="14662" y="11517"/>
                    <a:pt x="15312" y="10971"/>
                    <a:pt x="15790" y="10287"/>
                  </a:cubicBezTo>
                  <a:cubicBezTo>
                    <a:pt x="16200" y="9672"/>
                    <a:pt x="16576" y="8988"/>
                    <a:pt x="16815" y="8271"/>
                  </a:cubicBezTo>
                  <a:cubicBezTo>
                    <a:pt x="16850" y="8237"/>
                    <a:pt x="16850" y="8237"/>
                    <a:pt x="16884" y="8202"/>
                  </a:cubicBezTo>
                  <a:cubicBezTo>
                    <a:pt x="17396" y="8373"/>
                    <a:pt x="17943" y="8510"/>
                    <a:pt x="18456" y="8544"/>
                  </a:cubicBezTo>
                  <a:cubicBezTo>
                    <a:pt x="18874" y="8585"/>
                    <a:pt x="19297" y="8604"/>
                    <a:pt x="19721" y="8604"/>
                  </a:cubicBezTo>
                  <a:cubicBezTo>
                    <a:pt x="20373" y="8604"/>
                    <a:pt x="21027" y="8559"/>
                    <a:pt x="21669" y="8476"/>
                  </a:cubicBezTo>
                  <a:cubicBezTo>
                    <a:pt x="21839" y="8852"/>
                    <a:pt x="22181" y="9091"/>
                    <a:pt x="22591" y="9091"/>
                  </a:cubicBezTo>
                  <a:lnTo>
                    <a:pt x="22660" y="9091"/>
                  </a:lnTo>
                  <a:lnTo>
                    <a:pt x="22660" y="9296"/>
                  </a:lnTo>
                  <a:cubicBezTo>
                    <a:pt x="22660" y="9945"/>
                    <a:pt x="22523" y="10629"/>
                    <a:pt x="22318" y="11278"/>
                  </a:cubicBezTo>
                  <a:cubicBezTo>
                    <a:pt x="22069" y="12025"/>
                    <a:pt x="21401" y="12429"/>
                    <a:pt x="20730" y="12429"/>
                  </a:cubicBezTo>
                  <a:cubicBezTo>
                    <a:pt x="20204" y="12429"/>
                    <a:pt x="19675" y="12180"/>
                    <a:pt x="19344" y="11654"/>
                  </a:cubicBezTo>
                  <a:cubicBezTo>
                    <a:pt x="18934" y="11107"/>
                    <a:pt x="19105" y="10287"/>
                    <a:pt x="19720" y="9945"/>
                  </a:cubicBezTo>
                  <a:cubicBezTo>
                    <a:pt x="19863" y="9803"/>
                    <a:pt x="20053" y="9732"/>
                    <a:pt x="20250" y="9732"/>
                  </a:cubicBezTo>
                  <a:cubicBezTo>
                    <a:pt x="20290" y="9732"/>
                    <a:pt x="20330" y="9735"/>
                    <a:pt x="20370" y="9740"/>
                  </a:cubicBezTo>
                  <a:cubicBezTo>
                    <a:pt x="20609" y="9843"/>
                    <a:pt x="20814" y="10014"/>
                    <a:pt x="20917" y="10253"/>
                  </a:cubicBezTo>
                  <a:cubicBezTo>
                    <a:pt x="20985" y="10424"/>
                    <a:pt x="20951" y="10595"/>
                    <a:pt x="20848" y="10731"/>
                  </a:cubicBezTo>
                  <a:cubicBezTo>
                    <a:pt x="20780" y="10868"/>
                    <a:pt x="20643" y="10971"/>
                    <a:pt x="20472" y="11005"/>
                  </a:cubicBezTo>
                  <a:cubicBezTo>
                    <a:pt x="20370" y="11005"/>
                    <a:pt x="20301" y="11107"/>
                    <a:pt x="20301" y="11210"/>
                  </a:cubicBezTo>
                  <a:cubicBezTo>
                    <a:pt x="20301" y="11312"/>
                    <a:pt x="20404" y="11415"/>
                    <a:pt x="20506" y="11415"/>
                  </a:cubicBezTo>
                  <a:cubicBezTo>
                    <a:pt x="20780" y="11381"/>
                    <a:pt x="21053" y="11210"/>
                    <a:pt x="21190" y="10936"/>
                  </a:cubicBezTo>
                  <a:cubicBezTo>
                    <a:pt x="21361" y="10697"/>
                    <a:pt x="21395" y="10390"/>
                    <a:pt x="21293" y="10116"/>
                  </a:cubicBezTo>
                  <a:cubicBezTo>
                    <a:pt x="21156" y="9740"/>
                    <a:pt x="20848" y="9467"/>
                    <a:pt x="20472" y="9364"/>
                  </a:cubicBezTo>
                  <a:cubicBezTo>
                    <a:pt x="20385" y="9338"/>
                    <a:pt x="20293" y="9325"/>
                    <a:pt x="20200" y="9325"/>
                  </a:cubicBezTo>
                  <a:cubicBezTo>
                    <a:pt x="19930" y="9325"/>
                    <a:pt x="19651" y="9434"/>
                    <a:pt x="19447" y="9638"/>
                  </a:cubicBezTo>
                  <a:cubicBezTo>
                    <a:pt x="18695" y="10116"/>
                    <a:pt x="18490" y="11141"/>
                    <a:pt x="19003" y="11859"/>
                  </a:cubicBezTo>
                  <a:cubicBezTo>
                    <a:pt x="19363" y="12449"/>
                    <a:pt x="20005" y="12818"/>
                    <a:pt x="20660" y="12818"/>
                  </a:cubicBezTo>
                  <a:cubicBezTo>
                    <a:pt x="20688" y="12818"/>
                    <a:pt x="20717" y="12818"/>
                    <a:pt x="20746" y="12816"/>
                  </a:cubicBezTo>
                  <a:cubicBezTo>
                    <a:pt x="20951" y="12816"/>
                    <a:pt x="21156" y="12782"/>
                    <a:pt x="21327" y="12748"/>
                  </a:cubicBezTo>
                  <a:lnTo>
                    <a:pt x="21327" y="12748"/>
                  </a:lnTo>
                  <a:cubicBezTo>
                    <a:pt x="21224" y="12816"/>
                    <a:pt x="21122" y="12884"/>
                    <a:pt x="21019" y="12953"/>
                  </a:cubicBezTo>
                  <a:cubicBezTo>
                    <a:pt x="20814" y="13055"/>
                    <a:pt x="20575" y="13124"/>
                    <a:pt x="20336" y="13158"/>
                  </a:cubicBezTo>
                  <a:cubicBezTo>
                    <a:pt x="19982" y="13287"/>
                    <a:pt x="20112" y="13779"/>
                    <a:pt x="20443" y="13779"/>
                  </a:cubicBezTo>
                  <a:cubicBezTo>
                    <a:pt x="20463" y="13779"/>
                    <a:pt x="20485" y="13777"/>
                    <a:pt x="20506" y="13773"/>
                  </a:cubicBezTo>
                  <a:cubicBezTo>
                    <a:pt x="20780" y="13705"/>
                    <a:pt x="21019" y="13568"/>
                    <a:pt x="21293" y="13431"/>
                  </a:cubicBezTo>
                  <a:cubicBezTo>
                    <a:pt x="21532" y="13295"/>
                    <a:pt x="21771" y="13090"/>
                    <a:pt x="21942" y="12884"/>
                  </a:cubicBezTo>
                  <a:cubicBezTo>
                    <a:pt x="22147" y="12679"/>
                    <a:pt x="22318" y="12440"/>
                    <a:pt x="22420" y="12167"/>
                  </a:cubicBezTo>
                  <a:cubicBezTo>
                    <a:pt x="22557" y="11928"/>
                    <a:pt x="22660" y="11654"/>
                    <a:pt x="22694" y="11415"/>
                  </a:cubicBezTo>
                  <a:cubicBezTo>
                    <a:pt x="22796" y="11141"/>
                    <a:pt x="22899" y="10868"/>
                    <a:pt x="22933" y="10560"/>
                  </a:cubicBezTo>
                  <a:cubicBezTo>
                    <a:pt x="23275" y="11586"/>
                    <a:pt x="23787" y="12577"/>
                    <a:pt x="24403" y="13431"/>
                  </a:cubicBezTo>
                  <a:lnTo>
                    <a:pt x="24574" y="13602"/>
                  </a:lnTo>
                  <a:lnTo>
                    <a:pt x="24710" y="13431"/>
                  </a:lnTo>
                  <a:cubicBezTo>
                    <a:pt x="25360" y="12577"/>
                    <a:pt x="25872" y="11620"/>
                    <a:pt x="26214" y="10595"/>
                  </a:cubicBezTo>
                  <a:cubicBezTo>
                    <a:pt x="26248" y="10868"/>
                    <a:pt x="26351" y="11141"/>
                    <a:pt x="26453" y="11415"/>
                  </a:cubicBezTo>
                  <a:cubicBezTo>
                    <a:pt x="26487" y="11688"/>
                    <a:pt x="26590" y="11962"/>
                    <a:pt x="26727" y="12201"/>
                  </a:cubicBezTo>
                  <a:cubicBezTo>
                    <a:pt x="26829" y="12440"/>
                    <a:pt x="27000" y="12679"/>
                    <a:pt x="27205" y="12919"/>
                  </a:cubicBezTo>
                  <a:cubicBezTo>
                    <a:pt x="27376" y="13124"/>
                    <a:pt x="27615" y="13295"/>
                    <a:pt x="27854" y="13431"/>
                  </a:cubicBezTo>
                  <a:cubicBezTo>
                    <a:pt x="28128" y="13602"/>
                    <a:pt x="28367" y="13705"/>
                    <a:pt x="28675" y="13773"/>
                  </a:cubicBezTo>
                  <a:cubicBezTo>
                    <a:pt x="28698" y="13777"/>
                    <a:pt x="28720" y="13779"/>
                    <a:pt x="28742" y="13779"/>
                  </a:cubicBezTo>
                  <a:cubicBezTo>
                    <a:pt x="29066" y="13779"/>
                    <a:pt x="29166" y="13320"/>
                    <a:pt x="28846" y="13192"/>
                  </a:cubicBezTo>
                  <a:lnTo>
                    <a:pt x="28811" y="13192"/>
                  </a:lnTo>
                  <a:cubicBezTo>
                    <a:pt x="28606" y="13124"/>
                    <a:pt x="28367" y="13055"/>
                    <a:pt x="28162" y="12953"/>
                  </a:cubicBezTo>
                  <a:cubicBezTo>
                    <a:pt x="28060" y="12884"/>
                    <a:pt x="27923" y="12816"/>
                    <a:pt x="27820" y="12748"/>
                  </a:cubicBezTo>
                  <a:lnTo>
                    <a:pt x="27820" y="12748"/>
                  </a:lnTo>
                  <a:cubicBezTo>
                    <a:pt x="28025" y="12816"/>
                    <a:pt x="28196" y="12816"/>
                    <a:pt x="28401" y="12850"/>
                  </a:cubicBezTo>
                  <a:cubicBezTo>
                    <a:pt x="29119" y="12816"/>
                    <a:pt x="29768" y="12474"/>
                    <a:pt x="30110" y="11859"/>
                  </a:cubicBezTo>
                  <a:cubicBezTo>
                    <a:pt x="30623" y="11141"/>
                    <a:pt x="30452" y="10150"/>
                    <a:pt x="29700" y="9672"/>
                  </a:cubicBezTo>
                  <a:cubicBezTo>
                    <a:pt x="29496" y="9468"/>
                    <a:pt x="29236" y="9360"/>
                    <a:pt x="28961" y="9360"/>
                  </a:cubicBezTo>
                  <a:cubicBezTo>
                    <a:pt x="28867" y="9360"/>
                    <a:pt x="28771" y="9372"/>
                    <a:pt x="28675" y="9399"/>
                  </a:cubicBezTo>
                  <a:cubicBezTo>
                    <a:pt x="28299" y="9501"/>
                    <a:pt x="28025" y="9774"/>
                    <a:pt x="27889" y="10150"/>
                  </a:cubicBezTo>
                  <a:cubicBezTo>
                    <a:pt x="27752" y="10424"/>
                    <a:pt x="27786" y="10731"/>
                    <a:pt x="27957" y="10971"/>
                  </a:cubicBezTo>
                  <a:cubicBezTo>
                    <a:pt x="28094" y="11244"/>
                    <a:pt x="28367" y="11415"/>
                    <a:pt x="28641" y="11449"/>
                  </a:cubicBezTo>
                  <a:cubicBezTo>
                    <a:pt x="28777" y="11449"/>
                    <a:pt x="28846" y="11347"/>
                    <a:pt x="28880" y="11244"/>
                  </a:cubicBezTo>
                  <a:cubicBezTo>
                    <a:pt x="28880" y="11141"/>
                    <a:pt x="28777" y="11039"/>
                    <a:pt x="28675" y="11039"/>
                  </a:cubicBezTo>
                  <a:cubicBezTo>
                    <a:pt x="28504" y="11005"/>
                    <a:pt x="28367" y="10902"/>
                    <a:pt x="28299" y="10766"/>
                  </a:cubicBezTo>
                  <a:cubicBezTo>
                    <a:pt x="28196" y="10629"/>
                    <a:pt x="28196" y="10458"/>
                    <a:pt x="28230" y="10287"/>
                  </a:cubicBezTo>
                  <a:cubicBezTo>
                    <a:pt x="28333" y="10048"/>
                    <a:pt x="28538" y="9877"/>
                    <a:pt x="28777" y="9774"/>
                  </a:cubicBezTo>
                  <a:cubicBezTo>
                    <a:pt x="28817" y="9769"/>
                    <a:pt x="28857" y="9766"/>
                    <a:pt x="28897" y="9766"/>
                  </a:cubicBezTo>
                  <a:cubicBezTo>
                    <a:pt x="29095" y="9766"/>
                    <a:pt x="29290" y="9837"/>
                    <a:pt x="29461" y="9979"/>
                  </a:cubicBezTo>
                  <a:cubicBezTo>
                    <a:pt x="30042" y="10321"/>
                    <a:pt x="30213" y="11141"/>
                    <a:pt x="29803" y="11688"/>
                  </a:cubicBezTo>
                  <a:cubicBezTo>
                    <a:pt x="29471" y="12231"/>
                    <a:pt x="28933" y="12488"/>
                    <a:pt x="28400" y="12488"/>
                  </a:cubicBezTo>
                  <a:cubicBezTo>
                    <a:pt x="27725" y="12488"/>
                    <a:pt x="27058" y="12076"/>
                    <a:pt x="26829" y="11312"/>
                  </a:cubicBezTo>
                  <a:cubicBezTo>
                    <a:pt x="26624" y="10663"/>
                    <a:pt x="26487" y="9979"/>
                    <a:pt x="26487" y="9330"/>
                  </a:cubicBezTo>
                  <a:lnTo>
                    <a:pt x="26487" y="9125"/>
                  </a:lnTo>
                  <a:lnTo>
                    <a:pt x="26556" y="9125"/>
                  </a:lnTo>
                  <a:cubicBezTo>
                    <a:pt x="26932" y="9091"/>
                    <a:pt x="27308" y="8886"/>
                    <a:pt x="27479" y="8510"/>
                  </a:cubicBezTo>
                  <a:cubicBezTo>
                    <a:pt x="28120" y="8593"/>
                    <a:pt x="28762" y="8638"/>
                    <a:pt x="29403" y="8638"/>
                  </a:cubicBezTo>
                  <a:cubicBezTo>
                    <a:pt x="29821" y="8638"/>
                    <a:pt x="30239" y="8619"/>
                    <a:pt x="30657" y="8578"/>
                  </a:cubicBezTo>
                  <a:cubicBezTo>
                    <a:pt x="31204" y="8510"/>
                    <a:pt x="31751" y="8407"/>
                    <a:pt x="32263" y="8237"/>
                  </a:cubicBezTo>
                  <a:cubicBezTo>
                    <a:pt x="32263" y="8271"/>
                    <a:pt x="32297" y="8271"/>
                    <a:pt x="32332" y="8305"/>
                  </a:cubicBezTo>
                  <a:cubicBezTo>
                    <a:pt x="32571" y="9023"/>
                    <a:pt x="32913" y="9706"/>
                    <a:pt x="33357" y="10321"/>
                  </a:cubicBezTo>
                  <a:cubicBezTo>
                    <a:pt x="33835" y="11005"/>
                    <a:pt x="34451" y="11552"/>
                    <a:pt x="35202" y="11928"/>
                  </a:cubicBezTo>
                  <a:cubicBezTo>
                    <a:pt x="35245" y="11945"/>
                    <a:pt x="35292" y="11953"/>
                    <a:pt x="35340" y="11953"/>
                  </a:cubicBezTo>
                  <a:cubicBezTo>
                    <a:pt x="35482" y="11953"/>
                    <a:pt x="35630" y="11876"/>
                    <a:pt x="35681" y="11722"/>
                  </a:cubicBezTo>
                  <a:cubicBezTo>
                    <a:pt x="35749" y="11552"/>
                    <a:pt x="35681" y="11347"/>
                    <a:pt x="35510" y="11278"/>
                  </a:cubicBezTo>
                  <a:cubicBezTo>
                    <a:pt x="34861" y="10971"/>
                    <a:pt x="34245" y="10526"/>
                    <a:pt x="33801" y="9945"/>
                  </a:cubicBezTo>
                  <a:cubicBezTo>
                    <a:pt x="33630" y="9740"/>
                    <a:pt x="33494" y="9535"/>
                    <a:pt x="33357" y="9296"/>
                  </a:cubicBezTo>
                  <a:lnTo>
                    <a:pt x="33357" y="9296"/>
                  </a:lnTo>
                  <a:cubicBezTo>
                    <a:pt x="33870" y="9740"/>
                    <a:pt x="34416" y="10116"/>
                    <a:pt x="35066" y="10390"/>
                  </a:cubicBezTo>
                  <a:cubicBezTo>
                    <a:pt x="35647" y="10629"/>
                    <a:pt x="36262" y="10766"/>
                    <a:pt x="36877" y="10868"/>
                  </a:cubicBezTo>
                  <a:cubicBezTo>
                    <a:pt x="37492" y="10971"/>
                    <a:pt x="38142" y="11005"/>
                    <a:pt x="38757" y="11005"/>
                  </a:cubicBezTo>
                  <a:cubicBezTo>
                    <a:pt x="39064" y="11005"/>
                    <a:pt x="39406" y="10971"/>
                    <a:pt x="39714" y="10902"/>
                  </a:cubicBezTo>
                  <a:cubicBezTo>
                    <a:pt x="40055" y="10868"/>
                    <a:pt x="40363" y="10731"/>
                    <a:pt x="40636" y="10560"/>
                  </a:cubicBezTo>
                  <a:cubicBezTo>
                    <a:pt x="40944" y="10321"/>
                    <a:pt x="41149" y="10014"/>
                    <a:pt x="41183" y="9672"/>
                  </a:cubicBezTo>
                  <a:cubicBezTo>
                    <a:pt x="41183" y="9535"/>
                    <a:pt x="41183" y="9399"/>
                    <a:pt x="41183" y="9262"/>
                  </a:cubicBezTo>
                  <a:cubicBezTo>
                    <a:pt x="41388" y="9569"/>
                    <a:pt x="41696" y="9809"/>
                    <a:pt x="42038" y="9945"/>
                  </a:cubicBezTo>
                  <a:cubicBezTo>
                    <a:pt x="42448" y="10116"/>
                    <a:pt x="42858" y="10185"/>
                    <a:pt x="43302" y="10185"/>
                  </a:cubicBezTo>
                  <a:cubicBezTo>
                    <a:pt x="43712" y="10185"/>
                    <a:pt x="44122" y="10116"/>
                    <a:pt x="44567" y="10014"/>
                  </a:cubicBezTo>
                  <a:cubicBezTo>
                    <a:pt x="45387" y="9809"/>
                    <a:pt x="46139" y="9364"/>
                    <a:pt x="46686" y="8749"/>
                  </a:cubicBezTo>
                  <a:cubicBezTo>
                    <a:pt x="46993" y="8407"/>
                    <a:pt x="47198" y="7997"/>
                    <a:pt x="47335" y="7587"/>
                  </a:cubicBezTo>
                  <a:cubicBezTo>
                    <a:pt x="47403" y="7314"/>
                    <a:pt x="47438" y="7006"/>
                    <a:pt x="47438" y="6733"/>
                  </a:cubicBezTo>
                  <a:cubicBezTo>
                    <a:pt x="47711" y="6630"/>
                    <a:pt x="47984" y="6459"/>
                    <a:pt x="48189" y="6254"/>
                  </a:cubicBezTo>
                  <a:cubicBezTo>
                    <a:pt x="48463" y="5981"/>
                    <a:pt x="48668" y="5639"/>
                    <a:pt x="48839" y="5297"/>
                  </a:cubicBezTo>
                  <a:cubicBezTo>
                    <a:pt x="48976" y="4921"/>
                    <a:pt x="49078" y="4580"/>
                    <a:pt x="49146" y="4170"/>
                  </a:cubicBezTo>
                  <a:cubicBezTo>
                    <a:pt x="49181" y="3999"/>
                    <a:pt x="49044" y="3828"/>
                    <a:pt x="48873" y="3794"/>
                  </a:cubicBezTo>
                  <a:cubicBezTo>
                    <a:pt x="48702" y="3794"/>
                    <a:pt x="48565" y="3896"/>
                    <a:pt x="48531" y="4067"/>
                  </a:cubicBezTo>
                  <a:lnTo>
                    <a:pt x="48531" y="4101"/>
                  </a:lnTo>
                  <a:cubicBezTo>
                    <a:pt x="48531" y="4785"/>
                    <a:pt x="48292" y="5400"/>
                    <a:pt x="47882" y="5913"/>
                  </a:cubicBezTo>
                  <a:cubicBezTo>
                    <a:pt x="47501" y="6293"/>
                    <a:pt x="47012" y="6501"/>
                    <a:pt x="46484" y="6501"/>
                  </a:cubicBezTo>
                  <a:cubicBezTo>
                    <a:pt x="46348" y="6501"/>
                    <a:pt x="46210" y="6487"/>
                    <a:pt x="46071" y="6459"/>
                  </a:cubicBezTo>
                  <a:cubicBezTo>
                    <a:pt x="45626" y="6425"/>
                    <a:pt x="45182" y="6323"/>
                    <a:pt x="44772" y="6118"/>
                  </a:cubicBezTo>
                  <a:cubicBezTo>
                    <a:pt x="44635" y="5947"/>
                    <a:pt x="44498" y="5810"/>
                    <a:pt x="44328" y="5673"/>
                  </a:cubicBezTo>
                  <a:lnTo>
                    <a:pt x="44191" y="5571"/>
                  </a:lnTo>
                  <a:cubicBezTo>
                    <a:pt x="43883" y="5024"/>
                    <a:pt x="43883" y="4409"/>
                    <a:pt x="44088" y="3828"/>
                  </a:cubicBezTo>
                  <a:cubicBezTo>
                    <a:pt x="44191" y="3520"/>
                    <a:pt x="44362" y="3213"/>
                    <a:pt x="44601" y="3008"/>
                  </a:cubicBezTo>
                  <a:cubicBezTo>
                    <a:pt x="44874" y="2802"/>
                    <a:pt x="45182" y="2666"/>
                    <a:pt x="45490" y="2666"/>
                  </a:cubicBezTo>
                  <a:cubicBezTo>
                    <a:pt x="45575" y="2649"/>
                    <a:pt x="45660" y="2640"/>
                    <a:pt x="45746" y="2640"/>
                  </a:cubicBezTo>
                  <a:cubicBezTo>
                    <a:pt x="45831" y="2640"/>
                    <a:pt x="45917" y="2649"/>
                    <a:pt x="46002" y="2666"/>
                  </a:cubicBezTo>
                  <a:cubicBezTo>
                    <a:pt x="46139" y="2666"/>
                    <a:pt x="46310" y="2734"/>
                    <a:pt x="46412" y="2802"/>
                  </a:cubicBezTo>
                  <a:cubicBezTo>
                    <a:pt x="46720" y="2939"/>
                    <a:pt x="46925" y="3213"/>
                    <a:pt x="47062" y="3486"/>
                  </a:cubicBezTo>
                  <a:cubicBezTo>
                    <a:pt x="47164" y="3794"/>
                    <a:pt x="47198" y="4101"/>
                    <a:pt x="47130" y="4409"/>
                  </a:cubicBezTo>
                  <a:cubicBezTo>
                    <a:pt x="47096" y="4682"/>
                    <a:pt x="46891" y="4921"/>
                    <a:pt x="46617" y="4990"/>
                  </a:cubicBezTo>
                  <a:cubicBezTo>
                    <a:pt x="46551" y="5009"/>
                    <a:pt x="46470" y="5017"/>
                    <a:pt x="46387" y="5017"/>
                  </a:cubicBezTo>
                  <a:cubicBezTo>
                    <a:pt x="46173" y="5017"/>
                    <a:pt x="45939" y="4961"/>
                    <a:pt x="45865" y="4887"/>
                  </a:cubicBezTo>
                  <a:cubicBezTo>
                    <a:pt x="45729" y="4682"/>
                    <a:pt x="45729" y="4409"/>
                    <a:pt x="45865" y="4204"/>
                  </a:cubicBezTo>
                  <a:cubicBezTo>
                    <a:pt x="46005" y="3949"/>
                    <a:pt x="45798" y="3725"/>
                    <a:pt x="45586" y="3725"/>
                  </a:cubicBezTo>
                  <a:cubicBezTo>
                    <a:pt x="45486" y="3725"/>
                    <a:pt x="45385" y="3775"/>
                    <a:pt x="45319" y="3896"/>
                  </a:cubicBezTo>
                  <a:lnTo>
                    <a:pt x="45284" y="3930"/>
                  </a:lnTo>
                  <a:cubicBezTo>
                    <a:pt x="45216" y="4135"/>
                    <a:pt x="45182" y="4375"/>
                    <a:pt x="45182" y="4614"/>
                  </a:cubicBezTo>
                  <a:cubicBezTo>
                    <a:pt x="45216" y="4853"/>
                    <a:pt x="45319" y="5092"/>
                    <a:pt x="45490" y="5263"/>
                  </a:cubicBezTo>
                  <a:cubicBezTo>
                    <a:pt x="45660" y="5434"/>
                    <a:pt x="45900" y="5502"/>
                    <a:pt x="46139" y="5502"/>
                  </a:cubicBezTo>
                  <a:cubicBezTo>
                    <a:pt x="46194" y="5512"/>
                    <a:pt x="46251" y="5516"/>
                    <a:pt x="46309" y="5516"/>
                  </a:cubicBezTo>
                  <a:cubicBezTo>
                    <a:pt x="46467" y="5516"/>
                    <a:pt x="46629" y="5484"/>
                    <a:pt x="46754" y="5434"/>
                  </a:cubicBezTo>
                  <a:cubicBezTo>
                    <a:pt x="46993" y="5366"/>
                    <a:pt x="47164" y="5229"/>
                    <a:pt x="47301" y="5058"/>
                  </a:cubicBezTo>
                  <a:cubicBezTo>
                    <a:pt x="47438" y="4887"/>
                    <a:pt x="47506" y="4682"/>
                    <a:pt x="47540" y="4477"/>
                  </a:cubicBezTo>
                  <a:cubicBezTo>
                    <a:pt x="47643" y="4101"/>
                    <a:pt x="47608" y="3691"/>
                    <a:pt x="47403" y="3315"/>
                  </a:cubicBezTo>
                  <a:cubicBezTo>
                    <a:pt x="47233" y="2939"/>
                    <a:pt x="46959" y="2666"/>
                    <a:pt x="46617" y="2461"/>
                  </a:cubicBezTo>
                  <a:cubicBezTo>
                    <a:pt x="46446" y="2358"/>
                    <a:pt x="46241" y="2324"/>
                    <a:pt x="46036" y="2290"/>
                  </a:cubicBezTo>
                  <a:lnTo>
                    <a:pt x="45455" y="2290"/>
                  </a:lnTo>
                  <a:cubicBezTo>
                    <a:pt x="45079" y="2324"/>
                    <a:pt x="44703" y="2461"/>
                    <a:pt x="44430" y="2734"/>
                  </a:cubicBezTo>
                  <a:cubicBezTo>
                    <a:pt x="44122" y="2973"/>
                    <a:pt x="43883" y="3349"/>
                    <a:pt x="43781" y="3725"/>
                  </a:cubicBezTo>
                  <a:cubicBezTo>
                    <a:pt x="43678" y="4067"/>
                    <a:pt x="43644" y="4443"/>
                    <a:pt x="43644" y="4819"/>
                  </a:cubicBezTo>
                  <a:cubicBezTo>
                    <a:pt x="43644" y="5024"/>
                    <a:pt x="43678" y="5195"/>
                    <a:pt x="43747" y="5366"/>
                  </a:cubicBezTo>
                  <a:cubicBezTo>
                    <a:pt x="43507" y="5297"/>
                    <a:pt x="43268" y="5229"/>
                    <a:pt x="43029" y="5229"/>
                  </a:cubicBezTo>
                  <a:cubicBezTo>
                    <a:pt x="42585" y="5229"/>
                    <a:pt x="42140" y="5366"/>
                    <a:pt x="41730" y="5605"/>
                  </a:cubicBezTo>
                  <a:cubicBezTo>
                    <a:pt x="40978" y="6083"/>
                    <a:pt x="40534" y="6972"/>
                    <a:pt x="40671" y="7895"/>
                  </a:cubicBezTo>
                  <a:cubicBezTo>
                    <a:pt x="40705" y="8031"/>
                    <a:pt x="40739" y="8168"/>
                    <a:pt x="40773" y="8305"/>
                  </a:cubicBezTo>
                  <a:cubicBezTo>
                    <a:pt x="40602" y="8168"/>
                    <a:pt x="40431" y="8066"/>
                    <a:pt x="40261" y="7963"/>
                  </a:cubicBezTo>
                  <a:cubicBezTo>
                    <a:pt x="40158" y="7929"/>
                    <a:pt x="40055" y="7895"/>
                    <a:pt x="39953" y="7895"/>
                  </a:cubicBezTo>
                  <a:cubicBezTo>
                    <a:pt x="40226" y="7656"/>
                    <a:pt x="40431" y="7348"/>
                    <a:pt x="40602" y="7040"/>
                  </a:cubicBezTo>
                  <a:cubicBezTo>
                    <a:pt x="40773" y="6630"/>
                    <a:pt x="40842" y="6152"/>
                    <a:pt x="40705" y="5707"/>
                  </a:cubicBezTo>
                  <a:cubicBezTo>
                    <a:pt x="40602" y="5263"/>
                    <a:pt x="40363" y="4853"/>
                    <a:pt x="40021" y="4545"/>
                  </a:cubicBezTo>
                  <a:cubicBezTo>
                    <a:pt x="39885" y="4375"/>
                    <a:pt x="39748" y="4238"/>
                    <a:pt x="39577" y="4067"/>
                  </a:cubicBezTo>
                  <a:cubicBezTo>
                    <a:pt x="39338" y="3862"/>
                    <a:pt x="39099" y="3691"/>
                    <a:pt x="38825" y="3520"/>
                  </a:cubicBezTo>
                  <a:cubicBezTo>
                    <a:pt x="38552" y="3383"/>
                    <a:pt x="38244" y="3247"/>
                    <a:pt x="37971" y="3144"/>
                  </a:cubicBezTo>
                  <a:cubicBezTo>
                    <a:pt x="37663" y="3042"/>
                    <a:pt x="37356" y="2973"/>
                    <a:pt x="37014" y="2939"/>
                  </a:cubicBezTo>
                  <a:cubicBezTo>
                    <a:pt x="37003" y="2938"/>
                    <a:pt x="36993" y="2938"/>
                    <a:pt x="36982" y="2938"/>
                  </a:cubicBezTo>
                  <a:cubicBezTo>
                    <a:pt x="36634" y="2938"/>
                    <a:pt x="36580" y="3487"/>
                    <a:pt x="36945" y="3520"/>
                  </a:cubicBezTo>
                  <a:lnTo>
                    <a:pt x="36980" y="3520"/>
                  </a:lnTo>
                  <a:cubicBezTo>
                    <a:pt x="37253" y="3520"/>
                    <a:pt x="37526" y="3554"/>
                    <a:pt x="37800" y="3623"/>
                  </a:cubicBezTo>
                  <a:cubicBezTo>
                    <a:pt x="38005" y="3657"/>
                    <a:pt x="38210" y="3759"/>
                    <a:pt x="38415" y="3828"/>
                  </a:cubicBezTo>
                  <a:cubicBezTo>
                    <a:pt x="38107" y="3828"/>
                    <a:pt x="37800" y="3862"/>
                    <a:pt x="37526" y="3930"/>
                  </a:cubicBezTo>
                  <a:cubicBezTo>
                    <a:pt x="37048" y="4067"/>
                    <a:pt x="36672" y="4409"/>
                    <a:pt x="36467" y="4853"/>
                  </a:cubicBezTo>
                  <a:cubicBezTo>
                    <a:pt x="36330" y="5297"/>
                    <a:pt x="36330" y="5810"/>
                    <a:pt x="36467" y="6254"/>
                  </a:cubicBezTo>
                  <a:cubicBezTo>
                    <a:pt x="36569" y="6494"/>
                    <a:pt x="36706" y="6699"/>
                    <a:pt x="36877" y="6869"/>
                  </a:cubicBezTo>
                  <a:cubicBezTo>
                    <a:pt x="37048" y="7040"/>
                    <a:pt x="37287" y="7177"/>
                    <a:pt x="37561" y="7211"/>
                  </a:cubicBezTo>
                  <a:cubicBezTo>
                    <a:pt x="37625" y="7220"/>
                    <a:pt x="37691" y="7225"/>
                    <a:pt x="37759" y="7225"/>
                  </a:cubicBezTo>
                  <a:cubicBezTo>
                    <a:pt x="37944" y="7225"/>
                    <a:pt x="38137" y="7193"/>
                    <a:pt x="38312" y="7143"/>
                  </a:cubicBezTo>
                  <a:cubicBezTo>
                    <a:pt x="38552" y="7075"/>
                    <a:pt x="38791" y="6938"/>
                    <a:pt x="38962" y="6733"/>
                  </a:cubicBezTo>
                  <a:cubicBezTo>
                    <a:pt x="39133" y="6494"/>
                    <a:pt x="39235" y="6186"/>
                    <a:pt x="39167" y="5913"/>
                  </a:cubicBezTo>
                  <a:cubicBezTo>
                    <a:pt x="39133" y="5639"/>
                    <a:pt x="39030" y="5400"/>
                    <a:pt x="38893" y="5195"/>
                  </a:cubicBezTo>
                  <a:cubicBezTo>
                    <a:pt x="38813" y="5085"/>
                    <a:pt x="38710" y="5039"/>
                    <a:pt x="38610" y="5039"/>
                  </a:cubicBezTo>
                  <a:cubicBezTo>
                    <a:pt x="38370" y="5039"/>
                    <a:pt x="38153" y="5305"/>
                    <a:pt x="38347" y="5571"/>
                  </a:cubicBezTo>
                  <a:lnTo>
                    <a:pt x="38347" y="5605"/>
                  </a:lnTo>
                  <a:cubicBezTo>
                    <a:pt x="38415" y="5707"/>
                    <a:pt x="38483" y="5844"/>
                    <a:pt x="38518" y="5981"/>
                  </a:cubicBezTo>
                  <a:cubicBezTo>
                    <a:pt x="38518" y="6118"/>
                    <a:pt x="38518" y="6220"/>
                    <a:pt x="38449" y="6323"/>
                  </a:cubicBezTo>
                  <a:cubicBezTo>
                    <a:pt x="38210" y="6528"/>
                    <a:pt x="37937" y="6630"/>
                    <a:pt x="37629" y="6630"/>
                  </a:cubicBezTo>
                  <a:cubicBezTo>
                    <a:pt x="37458" y="6596"/>
                    <a:pt x="37321" y="6528"/>
                    <a:pt x="37219" y="6459"/>
                  </a:cubicBezTo>
                  <a:cubicBezTo>
                    <a:pt x="37116" y="6323"/>
                    <a:pt x="37014" y="6186"/>
                    <a:pt x="36945" y="6049"/>
                  </a:cubicBezTo>
                  <a:cubicBezTo>
                    <a:pt x="36843" y="5707"/>
                    <a:pt x="36809" y="5366"/>
                    <a:pt x="36945" y="5024"/>
                  </a:cubicBezTo>
                  <a:cubicBezTo>
                    <a:pt x="37048" y="4716"/>
                    <a:pt x="37321" y="4477"/>
                    <a:pt x="37629" y="4375"/>
                  </a:cubicBezTo>
                  <a:cubicBezTo>
                    <a:pt x="37841" y="4314"/>
                    <a:pt x="38059" y="4283"/>
                    <a:pt x="38276" y="4283"/>
                  </a:cubicBezTo>
                  <a:cubicBezTo>
                    <a:pt x="38793" y="4283"/>
                    <a:pt x="39304" y="4458"/>
                    <a:pt x="39714" y="4819"/>
                  </a:cubicBezTo>
                  <a:cubicBezTo>
                    <a:pt x="39987" y="5058"/>
                    <a:pt x="40192" y="5400"/>
                    <a:pt x="40295" y="5742"/>
                  </a:cubicBezTo>
                  <a:cubicBezTo>
                    <a:pt x="40397" y="6118"/>
                    <a:pt x="40363" y="6494"/>
                    <a:pt x="40226" y="6801"/>
                  </a:cubicBezTo>
                  <a:cubicBezTo>
                    <a:pt x="40055" y="7143"/>
                    <a:pt x="39816" y="7450"/>
                    <a:pt x="39509" y="7656"/>
                  </a:cubicBezTo>
                  <a:cubicBezTo>
                    <a:pt x="38893" y="8134"/>
                    <a:pt x="38142" y="8407"/>
                    <a:pt x="37356" y="8407"/>
                  </a:cubicBezTo>
                  <a:cubicBezTo>
                    <a:pt x="37162" y="8415"/>
                    <a:pt x="36970" y="8420"/>
                    <a:pt x="36780" y="8420"/>
                  </a:cubicBezTo>
                  <a:cubicBezTo>
                    <a:pt x="36164" y="8420"/>
                    <a:pt x="35564" y="8375"/>
                    <a:pt x="34963" y="8271"/>
                  </a:cubicBezTo>
                  <a:cubicBezTo>
                    <a:pt x="34314" y="8168"/>
                    <a:pt x="33664" y="7997"/>
                    <a:pt x="33049" y="7826"/>
                  </a:cubicBezTo>
                  <a:cubicBezTo>
                    <a:pt x="33459" y="7621"/>
                    <a:pt x="33801" y="7348"/>
                    <a:pt x="34143" y="7040"/>
                  </a:cubicBezTo>
                  <a:cubicBezTo>
                    <a:pt x="34382" y="6801"/>
                    <a:pt x="34587" y="6528"/>
                    <a:pt x="34724" y="6220"/>
                  </a:cubicBezTo>
                  <a:cubicBezTo>
                    <a:pt x="34895" y="5878"/>
                    <a:pt x="34929" y="5468"/>
                    <a:pt x="34826" y="5126"/>
                  </a:cubicBezTo>
                  <a:cubicBezTo>
                    <a:pt x="34690" y="4785"/>
                    <a:pt x="34451" y="4477"/>
                    <a:pt x="34143" y="4272"/>
                  </a:cubicBezTo>
                  <a:cubicBezTo>
                    <a:pt x="33972" y="4170"/>
                    <a:pt x="33767" y="4101"/>
                    <a:pt x="33562" y="4101"/>
                  </a:cubicBezTo>
                  <a:cubicBezTo>
                    <a:pt x="33357" y="4101"/>
                    <a:pt x="33152" y="4135"/>
                    <a:pt x="32981" y="4238"/>
                  </a:cubicBezTo>
                  <a:cubicBezTo>
                    <a:pt x="32673" y="4409"/>
                    <a:pt x="32400" y="4682"/>
                    <a:pt x="32229" y="4990"/>
                  </a:cubicBezTo>
                  <a:cubicBezTo>
                    <a:pt x="32058" y="5263"/>
                    <a:pt x="31921" y="5605"/>
                    <a:pt x="31853" y="5913"/>
                  </a:cubicBezTo>
                  <a:cubicBezTo>
                    <a:pt x="31785" y="6254"/>
                    <a:pt x="31785" y="6596"/>
                    <a:pt x="31853" y="6938"/>
                  </a:cubicBezTo>
                  <a:cubicBezTo>
                    <a:pt x="31921" y="7280"/>
                    <a:pt x="32058" y="7587"/>
                    <a:pt x="32229" y="7861"/>
                  </a:cubicBezTo>
                  <a:cubicBezTo>
                    <a:pt x="31716" y="8066"/>
                    <a:pt x="31204" y="8168"/>
                    <a:pt x="30657" y="8202"/>
                  </a:cubicBezTo>
                  <a:cubicBezTo>
                    <a:pt x="30439" y="8227"/>
                    <a:pt x="30221" y="8238"/>
                    <a:pt x="30005" y="8238"/>
                  </a:cubicBezTo>
                  <a:cubicBezTo>
                    <a:pt x="29610" y="8238"/>
                    <a:pt x="29221" y="8200"/>
                    <a:pt x="28846" y="8134"/>
                  </a:cubicBezTo>
                  <a:cubicBezTo>
                    <a:pt x="28401" y="8100"/>
                    <a:pt x="27991" y="7997"/>
                    <a:pt x="27547" y="7895"/>
                  </a:cubicBezTo>
                  <a:cubicBezTo>
                    <a:pt x="27513" y="7450"/>
                    <a:pt x="27171" y="7109"/>
                    <a:pt x="26761" y="7040"/>
                  </a:cubicBezTo>
                  <a:cubicBezTo>
                    <a:pt x="26966" y="6323"/>
                    <a:pt x="27273" y="5673"/>
                    <a:pt x="27649" y="5024"/>
                  </a:cubicBezTo>
                  <a:cubicBezTo>
                    <a:pt x="28060" y="4340"/>
                    <a:pt x="28572" y="3589"/>
                    <a:pt x="29358" y="3452"/>
                  </a:cubicBezTo>
                  <a:cubicBezTo>
                    <a:pt x="29501" y="3395"/>
                    <a:pt x="29655" y="3367"/>
                    <a:pt x="29812" y="3367"/>
                  </a:cubicBezTo>
                  <a:cubicBezTo>
                    <a:pt x="30030" y="3367"/>
                    <a:pt x="30253" y="3421"/>
                    <a:pt x="30452" y="3520"/>
                  </a:cubicBezTo>
                  <a:cubicBezTo>
                    <a:pt x="30589" y="3623"/>
                    <a:pt x="30725" y="3794"/>
                    <a:pt x="30794" y="3964"/>
                  </a:cubicBezTo>
                  <a:cubicBezTo>
                    <a:pt x="30896" y="4101"/>
                    <a:pt x="30965" y="4272"/>
                    <a:pt x="30965" y="4477"/>
                  </a:cubicBezTo>
                  <a:cubicBezTo>
                    <a:pt x="30965" y="4614"/>
                    <a:pt x="30930" y="4785"/>
                    <a:pt x="30794" y="4887"/>
                  </a:cubicBezTo>
                  <a:cubicBezTo>
                    <a:pt x="30691" y="5024"/>
                    <a:pt x="30520" y="5058"/>
                    <a:pt x="30349" y="5092"/>
                  </a:cubicBezTo>
                  <a:cubicBezTo>
                    <a:pt x="30178" y="5092"/>
                    <a:pt x="30042" y="5058"/>
                    <a:pt x="29905" y="4990"/>
                  </a:cubicBezTo>
                  <a:cubicBezTo>
                    <a:pt x="29803" y="4921"/>
                    <a:pt x="29768" y="4785"/>
                    <a:pt x="29768" y="4648"/>
                  </a:cubicBezTo>
                  <a:cubicBezTo>
                    <a:pt x="29768" y="4443"/>
                    <a:pt x="29606" y="4330"/>
                    <a:pt x="29447" y="4330"/>
                  </a:cubicBezTo>
                  <a:cubicBezTo>
                    <a:pt x="29314" y="4330"/>
                    <a:pt x="29184" y="4409"/>
                    <a:pt x="29153" y="4580"/>
                  </a:cubicBezTo>
                  <a:cubicBezTo>
                    <a:pt x="29153" y="4614"/>
                    <a:pt x="29153" y="4648"/>
                    <a:pt x="29153" y="4648"/>
                  </a:cubicBezTo>
                  <a:lnTo>
                    <a:pt x="29153" y="4682"/>
                  </a:lnTo>
                  <a:cubicBezTo>
                    <a:pt x="29187" y="4990"/>
                    <a:pt x="29358" y="5263"/>
                    <a:pt x="29632" y="5434"/>
                  </a:cubicBezTo>
                  <a:cubicBezTo>
                    <a:pt x="29811" y="5511"/>
                    <a:pt x="30010" y="5549"/>
                    <a:pt x="30213" y="5549"/>
                  </a:cubicBezTo>
                  <a:cubicBezTo>
                    <a:pt x="30281" y="5549"/>
                    <a:pt x="30349" y="5545"/>
                    <a:pt x="30418" y="5537"/>
                  </a:cubicBezTo>
                  <a:cubicBezTo>
                    <a:pt x="30691" y="5468"/>
                    <a:pt x="30930" y="5366"/>
                    <a:pt x="31101" y="5161"/>
                  </a:cubicBezTo>
                  <a:cubicBezTo>
                    <a:pt x="31272" y="4956"/>
                    <a:pt x="31375" y="4716"/>
                    <a:pt x="31340" y="4443"/>
                  </a:cubicBezTo>
                  <a:cubicBezTo>
                    <a:pt x="31340" y="4204"/>
                    <a:pt x="31272" y="3964"/>
                    <a:pt x="31135" y="3725"/>
                  </a:cubicBezTo>
                  <a:cubicBezTo>
                    <a:pt x="31033" y="3520"/>
                    <a:pt x="30862" y="3349"/>
                    <a:pt x="30657" y="3213"/>
                  </a:cubicBezTo>
                  <a:cubicBezTo>
                    <a:pt x="30388" y="3055"/>
                    <a:pt x="30074" y="2972"/>
                    <a:pt x="29764" y="2972"/>
                  </a:cubicBezTo>
                  <a:cubicBezTo>
                    <a:pt x="29603" y="2972"/>
                    <a:pt x="29442" y="2995"/>
                    <a:pt x="29290" y="3042"/>
                  </a:cubicBezTo>
                  <a:cubicBezTo>
                    <a:pt x="29119" y="3076"/>
                    <a:pt x="28948" y="3144"/>
                    <a:pt x="28777" y="3213"/>
                  </a:cubicBezTo>
                  <a:cubicBezTo>
                    <a:pt x="28846" y="2973"/>
                    <a:pt x="28914" y="2734"/>
                    <a:pt x="28914" y="2495"/>
                  </a:cubicBezTo>
                  <a:cubicBezTo>
                    <a:pt x="28914" y="2256"/>
                    <a:pt x="28846" y="1982"/>
                    <a:pt x="28743" y="1743"/>
                  </a:cubicBezTo>
                  <a:cubicBezTo>
                    <a:pt x="28692" y="1616"/>
                    <a:pt x="28566" y="1546"/>
                    <a:pt x="28435" y="1546"/>
                  </a:cubicBezTo>
                  <a:cubicBezTo>
                    <a:pt x="28389" y="1546"/>
                    <a:pt x="28343" y="1554"/>
                    <a:pt x="28299" y="1572"/>
                  </a:cubicBezTo>
                  <a:cubicBezTo>
                    <a:pt x="28128" y="1640"/>
                    <a:pt x="28025" y="1846"/>
                    <a:pt x="28128" y="2051"/>
                  </a:cubicBezTo>
                  <a:lnTo>
                    <a:pt x="28128" y="2085"/>
                  </a:lnTo>
                  <a:cubicBezTo>
                    <a:pt x="28196" y="2187"/>
                    <a:pt x="28265" y="2358"/>
                    <a:pt x="28265" y="2495"/>
                  </a:cubicBezTo>
                  <a:cubicBezTo>
                    <a:pt x="28299" y="2666"/>
                    <a:pt x="28265" y="2837"/>
                    <a:pt x="28230" y="3008"/>
                  </a:cubicBezTo>
                  <a:cubicBezTo>
                    <a:pt x="28196" y="3213"/>
                    <a:pt x="28128" y="3383"/>
                    <a:pt x="28025" y="3554"/>
                  </a:cubicBezTo>
                  <a:cubicBezTo>
                    <a:pt x="27957" y="3691"/>
                    <a:pt x="27854" y="3862"/>
                    <a:pt x="27786" y="3999"/>
                  </a:cubicBezTo>
                  <a:cubicBezTo>
                    <a:pt x="27581" y="4204"/>
                    <a:pt x="27376" y="4477"/>
                    <a:pt x="27205" y="4716"/>
                  </a:cubicBezTo>
                  <a:cubicBezTo>
                    <a:pt x="26932" y="5161"/>
                    <a:pt x="26658" y="5605"/>
                    <a:pt x="26419" y="6049"/>
                  </a:cubicBezTo>
                  <a:cubicBezTo>
                    <a:pt x="26282" y="3999"/>
                    <a:pt x="25701" y="2051"/>
                    <a:pt x="24710" y="239"/>
                  </a:cubicBezTo>
                  <a:lnTo>
                    <a:pt x="245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829921" y="4638559"/>
              <a:ext cx="1483134" cy="415775"/>
            </a:xfrm>
            <a:custGeom>
              <a:avLst/>
              <a:gdLst/>
              <a:ahLst/>
              <a:cxnLst/>
              <a:rect l="l" t="t" r="r" b="b"/>
              <a:pathLst>
                <a:path w="49249" h="13820" extrusionOk="0">
                  <a:moveTo>
                    <a:pt x="24676" y="867"/>
                  </a:moveTo>
                  <a:cubicBezTo>
                    <a:pt x="25086" y="1448"/>
                    <a:pt x="26111" y="3088"/>
                    <a:pt x="26213" y="4695"/>
                  </a:cubicBezTo>
                  <a:lnTo>
                    <a:pt x="23138" y="4695"/>
                  </a:lnTo>
                  <a:cubicBezTo>
                    <a:pt x="23240" y="3088"/>
                    <a:pt x="24265" y="1448"/>
                    <a:pt x="24676" y="867"/>
                  </a:cubicBezTo>
                  <a:close/>
                  <a:moveTo>
                    <a:pt x="10954" y="3075"/>
                  </a:moveTo>
                  <a:cubicBezTo>
                    <a:pt x="11415" y="3075"/>
                    <a:pt x="11876" y="3114"/>
                    <a:pt x="12338" y="3191"/>
                  </a:cubicBezTo>
                  <a:cubicBezTo>
                    <a:pt x="12953" y="3259"/>
                    <a:pt x="13534" y="3430"/>
                    <a:pt x="14081" y="3703"/>
                  </a:cubicBezTo>
                  <a:cubicBezTo>
                    <a:pt x="14935" y="4045"/>
                    <a:pt x="15653" y="4626"/>
                    <a:pt x="16234" y="5378"/>
                  </a:cubicBezTo>
                  <a:cubicBezTo>
                    <a:pt x="14942" y="5101"/>
                    <a:pt x="13622" y="4963"/>
                    <a:pt x="12300" y="4963"/>
                  </a:cubicBezTo>
                  <a:cubicBezTo>
                    <a:pt x="12153" y="4963"/>
                    <a:pt x="12006" y="4965"/>
                    <a:pt x="11859" y="4968"/>
                  </a:cubicBezTo>
                  <a:cubicBezTo>
                    <a:pt x="11449" y="5002"/>
                    <a:pt x="11039" y="5071"/>
                    <a:pt x="10629" y="5207"/>
                  </a:cubicBezTo>
                  <a:lnTo>
                    <a:pt x="10458" y="5241"/>
                  </a:lnTo>
                  <a:cubicBezTo>
                    <a:pt x="10526" y="5071"/>
                    <a:pt x="10561" y="4900"/>
                    <a:pt x="10561" y="4729"/>
                  </a:cubicBezTo>
                  <a:cubicBezTo>
                    <a:pt x="10561" y="4455"/>
                    <a:pt x="10424" y="4216"/>
                    <a:pt x="10219" y="4079"/>
                  </a:cubicBezTo>
                  <a:cubicBezTo>
                    <a:pt x="10065" y="4002"/>
                    <a:pt x="9911" y="3964"/>
                    <a:pt x="9743" y="3964"/>
                  </a:cubicBezTo>
                  <a:cubicBezTo>
                    <a:pt x="9687" y="3964"/>
                    <a:pt x="9629" y="3968"/>
                    <a:pt x="9569" y="3977"/>
                  </a:cubicBezTo>
                  <a:cubicBezTo>
                    <a:pt x="9146" y="3977"/>
                    <a:pt x="9188" y="4597"/>
                    <a:pt x="9577" y="4597"/>
                  </a:cubicBezTo>
                  <a:cubicBezTo>
                    <a:pt x="9596" y="4597"/>
                    <a:pt x="9617" y="4595"/>
                    <a:pt x="9638" y="4592"/>
                  </a:cubicBezTo>
                  <a:lnTo>
                    <a:pt x="9672" y="4592"/>
                  </a:lnTo>
                  <a:cubicBezTo>
                    <a:pt x="9706" y="4575"/>
                    <a:pt x="9749" y="4566"/>
                    <a:pt x="9792" y="4566"/>
                  </a:cubicBezTo>
                  <a:cubicBezTo>
                    <a:pt x="9834" y="4566"/>
                    <a:pt x="9877" y="4575"/>
                    <a:pt x="9911" y="4592"/>
                  </a:cubicBezTo>
                  <a:cubicBezTo>
                    <a:pt x="9980" y="4592"/>
                    <a:pt x="10014" y="4626"/>
                    <a:pt x="10014" y="4729"/>
                  </a:cubicBezTo>
                  <a:cubicBezTo>
                    <a:pt x="10014" y="4865"/>
                    <a:pt x="10014" y="4968"/>
                    <a:pt x="9980" y="5071"/>
                  </a:cubicBezTo>
                  <a:cubicBezTo>
                    <a:pt x="9945" y="5207"/>
                    <a:pt x="9877" y="5310"/>
                    <a:pt x="9809" y="5378"/>
                  </a:cubicBezTo>
                  <a:cubicBezTo>
                    <a:pt x="9685" y="5461"/>
                    <a:pt x="9548" y="5506"/>
                    <a:pt x="9414" y="5506"/>
                  </a:cubicBezTo>
                  <a:cubicBezTo>
                    <a:pt x="9326" y="5506"/>
                    <a:pt x="9240" y="5487"/>
                    <a:pt x="9159" y="5446"/>
                  </a:cubicBezTo>
                  <a:cubicBezTo>
                    <a:pt x="8920" y="5378"/>
                    <a:pt x="8715" y="5173"/>
                    <a:pt x="8578" y="4968"/>
                  </a:cubicBezTo>
                  <a:cubicBezTo>
                    <a:pt x="8510" y="4831"/>
                    <a:pt x="8476" y="4695"/>
                    <a:pt x="8442" y="4558"/>
                  </a:cubicBezTo>
                  <a:cubicBezTo>
                    <a:pt x="8442" y="4455"/>
                    <a:pt x="8407" y="4319"/>
                    <a:pt x="8442" y="4182"/>
                  </a:cubicBezTo>
                  <a:cubicBezTo>
                    <a:pt x="8442" y="3909"/>
                    <a:pt x="8578" y="3669"/>
                    <a:pt x="8818" y="3498"/>
                  </a:cubicBezTo>
                  <a:cubicBezTo>
                    <a:pt x="9057" y="3362"/>
                    <a:pt x="9330" y="3225"/>
                    <a:pt x="9604" y="3191"/>
                  </a:cubicBezTo>
                  <a:cubicBezTo>
                    <a:pt x="9911" y="3122"/>
                    <a:pt x="10219" y="3088"/>
                    <a:pt x="10492" y="3088"/>
                  </a:cubicBezTo>
                  <a:cubicBezTo>
                    <a:pt x="10646" y="3080"/>
                    <a:pt x="10800" y="3075"/>
                    <a:pt x="10954" y="3075"/>
                  </a:cubicBezTo>
                  <a:close/>
                  <a:moveTo>
                    <a:pt x="38397" y="3075"/>
                  </a:moveTo>
                  <a:cubicBezTo>
                    <a:pt x="38551" y="3075"/>
                    <a:pt x="38705" y="3080"/>
                    <a:pt x="38859" y="3088"/>
                  </a:cubicBezTo>
                  <a:cubicBezTo>
                    <a:pt x="39166" y="3088"/>
                    <a:pt x="39440" y="3122"/>
                    <a:pt x="39747" y="3191"/>
                  </a:cubicBezTo>
                  <a:cubicBezTo>
                    <a:pt x="40021" y="3225"/>
                    <a:pt x="40294" y="3362"/>
                    <a:pt x="40533" y="3498"/>
                  </a:cubicBezTo>
                  <a:cubicBezTo>
                    <a:pt x="40773" y="3669"/>
                    <a:pt x="40909" y="3909"/>
                    <a:pt x="40909" y="4182"/>
                  </a:cubicBezTo>
                  <a:cubicBezTo>
                    <a:pt x="40944" y="4319"/>
                    <a:pt x="40944" y="4455"/>
                    <a:pt x="40909" y="4592"/>
                  </a:cubicBezTo>
                  <a:cubicBezTo>
                    <a:pt x="40909" y="4729"/>
                    <a:pt x="40841" y="4865"/>
                    <a:pt x="40807" y="4968"/>
                  </a:cubicBezTo>
                  <a:cubicBezTo>
                    <a:pt x="40670" y="5207"/>
                    <a:pt x="40465" y="5378"/>
                    <a:pt x="40226" y="5481"/>
                  </a:cubicBezTo>
                  <a:cubicBezTo>
                    <a:pt x="40131" y="5521"/>
                    <a:pt x="40037" y="5540"/>
                    <a:pt x="39947" y="5540"/>
                  </a:cubicBezTo>
                  <a:cubicBezTo>
                    <a:pt x="39808" y="5540"/>
                    <a:pt x="39680" y="5495"/>
                    <a:pt x="39576" y="5412"/>
                  </a:cubicBezTo>
                  <a:cubicBezTo>
                    <a:pt x="39474" y="5310"/>
                    <a:pt x="39440" y="5207"/>
                    <a:pt x="39406" y="5105"/>
                  </a:cubicBezTo>
                  <a:cubicBezTo>
                    <a:pt x="39371" y="5002"/>
                    <a:pt x="39337" y="4865"/>
                    <a:pt x="39337" y="4763"/>
                  </a:cubicBezTo>
                  <a:cubicBezTo>
                    <a:pt x="39337" y="4660"/>
                    <a:pt x="39406" y="4626"/>
                    <a:pt x="39440" y="4592"/>
                  </a:cubicBezTo>
                  <a:lnTo>
                    <a:pt x="39747" y="4592"/>
                  </a:lnTo>
                  <a:cubicBezTo>
                    <a:pt x="40123" y="4592"/>
                    <a:pt x="40157" y="4045"/>
                    <a:pt x="39782" y="3977"/>
                  </a:cubicBezTo>
                  <a:cubicBezTo>
                    <a:pt x="39576" y="3977"/>
                    <a:pt x="39371" y="4011"/>
                    <a:pt x="39166" y="4114"/>
                  </a:cubicBezTo>
                  <a:cubicBezTo>
                    <a:pt x="38961" y="4250"/>
                    <a:pt x="38825" y="4490"/>
                    <a:pt x="38825" y="4729"/>
                  </a:cubicBezTo>
                  <a:cubicBezTo>
                    <a:pt x="38825" y="4934"/>
                    <a:pt x="38859" y="5105"/>
                    <a:pt x="38927" y="5276"/>
                  </a:cubicBezTo>
                  <a:lnTo>
                    <a:pt x="38756" y="5207"/>
                  </a:lnTo>
                  <a:cubicBezTo>
                    <a:pt x="38346" y="5105"/>
                    <a:pt x="37936" y="5036"/>
                    <a:pt x="37492" y="5002"/>
                  </a:cubicBezTo>
                  <a:cubicBezTo>
                    <a:pt x="37252" y="4991"/>
                    <a:pt x="37012" y="4985"/>
                    <a:pt x="36771" y="4985"/>
                  </a:cubicBezTo>
                  <a:cubicBezTo>
                    <a:pt x="35567" y="4985"/>
                    <a:pt x="34347" y="5127"/>
                    <a:pt x="33151" y="5412"/>
                  </a:cubicBezTo>
                  <a:cubicBezTo>
                    <a:pt x="33698" y="4660"/>
                    <a:pt x="34416" y="4079"/>
                    <a:pt x="35270" y="3703"/>
                  </a:cubicBezTo>
                  <a:cubicBezTo>
                    <a:pt x="35817" y="3430"/>
                    <a:pt x="36432" y="3259"/>
                    <a:pt x="37013" y="3191"/>
                  </a:cubicBezTo>
                  <a:cubicBezTo>
                    <a:pt x="37475" y="3114"/>
                    <a:pt x="37936" y="3075"/>
                    <a:pt x="38397" y="3075"/>
                  </a:cubicBezTo>
                  <a:close/>
                  <a:moveTo>
                    <a:pt x="26658" y="5139"/>
                  </a:moveTo>
                  <a:cubicBezTo>
                    <a:pt x="27478" y="5139"/>
                    <a:pt x="27478" y="6369"/>
                    <a:pt x="26658" y="6369"/>
                  </a:cubicBezTo>
                  <a:lnTo>
                    <a:pt x="22693" y="6369"/>
                  </a:lnTo>
                  <a:cubicBezTo>
                    <a:pt x="22682" y="6370"/>
                    <a:pt x="22672" y="6370"/>
                    <a:pt x="22661" y="6370"/>
                  </a:cubicBezTo>
                  <a:cubicBezTo>
                    <a:pt x="21873" y="6370"/>
                    <a:pt x="21884" y="5139"/>
                    <a:pt x="22693" y="5139"/>
                  </a:cubicBezTo>
                  <a:close/>
                  <a:moveTo>
                    <a:pt x="6177" y="3900"/>
                  </a:moveTo>
                  <a:cubicBezTo>
                    <a:pt x="6496" y="3900"/>
                    <a:pt x="6826" y="3966"/>
                    <a:pt x="7109" y="4079"/>
                  </a:cubicBezTo>
                  <a:cubicBezTo>
                    <a:pt x="7485" y="4250"/>
                    <a:pt x="7758" y="4524"/>
                    <a:pt x="7929" y="4865"/>
                  </a:cubicBezTo>
                  <a:cubicBezTo>
                    <a:pt x="8100" y="5207"/>
                    <a:pt x="8202" y="5583"/>
                    <a:pt x="8271" y="5959"/>
                  </a:cubicBezTo>
                  <a:cubicBezTo>
                    <a:pt x="8339" y="6745"/>
                    <a:pt x="7963" y="7463"/>
                    <a:pt x="7314" y="7873"/>
                  </a:cubicBezTo>
                  <a:cubicBezTo>
                    <a:pt x="7016" y="8045"/>
                    <a:pt x="6683" y="8131"/>
                    <a:pt x="6349" y="8131"/>
                  </a:cubicBezTo>
                  <a:cubicBezTo>
                    <a:pt x="5956" y="8131"/>
                    <a:pt x="5562" y="8011"/>
                    <a:pt x="5229" y="7770"/>
                  </a:cubicBezTo>
                  <a:cubicBezTo>
                    <a:pt x="4956" y="7531"/>
                    <a:pt x="4751" y="7224"/>
                    <a:pt x="4648" y="6882"/>
                  </a:cubicBezTo>
                  <a:cubicBezTo>
                    <a:pt x="4511" y="6574"/>
                    <a:pt x="4614" y="6233"/>
                    <a:pt x="4853" y="6062"/>
                  </a:cubicBezTo>
                  <a:cubicBezTo>
                    <a:pt x="5082" y="5890"/>
                    <a:pt x="5335" y="5814"/>
                    <a:pt x="5612" y="5814"/>
                  </a:cubicBezTo>
                  <a:cubicBezTo>
                    <a:pt x="5666" y="5814"/>
                    <a:pt x="5720" y="5817"/>
                    <a:pt x="5776" y="5822"/>
                  </a:cubicBezTo>
                  <a:cubicBezTo>
                    <a:pt x="5913" y="5857"/>
                    <a:pt x="5947" y="5891"/>
                    <a:pt x="5981" y="5993"/>
                  </a:cubicBezTo>
                  <a:cubicBezTo>
                    <a:pt x="6015" y="6096"/>
                    <a:pt x="6015" y="6233"/>
                    <a:pt x="5981" y="6335"/>
                  </a:cubicBezTo>
                  <a:cubicBezTo>
                    <a:pt x="5896" y="6631"/>
                    <a:pt x="6138" y="6835"/>
                    <a:pt x="6368" y="6835"/>
                  </a:cubicBezTo>
                  <a:cubicBezTo>
                    <a:pt x="6509" y="6835"/>
                    <a:pt x="6646" y="6757"/>
                    <a:pt x="6699" y="6574"/>
                  </a:cubicBezTo>
                  <a:cubicBezTo>
                    <a:pt x="6699" y="6540"/>
                    <a:pt x="6699" y="6540"/>
                    <a:pt x="6699" y="6540"/>
                  </a:cubicBezTo>
                  <a:cubicBezTo>
                    <a:pt x="6733" y="6369"/>
                    <a:pt x="6733" y="6233"/>
                    <a:pt x="6733" y="6096"/>
                  </a:cubicBezTo>
                  <a:cubicBezTo>
                    <a:pt x="6733" y="5959"/>
                    <a:pt x="6664" y="5788"/>
                    <a:pt x="6596" y="5686"/>
                  </a:cubicBezTo>
                  <a:cubicBezTo>
                    <a:pt x="6459" y="5378"/>
                    <a:pt x="6186" y="5207"/>
                    <a:pt x="5844" y="5173"/>
                  </a:cubicBezTo>
                  <a:cubicBezTo>
                    <a:pt x="5774" y="5163"/>
                    <a:pt x="5702" y="5158"/>
                    <a:pt x="5631" y="5158"/>
                  </a:cubicBezTo>
                  <a:cubicBezTo>
                    <a:pt x="5217" y="5158"/>
                    <a:pt x="4798" y="5321"/>
                    <a:pt x="4477" y="5583"/>
                  </a:cubicBezTo>
                  <a:cubicBezTo>
                    <a:pt x="4272" y="5788"/>
                    <a:pt x="4135" y="5993"/>
                    <a:pt x="4067" y="6267"/>
                  </a:cubicBezTo>
                  <a:cubicBezTo>
                    <a:pt x="4033" y="6506"/>
                    <a:pt x="4033" y="6779"/>
                    <a:pt x="4135" y="7019"/>
                  </a:cubicBezTo>
                  <a:cubicBezTo>
                    <a:pt x="4135" y="7087"/>
                    <a:pt x="4170" y="7155"/>
                    <a:pt x="4204" y="7224"/>
                  </a:cubicBezTo>
                  <a:cubicBezTo>
                    <a:pt x="3896" y="7087"/>
                    <a:pt x="3554" y="7019"/>
                    <a:pt x="3213" y="6984"/>
                  </a:cubicBezTo>
                  <a:cubicBezTo>
                    <a:pt x="2939" y="6950"/>
                    <a:pt x="2666" y="6950"/>
                    <a:pt x="2392" y="6950"/>
                  </a:cubicBezTo>
                  <a:cubicBezTo>
                    <a:pt x="2358" y="6369"/>
                    <a:pt x="2529" y="5788"/>
                    <a:pt x="2871" y="5344"/>
                  </a:cubicBezTo>
                  <a:cubicBezTo>
                    <a:pt x="3349" y="4695"/>
                    <a:pt x="4033" y="4250"/>
                    <a:pt x="4785" y="4045"/>
                  </a:cubicBezTo>
                  <a:cubicBezTo>
                    <a:pt x="5195" y="3943"/>
                    <a:pt x="5571" y="3909"/>
                    <a:pt x="5981" y="3909"/>
                  </a:cubicBezTo>
                  <a:cubicBezTo>
                    <a:pt x="6045" y="3903"/>
                    <a:pt x="6111" y="3900"/>
                    <a:pt x="6177" y="3900"/>
                  </a:cubicBezTo>
                  <a:close/>
                  <a:moveTo>
                    <a:pt x="43202" y="3900"/>
                  </a:moveTo>
                  <a:cubicBezTo>
                    <a:pt x="43268" y="3900"/>
                    <a:pt x="43336" y="3903"/>
                    <a:pt x="43404" y="3909"/>
                  </a:cubicBezTo>
                  <a:cubicBezTo>
                    <a:pt x="43780" y="3909"/>
                    <a:pt x="44190" y="3943"/>
                    <a:pt x="44566" y="4045"/>
                  </a:cubicBezTo>
                  <a:cubicBezTo>
                    <a:pt x="45318" y="4250"/>
                    <a:pt x="46002" y="4729"/>
                    <a:pt x="46480" y="5344"/>
                  </a:cubicBezTo>
                  <a:cubicBezTo>
                    <a:pt x="46856" y="5822"/>
                    <a:pt x="47027" y="6403"/>
                    <a:pt x="46993" y="6984"/>
                  </a:cubicBezTo>
                  <a:cubicBezTo>
                    <a:pt x="46719" y="6984"/>
                    <a:pt x="46412" y="6984"/>
                    <a:pt x="46138" y="7019"/>
                  </a:cubicBezTo>
                  <a:cubicBezTo>
                    <a:pt x="45797" y="7053"/>
                    <a:pt x="45455" y="7121"/>
                    <a:pt x="45147" y="7258"/>
                  </a:cubicBezTo>
                  <a:cubicBezTo>
                    <a:pt x="45181" y="7189"/>
                    <a:pt x="45216" y="7121"/>
                    <a:pt x="45216" y="7053"/>
                  </a:cubicBezTo>
                  <a:cubicBezTo>
                    <a:pt x="45318" y="6814"/>
                    <a:pt x="45318" y="6540"/>
                    <a:pt x="45284" y="6301"/>
                  </a:cubicBezTo>
                  <a:cubicBezTo>
                    <a:pt x="45216" y="6027"/>
                    <a:pt x="45079" y="5822"/>
                    <a:pt x="44908" y="5617"/>
                  </a:cubicBezTo>
                  <a:cubicBezTo>
                    <a:pt x="44558" y="5355"/>
                    <a:pt x="44159" y="5192"/>
                    <a:pt x="43731" y="5192"/>
                  </a:cubicBezTo>
                  <a:cubicBezTo>
                    <a:pt x="43657" y="5192"/>
                    <a:pt x="43582" y="5197"/>
                    <a:pt x="43507" y="5207"/>
                  </a:cubicBezTo>
                  <a:cubicBezTo>
                    <a:pt x="43165" y="5241"/>
                    <a:pt x="42892" y="5412"/>
                    <a:pt x="42755" y="5686"/>
                  </a:cubicBezTo>
                  <a:cubicBezTo>
                    <a:pt x="42687" y="5822"/>
                    <a:pt x="42652" y="5993"/>
                    <a:pt x="42618" y="6130"/>
                  </a:cubicBezTo>
                  <a:cubicBezTo>
                    <a:pt x="42618" y="6267"/>
                    <a:pt x="42618" y="6403"/>
                    <a:pt x="42652" y="6540"/>
                  </a:cubicBezTo>
                  <a:cubicBezTo>
                    <a:pt x="42652" y="6574"/>
                    <a:pt x="42652" y="6574"/>
                    <a:pt x="42652" y="6608"/>
                  </a:cubicBezTo>
                  <a:cubicBezTo>
                    <a:pt x="42705" y="6791"/>
                    <a:pt x="42842" y="6869"/>
                    <a:pt x="42983" y="6869"/>
                  </a:cubicBezTo>
                  <a:cubicBezTo>
                    <a:pt x="43213" y="6869"/>
                    <a:pt x="43455" y="6665"/>
                    <a:pt x="43370" y="6369"/>
                  </a:cubicBezTo>
                  <a:cubicBezTo>
                    <a:pt x="43336" y="6267"/>
                    <a:pt x="43336" y="6130"/>
                    <a:pt x="43370" y="6027"/>
                  </a:cubicBezTo>
                  <a:cubicBezTo>
                    <a:pt x="43404" y="5925"/>
                    <a:pt x="43438" y="5891"/>
                    <a:pt x="43575" y="5857"/>
                  </a:cubicBezTo>
                  <a:cubicBezTo>
                    <a:pt x="43631" y="5851"/>
                    <a:pt x="43685" y="5848"/>
                    <a:pt x="43739" y="5848"/>
                  </a:cubicBezTo>
                  <a:cubicBezTo>
                    <a:pt x="44016" y="5848"/>
                    <a:pt x="44269" y="5924"/>
                    <a:pt x="44498" y="6096"/>
                  </a:cubicBezTo>
                  <a:cubicBezTo>
                    <a:pt x="44737" y="6267"/>
                    <a:pt x="44840" y="6608"/>
                    <a:pt x="44737" y="6916"/>
                  </a:cubicBezTo>
                  <a:cubicBezTo>
                    <a:pt x="44600" y="7258"/>
                    <a:pt x="44395" y="7565"/>
                    <a:pt x="44122" y="7770"/>
                  </a:cubicBezTo>
                  <a:cubicBezTo>
                    <a:pt x="43802" y="8034"/>
                    <a:pt x="43410" y="8162"/>
                    <a:pt x="43014" y="8162"/>
                  </a:cubicBezTo>
                  <a:cubicBezTo>
                    <a:pt x="42690" y="8162"/>
                    <a:pt x="42364" y="8076"/>
                    <a:pt x="42071" y="7907"/>
                  </a:cubicBezTo>
                  <a:cubicBezTo>
                    <a:pt x="41388" y="7497"/>
                    <a:pt x="41012" y="6745"/>
                    <a:pt x="41114" y="5993"/>
                  </a:cubicBezTo>
                  <a:cubicBezTo>
                    <a:pt x="41149" y="5583"/>
                    <a:pt x="41251" y="5207"/>
                    <a:pt x="41422" y="4865"/>
                  </a:cubicBezTo>
                  <a:cubicBezTo>
                    <a:pt x="41627" y="4524"/>
                    <a:pt x="41900" y="4250"/>
                    <a:pt x="42242" y="4114"/>
                  </a:cubicBezTo>
                  <a:cubicBezTo>
                    <a:pt x="42556" y="3971"/>
                    <a:pt x="42869" y="3900"/>
                    <a:pt x="43202" y="3900"/>
                  </a:cubicBezTo>
                  <a:close/>
                  <a:moveTo>
                    <a:pt x="16678" y="6096"/>
                  </a:moveTo>
                  <a:cubicBezTo>
                    <a:pt x="16815" y="6335"/>
                    <a:pt x="16883" y="6608"/>
                    <a:pt x="16952" y="6916"/>
                  </a:cubicBezTo>
                  <a:cubicBezTo>
                    <a:pt x="16986" y="7189"/>
                    <a:pt x="16952" y="7497"/>
                    <a:pt x="16883" y="7770"/>
                  </a:cubicBezTo>
                  <a:cubicBezTo>
                    <a:pt x="16781" y="8317"/>
                    <a:pt x="16473" y="8796"/>
                    <a:pt x="15995" y="9069"/>
                  </a:cubicBezTo>
                  <a:cubicBezTo>
                    <a:pt x="15892" y="9137"/>
                    <a:pt x="15790" y="9172"/>
                    <a:pt x="15687" y="9172"/>
                  </a:cubicBezTo>
                  <a:cubicBezTo>
                    <a:pt x="15585" y="9137"/>
                    <a:pt x="15482" y="9103"/>
                    <a:pt x="15379" y="9069"/>
                  </a:cubicBezTo>
                  <a:cubicBezTo>
                    <a:pt x="15174" y="8932"/>
                    <a:pt x="15004" y="8727"/>
                    <a:pt x="14935" y="8488"/>
                  </a:cubicBezTo>
                  <a:cubicBezTo>
                    <a:pt x="14798" y="7976"/>
                    <a:pt x="15004" y="7395"/>
                    <a:pt x="15414" y="7053"/>
                  </a:cubicBezTo>
                  <a:cubicBezTo>
                    <a:pt x="15755" y="6643"/>
                    <a:pt x="16166" y="6335"/>
                    <a:pt x="16644" y="6096"/>
                  </a:cubicBezTo>
                  <a:close/>
                  <a:moveTo>
                    <a:pt x="32673" y="6096"/>
                  </a:moveTo>
                  <a:cubicBezTo>
                    <a:pt x="33151" y="6335"/>
                    <a:pt x="33561" y="6643"/>
                    <a:pt x="33937" y="7053"/>
                  </a:cubicBezTo>
                  <a:cubicBezTo>
                    <a:pt x="34313" y="7395"/>
                    <a:pt x="34518" y="7976"/>
                    <a:pt x="34416" y="8488"/>
                  </a:cubicBezTo>
                  <a:cubicBezTo>
                    <a:pt x="34313" y="8727"/>
                    <a:pt x="34142" y="8932"/>
                    <a:pt x="33937" y="9069"/>
                  </a:cubicBezTo>
                  <a:cubicBezTo>
                    <a:pt x="33835" y="9103"/>
                    <a:pt x="33732" y="9137"/>
                    <a:pt x="33630" y="9172"/>
                  </a:cubicBezTo>
                  <a:cubicBezTo>
                    <a:pt x="33527" y="9172"/>
                    <a:pt x="33425" y="9137"/>
                    <a:pt x="33322" y="9069"/>
                  </a:cubicBezTo>
                  <a:cubicBezTo>
                    <a:pt x="32844" y="8796"/>
                    <a:pt x="32536" y="8317"/>
                    <a:pt x="32434" y="7770"/>
                  </a:cubicBezTo>
                  <a:cubicBezTo>
                    <a:pt x="32365" y="7497"/>
                    <a:pt x="32365" y="7189"/>
                    <a:pt x="32399" y="6916"/>
                  </a:cubicBezTo>
                  <a:cubicBezTo>
                    <a:pt x="32434" y="6643"/>
                    <a:pt x="32536" y="6335"/>
                    <a:pt x="32673" y="6096"/>
                  </a:cubicBezTo>
                  <a:close/>
                  <a:moveTo>
                    <a:pt x="26111" y="6779"/>
                  </a:moveTo>
                  <a:lnTo>
                    <a:pt x="26179" y="6984"/>
                  </a:lnTo>
                  <a:cubicBezTo>
                    <a:pt x="26111" y="9069"/>
                    <a:pt x="25598" y="11120"/>
                    <a:pt x="24676" y="12965"/>
                  </a:cubicBezTo>
                  <a:cubicBezTo>
                    <a:pt x="23753" y="11120"/>
                    <a:pt x="23240" y="9069"/>
                    <a:pt x="23138" y="6984"/>
                  </a:cubicBezTo>
                  <a:lnTo>
                    <a:pt x="23240" y="6779"/>
                  </a:lnTo>
                  <a:close/>
                  <a:moveTo>
                    <a:pt x="20485" y="1"/>
                  </a:moveTo>
                  <a:cubicBezTo>
                    <a:pt x="20141" y="1"/>
                    <a:pt x="20025" y="533"/>
                    <a:pt x="20403" y="628"/>
                  </a:cubicBezTo>
                  <a:lnTo>
                    <a:pt x="20438" y="628"/>
                  </a:lnTo>
                  <a:cubicBezTo>
                    <a:pt x="20643" y="696"/>
                    <a:pt x="20882" y="764"/>
                    <a:pt x="21087" y="867"/>
                  </a:cubicBezTo>
                  <a:cubicBezTo>
                    <a:pt x="21190" y="901"/>
                    <a:pt x="21326" y="969"/>
                    <a:pt x="21429" y="1072"/>
                  </a:cubicBezTo>
                  <a:cubicBezTo>
                    <a:pt x="21224" y="1004"/>
                    <a:pt x="21019" y="969"/>
                    <a:pt x="20848" y="969"/>
                  </a:cubicBezTo>
                  <a:cubicBezTo>
                    <a:pt x="20130" y="969"/>
                    <a:pt x="19481" y="1311"/>
                    <a:pt x="19105" y="1926"/>
                  </a:cubicBezTo>
                  <a:cubicBezTo>
                    <a:pt x="18626" y="2644"/>
                    <a:pt x="18831" y="3635"/>
                    <a:pt x="19583" y="4114"/>
                  </a:cubicBezTo>
                  <a:cubicBezTo>
                    <a:pt x="19787" y="4317"/>
                    <a:pt x="20047" y="4426"/>
                    <a:pt x="20322" y="4426"/>
                  </a:cubicBezTo>
                  <a:cubicBezTo>
                    <a:pt x="20416" y="4426"/>
                    <a:pt x="20512" y="4413"/>
                    <a:pt x="20608" y="4387"/>
                  </a:cubicBezTo>
                  <a:cubicBezTo>
                    <a:pt x="20950" y="4284"/>
                    <a:pt x="21258" y="4011"/>
                    <a:pt x="21395" y="3635"/>
                  </a:cubicBezTo>
                  <a:cubicBezTo>
                    <a:pt x="21497" y="3362"/>
                    <a:pt x="21463" y="3054"/>
                    <a:pt x="21326" y="2815"/>
                  </a:cubicBezTo>
                  <a:cubicBezTo>
                    <a:pt x="21155" y="2541"/>
                    <a:pt x="20916" y="2371"/>
                    <a:pt x="20608" y="2371"/>
                  </a:cubicBezTo>
                  <a:cubicBezTo>
                    <a:pt x="20595" y="2366"/>
                    <a:pt x="20581" y="2364"/>
                    <a:pt x="20568" y="2364"/>
                  </a:cubicBezTo>
                  <a:cubicBezTo>
                    <a:pt x="20480" y="2364"/>
                    <a:pt x="20403" y="2453"/>
                    <a:pt x="20403" y="2541"/>
                  </a:cubicBezTo>
                  <a:cubicBezTo>
                    <a:pt x="20403" y="2644"/>
                    <a:pt x="20472" y="2747"/>
                    <a:pt x="20608" y="2747"/>
                  </a:cubicBezTo>
                  <a:cubicBezTo>
                    <a:pt x="20745" y="2781"/>
                    <a:pt x="20882" y="2883"/>
                    <a:pt x="20984" y="3020"/>
                  </a:cubicBezTo>
                  <a:cubicBezTo>
                    <a:pt x="21053" y="3157"/>
                    <a:pt x="21087" y="3328"/>
                    <a:pt x="21019" y="3498"/>
                  </a:cubicBezTo>
                  <a:cubicBezTo>
                    <a:pt x="20950" y="3738"/>
                    <a:pt x="20745" y="3909"/>
                    <a:pt x="20506" y="4011"/>
                  </a:cubicBezTo>
                  <a:cubicBezTo>
                    <a:pt x="20466" y="4017"/>
                    <a:pt x="20425" y="4020"/>
                    <a:pt x="20384" y="4020"/>
                  </a:cubicBezTo>
                  <a:cubicBezTo>
                    <a:pt x="20178" y="4020"/>
                    <a:pt x="19965" y="3948"/>
                    <a:pt x="19822" y="3806"/>
                  </a:cubicBezTo>
                  <a:cubicBezTo>
                    <a:pt x="19207" y="3464"/>
                    <a:pt x="19036" y="2644"/>
                    <a:pt x="19481" y="2097"/>
                  </a:cubicBezTo>
                  <a:cubicBezTo>
                    <a:pt x="19796" y="1571"/>
                    <a:pt x="20323" y="1323"/>
                    <a:pt x="20850" y="1323"/>
                  </a:cubicBezTo>
                  <a:cubicBezTo>
                    <a:pt x="21520" y="1323"/>
                    <a:pt x="22190" y="1726"/>
                    <a:pt x="22420" y="2473"/>
                  </a:cubicBezTo>
                  <a:cubicBezTo>
                    <a:pt x="22625" y="3122"/>
                    <a:pt x="22762" y="3806"/>
                    <a:pt x="22762" y="4455"/>
                  </a:cubicBezTo>
                  <a:lnTo>
                    <a:pt x="22762" y="4660"/>
                  </a:lnTo>
                  <a:lnTo>
                    <a:pt x="22693" y="4660"/>
                  </a:lnTo>
                  <a:cubicBezTo>
                    <a:pt x="22317" y="4660"/>
                    <a:pt x="21941" y="4900"/>
                    <a:pt x="21771" y="5276"/>
                  </a:cubicBezTo>
                  <a:cubicBezTo>
                    <a:pt x="21129" y="5193"/>
                    <a:pt x="20487" y="5148"/>
                    <a:pt x="19846" y="5148"/>
                  </a:cubicBezTo>
                  <a:cubicBezTo>
                    <a:pt x="19428" y="5148"/>
                    <a:pt x="19010" y="5167"/>
                    <a:pt x="18592" y="5207"/>
                  </a:cubicBezTo>
                  <a:cubicBezTo>
                    <a:pt x="18045" y="5241"/>
                    <a:pt x="17498" y="5378"/>
                    <a:pt x="16986" y="5549"/>
                  </a:cubicBezTo>
                  <a:cubicBezTo>
                    <a:pt x="16986" y="5515"/>
                    <a:pt x="16952" y="5515"/>
                    <a:pt x="16917" y="5481"/>
                  </a:cubicBezTo>
                  <a:cubicBezTo>
                    <a:pt x="16678" y="4763"/>
                    <a:pt x="16336" y="4079"/>
                    <a:pt x="15892" y="3464"/>
                  </a:cubicBezTo>
                  <a:cubicBezTo>
                    <a:pt x="15414" y="2781"/>
                    <a:pt x="14798" y="2234"/>
                    <a:pt x="14047" y="1858"/>
                  </a:cubicBezTo>
                  <a:cubicBezTo>
                    <a:pt x="14002" y="1840"/>
                    <a:pt x="13956" y="1832"/>
                    <a:pt x="13910" y="1832"/>
                  </a:cubicBezTo>
                  <a:cubicBezTo>
                    <a:pt x="13777" y="1832"/>
                    <a:pt x="13644" y="1902"/>
                    <a:pt x="13568" y="2029"/>
                  </a:cubicBezTo>
                  <a:cubicBezTo>
                    <a:pt x="13500" y="2200"/>
                    <a:pt x="13568" y="2405"/>
                    <a:pt x="13739" y="2507"/>
                  </a:cubicBezTo>
                  <a:cubicBezTo>
                    <a:pt x="14388" y="2781"/>
                    <a:pt x="15004" y="3225"/>
                    <a:pt x="15448" y="3772"/>
                  </a:cubicBezTo>
                  <a:cubicBezTo>
                    <a:pt x="15619" y="3977"/>
                    <a:pt x="15755" y="4182"/>
                    <a:pt x="15892" y="4421"/>
                  </a:cubicBezTo>
                  <a:cubicBezTo>
                    <a:pt x="15414" y="3977"/>
                    <a:pt x="14833" y="3601"/>
                    <a:pt x="14183" y="3328"/>
                  </a:cubicBezTo>
                  <a:cubicBezTo>
                    <a:pt x="13602" y="3088"/>
                    <a:pt x="12987" y="2917"/>
                    <a:pt x="12372" y="2815"/>
                  </a:cubicBezTo>
                  <a:cubicBezTo>
                    <a:pt x="11870" y="2759"/>
                    <a:pt x="11345" y="2703"/>
                    <a:pt x="10834" y="2703"/>
                  </a:cubicBezTo>
                  <a:cubicBezTo>
                    <a:pt x="10719" y="2703"/>
                    <a:pt x="10605" y="2706"/>
                    <a:pt x="10492" y="2712"/>
                  </a:cubicBezTo>
                  <a:cubicBezTo>
                    <a:pt x="10185" y="2712"/>
                    <a:pt x="9843" y="2747"/>
                    <a:pt x="9535" y="2781"/>
                  </a:cubicBezTo>
                  <a:cubicBezTo>
                    <a:pt x="9194" y="2849"/>
                    <a:pt x="8886" y="2986"/>
                    <a:pt x="8613" y="3157"/>
                  </a:cubicBezTo>
                  <a:cubicBezTo>
                    <a:pt x="8305" y="3362"/>
                    <a:pt x="8100" y="3703"/>
                    <a:pt x="8066" y="4045"/>
                  </a:cubicBezTo>
                  <a:cubicBezTo>
                    <a:pt x="8066" y="4182"/>
                    <a:pt x="8066" y="4319"/>
                    <a:pt x="8066" y="4455"/>
                  </a:cubicBezTo>
                  <a:cubicBezTo>
                    <a:pt x="7861" y="4148"/>
                    <a:pt x="7553" y="3909"/>
                    <a:pt x="7211" y="3738"/>
                  </a:cubicBezTo>
                  <a:cubicBezTo>
                    <a:pt x="6801" y="3601"/>
                    <a:pt x="6391" y="3533"/>
                    <a:pt x="5947" y="3533"/>
                  </a:cubicBezTo>
                  <a:cubicBezTo>
                    <a:pt x="5537" y="3533"/>
                    <a:pt x="5127" y="3601"/>
                    <a:pt x="4682" y="3703"/>
                  </a:cubicBezTo>
                  <a:cubicBezTo>
                    <a:pt x="3862" y="3874"/>
                    <a:pt x="3110" y="4353"/>
                    <a:pt x="2529" y="5002"/>
                  </a:cubicBezTo>
                  <a:cubicBezTo>
                    <a:pt x="2256" y="5344"/>
                    <a:pt x="2051" y="5720"/>
                    <a:pt x="1914" y="6164"/>
                  </a:cubicBezTo>
                  <a:cubicBezTo>
                    <a:pt x="1846" y="6438"/>
                    <a:pt x="1811" y="6711"/>
                    <a:pt x="1811" y="7019"/>
                  </a:cubicBezTo>
                  <a:cubicBezTo>
                    <a:pt x="1538" y="7121"/>
                    <a:pt x="1265" y="7292"/>
                    <a:pt x="1060" y="7497"/>
                  </a:cubicBezTo>
                  <a:cubicBezTo>
                    <a:pt x="786" y="7770"/>
                    <a:pt x="547" y="8078"/>
                    <a:pt x="410" y="8454"/>
                  </a:cubicBezTo>
                  <a:cubicBezTo>
                    <a:pt x="273" y="8796"/>
                    <a:pt x="171" y="9172"/>
                    <a:pt x="103" y="9548"/>
                  </a:cubicBezTo>
                  <a:cubicBezTo>
                    <a:pt x="0" y="9753"/>
                    <a:pt x="137" y="9992"/>
                    <a:pt x="376" y="9992"/>
                  </a:cubicBezTo>
                  <a:cubicBezTo>
                    <a:pt x="398" y="9996"/>
                    <a:pt x="420" y="9998"/>
                    <a:pt x="440" y="9998"/>
                  </a:cubicBezTo>
                  <a:cubicBezTo>
                    <a:pt x="580" y="9998"/>
                    <a:pt x="688" y="9901"/>
                    <a:pt x="718" y="9753"/>
                  </a:cubicBezTo>
                  <a:lnTo>
                    <a:pt x="718" y="9684"/>
                  </a:lnTo>
                  <a:cubicBezTo>
                    <a:pt x="718" y="9035"/>
                    <a:pt x="923" y="8386"/>
                    <a:pt x="1367" y="7873"/>
                  </a:cubicBezTo>
                  <a:cubicBezTo>
                    <a:pt x="1736" y="7504"/>
                    <a:pt x="2270" y="7300"/>
                    <a:pt x="2812" y="7300"/>
                  </a:cubicBezTo>
                  <a:cubicBezTo>
                    <a:pt x="2923" y="7300"/>
                    <a:pt x="3034" y="7309"/>
                    <a:pt x="3144" y="7326"/>
                  </a:cubicBezTo>
                  <a:cubicBezTo>
                    <a:pt x="3623" y="7360"/>
                    <a:pt x="4067" y="7497"/>
                    <a:pt x="4477" y="7702"/>
                  </a:cubicBezTo>
                  <a:cubicBezTo>
                    <a:pt x="4614" y="7873"/>
                    <a:pt x="4751" y="8010"/>
                    <a:pt x="4921" y="8112"/>
                  </a:cubicBezTo>
                  <a:lnTo>
                    <a:pt x="5058" y="8215"/>
                  </a:lnTo>
                  <a:cubicBezTo>
                    <a:pt x="5332" y="8762"/>
                    <a:pt x="5366" y="9411"/>
                    <a:pt x="5161" y="9992"/>
                  </a:cubicBezTo>
                  <a:cubicBezTo>
                    <a:pt x="5058" y="10299"/>
                    <a:pt x="4887" y="10573"/>
                    <a:pt x="4648" y="10812"/>
                  </a:cubicBezTo>
                  <a:cubicBezTo>
                    <a:pt x="4375" y="11017"/>
                    <a:pt x="4067" y="11120"/>
                    <a:pt x="3759" y="11154"/>
                  </a:cubicBezTo>
                  <a:lnTo>
                    <a:pt x="3247" y="11154"/>
                  </a:lnTo>
                  <a:cubicBezTo>
                    <a:pt x="3076" y="11120"/>
                    <a:pt x="2939" y="11086"/>
                    <a:pt x="2803" y="11017"/>
                  </a:cubicBezTo>
                  <a:cubicBezTo>
                    <a:pt x="2529" y="10846"/>
                    <a:pt x="2324" y="10607"/>
                    <a:pt x="2187" y="10299"/>
                  </a:cubicBezTo>
                  <a:cubicBezTo>
                    <a:pt x="2051" y="10026"/>
                    <a:pt x="2051" y="9684"/>
                    <a:pt x="2119" y="9411"/>
                  </a:cubicBezTo>
                  <a:cubicBezTo>
                    <a:pt x="2153" y="9103"/>
                    <a:pt x="2358" y="8898"/>
                    <a:pt x="2632" y="8796"/>
                  </a:cubicBezTo>
                  <a:cubicBezTo>
                    <a:pt x="2696" y="8777"/>
                    <a:pt x="2772" y="8769"/>
                    <a:pt x="2852" y="8769"/>
                  </a:cubicBezTo>
                  <a:cubicBezTo>
                    <a:pt x="3069" y="8769"/>
                    <a:pt x="3308" y="8832"/>
                    <a:pt x="3384" y="8932"/>
                  </a:cubicBezTo>
                  <a:cubicBezTo>
                    <a:pt x="3486" y="9137"/>
                    <a:pt x="3486" y="9377"/>
                    <a:pt x="3384" y="9616"/>
                  </a:cubicBezTo>
                  <a:cubicBezTo>
                    <a:pt x="3218" y="9852"/>
                    <a:pt x="3445" y="10073"/>
                    <a:pt x="3669" y="10073"/>
                  </a:cubicBezTo>
                  <a:cubicBezTo>
                    <a:pt x="3768" y="10073"/>
                    <a:pt x="3867" y="10029"/>
                    <a:pt x="3930" y="9924"/>
                  </a:cubicBezTo>
                  <a:lnTo>
                    <a:pt x="3930" y="9889"/>
                  </a:lnTo>
                  <a:cubicBezTo>
                    <a:pt x="4033" y="9650"/>
                    <a:pt x="4067" y="9445"/>
                    <a:pt x="4033" y="9206"/>
                  </a:cubicBezTo>
                  <a:cubicBezTo>
                    <a:pt x="4033" y="8967"/>
                    <a:pt x="3930" y="8727"/>
                    <a:pt x="3759" y="8556"/>
                  </a:cubicBezTo>
                  <a:cubicBezTo>
                    <a:pt x="3554" y="8386"/>
                    <a:pt x="3349" y="8283"/>
                    <a:pt x="3110" y="8283"/>
                  </a:cubicBezTo>
                  <a:cubicBezTo>
                    <a:pt x="2871" y="8283"/>
                    <a:pt x="2666" y="8283"/>
                    <a:pt x="2461" y="8351"/>
                  </a:cubicBezTo>
                  <a:cubicBezTo>
                    <a:pt x="2256" y="8420"/>
                    <a:pt x="2051" y="8556"/>
                    <a:pt x="1948" y="8762"/>
                  </a:cubicBezTo>
                  <a:cubicBezTo>
                    <a:pt x="1811" y="8898"/>
                    <a:pt x="1709" y="9103"/>
                    <a:pt x="1675" y="9308"/>
                  </a:cubicBezTo>
                  <a:cubicBezTo>
                    <a:pt x="1606" y="9718"/>
                    <a:pt x="1641" y="10129"/>
                    <a:pt x="1846" y="10470"/>
                  </a:cubicBezTo>
                  <a:cubicBezTo>
                    <a:pt x="1982" y="10846"/>
                    <a:pt x="2290" y="11154"/>
                    <a:pt x="2632" y="11325"/>
                  </a:cubicBezTo>
                  <a:cubicBezTo>
                    <a:pt x="2803" y="11427"/>
                    <a:pt x="3008" y="11496"/>
                    <a:pt x="3213" y="11496"/>
                  </a:cubicBezTo>
                  <a:cubicBezTo>
                    <a:pt x="3298" y="11513"/>
                    <a:pt x="3392" y="11521"/>
                    <a:pt x="3486" y="11521"/>
                  </a:cubicBezTo>
                  <a:cubicBezTo>
                    <a:pt x="3580" y="11521"/>
                    <a:pt x="3674" y="11513"/>
                    <a:pt x="3759" y="11496"/>
                  </a:cubicBezTo>
                  <a:cubicBezTo>
                    <a:pt x="4170" y="11461"/>
                    <a:pt x="4511" y="11325"/>
                    <a:pt x="4819" y="11086"/>
                  </a:cubicBezTo>
                  <a:cubicBezTo>
                    <a:pt x="5127" y="10812"/>
                    <a:pt x="5332" y="10470"/>
                    <a:pt x="5434" y="10094"/>
                  </a:cubicBezTo>
                  <a:cubicBezTo>
                    <a:pt x="5571" y="9718"/>
                    <a:pt x="5605" y="9343"/>
                    <a:pt x="5605" y="8967"/>
                  </a:cubicBezTo>
                  <a:cubicBezTo>
                    <a:pt x="5571" y="8796"/>
                    <a:pt x="5571" y="8625"/>
                    <a:pt x="5502" y="8420"/>
                  </a:cubicBezTo>
                  <a:lnTo>
                    <a:pt x="5502" y="8420"/>
                  </a:lnTo>
                  <a:cubicBezTo>
                    <a:pt x="5742" y="8522"/>
                    <a:pt x="5981" y="8556"/>
                    <a:pt x="6220" y="8556"/>
                  </a:cubicBezTo>
                  <a:cubicBezTo>
                    <a:pt x="6664" y="8556"/>
                    <a:pt x="7109" y="8454"/>
                    <a:pt x="7485" y="8215"/>
                  </a:cubicBezTo>
                  <a:cubicBezTo>
                    <a:pt x="8271" y="7736"/>
                    <a:pt x="8715" y="6848"/>
                    <a:pt x="8613" y="5925"/>
                  </a:cubicBezTo>
                  <a:cubicBezTo>
                    <a:pt x="8578" y="5788"/>
                    <a:pt x="8544" y="5652"/>
                    <a:pt x="8510" y="5515"/>
                  </a:cubicBezTo>
                  <a:lnTo>
                    <a:pt x="8510" y="5515"/>
                  </a:lnTo>
                  <a:cubicBezTo>
                    <a:pt x="8647" y="5686"/>
                    <a:pt x="8818" y="5788"/>
                    <a:pt x="9023" y="5857"/>
                  </a:cubicBezTo>
                  <a:cubicBezTo>
                    <a:pt x="9125" y="5891"/>
                    <a:pt x="9228" y="5925"/>
                    <a:pt x="9330" y="5959"/>
                  </a:cubicBezTo>
                  <a:cubicBezTo>
                    <a:pt x="9057" y="6198"/>
                    <a:pt x="8818" y="6472"/>
                    <a:pt x="8681" y="6814"/>
                  </a:cubicBezTo>
                  <a:cubicBezTo>
                    <a:pt x="8476" y="7224"/>
                    <a:pt x="8442" y="7702"/>
                    <a:pt x="8544" y="8146"/>
                  </a:cubicBezTo>
                  <a:cubicBezTo>
                    <a:pt x="8647" y="8591"/>
                    <a:pt x="8886" y="8967"/>
                    <a:pt x="9228" y="9274"/>
                  </a:cubicBezTo>
                  <a:cubicBezTo>
                    <a:pt x="9364" y="9445"/>
                    <a:pt x="9535" y="9616"/>
                    <a:pt x="9706" y="9753"/>
                  </a:cubicBezTo>
                  <a:cubicBezTo>
                    <a:pt x="9945" y="9958"/>
                    <a:pt x="10185" y="10129"/>
                    <a:pt x="10458" y="10299"/>
                  </a:cubicBezTo>
                  <a:cubicBezTo>
                    <a:pt x="10731" y="10470"/>
                    <a:pt x="11005" y="10607"/>
                    <a:pt x="11312" y="10675"/>
                  </a:cubicBezTo>
                  <a:cubicBezTo>
                    <a:pt x="11620" y="10778"/>
                    <a:pt x="11928" y="10846"/>
                    <a:pt x="12235" y="10880"/>
                  </a:cubicBezTo>
                  <a:cubicBezTo>
                    <a:pt x="12256" y="10884"/>
                    <a:pt x="12276" y="10886"/>
                    <a:pt x="12295" y="10886"/>
                  </a:cubicBezTo>
                  <a:cubicBezTo>
                    <a:pt x="12617" y="10886"/>
                    <a:pt x="12659" y="10366"/>
                    <a:pt x="12304" y="10334"/>
                  </a:cubicBezTo>
                  <a:lnTo>
                    <a:pt x="12269" y="10334"/>
                  </a:lnTo>
                  <a:cubicBezTo>
                    <a:pt x="11996" y="10299"/>
                    <a:pt x="11723" y="10265"/>
                    <a:pt x="11449" y="10197"/>
                  </a:cubicBezTo>
                  <a:cubicBezTo>
                    <a:pt x="11244" y="10129"/>
                    <a:pt x="11039" y="10060"/>
                    <a:pt x="10868" y="9958"/>
                  </a:cubicBezTo>
                  <a:lnTo>
                    <a:pt x="10868" y="9958"/>
                  </a:lnTo>
                  <a:cubicBezTo>
                    <a:pt x="10941" y="9967"/>
                    <a:pt x="11017" y="9971"/>
                    <a:pt x="11095" y="9971"/>
                  </a:cubicBezTo>
                  <a:cubicBezTo>
                    <a:pt x="11306" y="9971"/>
                    <a:pt x="11532" y="9939"/>
                    <a:pt x="11757" y="9889"/>
                  </a:cubicBezTo>
                  <a:cubicBezTo>
                    <a:pt x="12235" y="9753"/>
                    <a:pt x="12611" y="9411"/>
                    <a:pt x="12782" y="8932"/>
                  </a:cubicBezTo>
                  <a:cubicBezTo>
                    <a:pt x="12953" y="8488"/>
                    <a:pt x="12953" y="8010"/>
                    <a:pt x="12782" y="7565"/>
                  </a:cubicBezTo>
                  <a:cubicBezTo>
                    <a:pt x="12714" y="7326"/>
                    <a:pt x="12577" y="7121"/>
                    <a:pt x="12406" y="6950"/>
                  </a:cubicBezTo>
                  <a:cubicBezTo>
                    <a:pt x="12201" y="6745"/>
                    <a:pt x="11962" y="6643"/>
                    <a:pt x="11723" y="6574"/>
                  </a:cubicBezTo>
                  <a:cubicBezTo>
                    <a:pt x="11449" y="6574"/>
                    <a:pt x="11210" y="6574"/>
                    <a:pt x="10971" y="6643"/>
                  </a:cubicBezTo>
                  <a:cubicBezTo>
                    <a:pt x="10697" y="6711"/>
                    <a:pt x="10492" y="6882"/>
                    <a:pt x="10287" y="7087"/>
                  </a:cubicBezTo>
                  <a:cubicBezTo>
                    <a:pt x="10116" y="7292"/>
                    <a:pt x="10048" y="7600"/>
                    <a:pt x="10082" y="7907"/>
                  </a:cubicBezTo>
                  <a:cubicBezTo>
                    <a:pt x="10116" y="8146"/>
                    <a:pt x="10219" y="8420"/>
                    <a:pt x="10390" y="8625"/>
                  </a:cubicBezTo>
                  <a:cubicBezTo>
                    <a:pt x="10457" y="8731"/>
                    <a:pt x="10552" y="8775"/>
                    <a:pt x="10647" y="8775"/>
                  </a:cubicBezTo>
                  <a:cubicBezTo>
                    <a:pt x="10889" y="8775"/>
                    <a:pt x="11133" y="8494"/>
                    <a:pt x="10937" y="8249"/>
                  </a:cubicBezTo>
                  <a:cubicBezTo>
                    <a:pt x="10868" y="8112"/>
                    <a:pt x="10800" y="7976"/>
                    <a:pt x="10766" y="7839"/>
                  </a:cubicBezTo>
                  <a:cubicBezTo>
                    <a:pt x="10731" y="7702"/>
                    <a:pt x="10766" y="7600"/>
                    <a:pt x="10834" y="7497"/>
                  </a:cubicBezTo>
                  <a:cubicBezTo>
                    <a:pt x="11013" y="7318"/>
                    <a:pt x="11270" y="7217"/>
                    <a:pt x="11537" y="7217"/>
                  </a:cubicBezTo>
                  <a:cubicBezTo>
                    <a:pt x="11576" y="7217"/>
                    <a:pt x="11615" y="7219"/>
                    <a:pt x="11654" y="7224"/>
                  </a:cubicBezTo>
                  <a:cubicBezTo>
                    <a:pt x="11791" y="7224"/>
                    <a:pt x="11928" y="7292"/>
                    <a:pt x="12064" y="7395"/>
                  </a:cubicBezTo>
                  <a:cubicBezTo>
                    <a:pt x="12167" y="7497"/>
                    <a:pt x="12269" y="7634"/>
                    <a:pt x="12304" y="7770"/>
                  </a:cubicBezTo>
                  <a:cubicBezTo>
                    <a:pt x="12406" y="8112"/>
                    <a:pt x="12406" y="8454"/>
                    <a:pt x="12269" y="8762"/>
                  </a:cubicBezTo>
                  <a:cubicBezTo>
                    <a:pt x="12167" y="9069"/>
                    <a:pt x="11893" y="9308"/>
                    <a:pt x="11586" y="9411"/>
                  </a:cubicBezTo>
                  <a:cubicBezTo>
                    <a:pt x="11375" y="9468"/>
                    <a:pt x="11165" y="9496"/>
                    <a:pt x="10958" y="9496"/>
                  </a:cubicBezTo>
                  <a:cubicBezTo>
                    <a:pt x="10427" y="9496"/>
                    <a:pt x="9920" y="9311"/>
                    <a:pt x="9501" y="8967"/>
                  </a:cubicBezTo>
                  <a:cubicBezTo>
                    <a:pt x="9228" y="8727"/>
                    <a:pt x="9023" y="8386"/>
                    <a:pt x="8920" y="8044"/>
                  </a:cubicBezTo>
                  <a:cubicBezTo>
                    <a:pt x="8852" y="7702"/>
                    <a:pt x="8852" y="7326"/>
                    <a:pt x="9023" y="6984"/>
                  </a:cubicBezTo>
                  <a:cubicBezTo>
                    <a:pt x="9194" y="6643"/>
                    <a:pt x="9433" y="6335"/>
                    <a:pt x="9706" y="6096"/>
                  </a:cubicBezTo>
                  <a:cubicBezTo>
                    <a:pt x="10356" y="5617"/>
                    <a:pt x="11107" y="5378"/>
                    <a:pt x="11893" y="5378"/>
                  </a:cubicBezTo>
                  <a:cubicBezTo>
                    <a:pt x="12087" y="5370"/>
                    <a:pt x="12279" y="5366"/>
                    <a:pt x="12469" y="5366"/>
                  </a:cubicBezTo>
                  <a:cubicBezTo>
                    <a:pt x="13085" y="5366"/>
                    <a:pt x="13685" y="5410"/>
                    <a:pt x="14286" y="5515"/>
                  </a:cubicBezTo>
                  <a:cubicBezTo>
                    <a:pt x="14935" y="5617"/>
                    <a:pt x="15585" y="5754"/>
                    <a:pt x="16200" y="5959"/>
                  </a:cubicBezTo>
                  <a:cubicBezTo>
                    <a:pt x="15790" y="6164"/>
                    <a:pt x="15414" y="6438"/>
                    <a:pt x="15106" y="6745"/>
                  </a:cubicBezTo>
                  <a:cubicBezTo>
                    <a:pt x="14833" y="6984"/>
                    <a:pt x="14628" y="7258"/>
                    <a:pt x="14491" y="7565"/>
                  </a:cubicBezTo>
                  <a:cubicBezTo>
                    <a:pt x="14354" y="7907"/>
                    <a:pt x="14320" y="8283"/>
                    <a:pt x="14423" y="8659"/>
                  </a:cubicBezTo>
                  <a:cubicBezTo>
                    <a:pt x="14559" y="9001"/>
                    <a:pt x="14798" y="9308"/>
                    <a:pt x="15106" y="9513"/>
                  </a:cubicBezTo>
                  <a:cubicBezTo>
                    <a:pt x="15277" y="9616"/>
                    <a:pt x="15482" y="9684"/>
                    <a:pt x="15687" y="9684"/>
                  </a:cubicBezTo>
                  <a:cubicBezTo>
                    <a:pt x="15892" y="9684"/>
                    <a:pt x="16063" y="9616"/>
                    <a:pt x="16234" y="9548"/>
                  </a:cubicBezTo>
                  <a:cubicBezTo>
                    <a:pt x="16576" y="9343"/>
                    <a:pt x="16815" y="9103"/>
                    <a:pt x="17020" y="8796"/>
                  </a:cubicBezTo>
                  <a:cubicBezTo>
                    <a:pt x="17191" y="8488"/>
                    <a:pt x="17328" y="8181"/>
                    <a:pt x="17362" y="7839"/>
                  </a:cubicBezTo>
                  <a:cubicBezTo>
                    <a:pt x="17430" y="7497"/>
                    <a:pt x="17430" y="7155"/>
                    <a:pt x="17362" y="6848"/>
                  </a:cubicBezTo>
                  <a:cubicBezTo>
                    <a:pt x="17328" y="6506"/>
                    <a:pt x="17191" y="6198"/>
                    <a:pt x="17020" y="5891"/>
                  </a:cubicBezTo>
                  <a:cubicBezTo>
                    <a:pt x="17533" y="5720"/>
                    <a:pt x="18045" y="5583"/>
                    <a:pt x="18592" y="5549"/>
                  </a:cubicBezTo>
                  <a:cubicBezTo>
                    <a:pt x="18757" y="5540"/>
                    <a:pt x="18922" y="5536"/>
                    <a:pt x="19086" y="5536"/>
                  </a:cubicBezTo>
                  <a:cubicBezTo>
                    <a:pt x="19534" y="5536"/>
                    <a:pt x="19978" y="5567"/>
                    <a:pt x="20403" y="5617"/>
                  </a:cubicBezTo>
                  <a:cubicBezTo>
                    <a:pt x="20848" y="5686"/>
                    <a:pt x="21258" y="5788"/>
                    <a:pt x="21668" y="5891"/>
                  </a:cubicBezTo>
                  <a:cubicBezTo>
                    <a:pt x="21736" y="6335"/>
                    <a:pt x="22044" y="6677"/>
                    <a:pt x="22488" y="6745"/>
                  </a:cubicBezTo>
                  <a:cubicBezTo>
                    <a:pt x="22249" y="7463"/>
                    <a:pt x="21941" y="8112"/>
                    <a:pt x="21600" y="8762"/>
                  </a:cubicBezTo>
                  <a:cubicBezTo>
                    <a:pt x="21155" y="9479"/>
                    <a:pt x="20643" y="10197"/>
                    <a:pt x="19891" y="10368"/>
                  </a:cubicBezTo>
                  <a:cubicBezTo>
                    <a:pt x="19750" y="10406"/>
                    <a:pt x="19604" y="10426"/>
                    <a:pt x="19459" y="10426"/>
                  </a:cubicBezTo>
                  <a:cubicBezTo>
                    <a:pt x="19217" y="10426"/>
                    <a:pt x="18977" y="10372"/>
                    <a:pt x="18763" y="10265"/>
                  </a:cubicBezTo>
                  <a:cubicBezTo>
                    <a:pt x="18626" y="10163"/>
                    <a:pt x="18490" y="10026"/>
                    <a:pt x="18421" y="9855"/>
                  </a:cubicBezTo>
                  <a:cubicBezTo>
                    <a:pt x="18319" y="9684"/>
                    <a:pt x="18250" y="9513"/>
                    <a:pt x="18250" y="9308"/>
                  </a:cubicBezTo>
                  <a:cubicBezTo>
                    <a:pt x="18250" y="9137"/>
                    <a:pt x="18319" y="8967"/>
                    <a:pt x="18421" y="8864"/>
                  </a:cubicBezTo>
                  <a:cubicBezTo>
                    <a:pt x="18558" y="8762"/>
                    <a:pt x="18729" y="8693"/>
                    <a:pt x="18900" y="8659"/>
                  </a:cubicBezTo>
                  <a:cubicBezTo>
                    <a:pt x="19036" y="8659"/>
                    <a:pt x="19207" y="8693"/>
                    <a:pt x="19310" y="8762"/>
                  </a:cubicBezTo>
                  <a:cubicBezTo>
                    <a:pt x="19412" y="8864"/>
                    <a:pt x="19481" y="8967"/>
                    <a:pt x="19446" y="9103"/>
                  </a:cubicBezTo>
                  <a:cubicBezTo>
                    <a:pt x="19410" y="9342"/>
                    <a:pt x="19591" y="9473"/>
                    <a:pt x="19766" y="9473"/>
                  </a:cubicBezTo>
                  <a:cubicBezTo>
                    <a:pt x="19916" y="9473"/>
                    <a:pt x="20062" y="9377"/>
                    <a:pt x="20062" y="9172"/>
                  </a:cubicBezTo>
                  <a:cubicBezTo>
                    <a:pt x="20096" y="9137"/>
                    <a:pt x="20096" y="9137"/>
                    <a:pt x="20062" y="9103"/>
                  </a:cubicBezTo>
                  <a:lnTo>
                    <a:pt x="20062" y="9069"/>
                  </a:lnTo>
                  <a:cubicBezTo>
                    <a:pt x="20027" y="8762"/>
                    <a:pt x="19857" y="8488"/>
                    <a:pt x="19583" y="8351"/>
                  </a:cubicBezTo>
                  <a:cubicBezTo>
                    <a:pt x="19424" y="8260"/>
                    <a:pt x="19249" y="8215"/>
                    <a:pt x="19069" y="8215"/>
                  </a:cubicBezTo>
                  <a:cubicBezTo>
                    <a:pt x="18979" y="8215"/>
                    <a:pt x="18888" y="8226"/>
                    <a:pt x="18797" y="8249"/>
                  </a:cubicBezTo>
                  <a:cubicBezTo>
                    <a:pt x="18558" y="8283"/>
                    <a:pt x="18319" y="8420"/>
                    <a:pt x="18114" y="8591"/>
                  </a:cubicBezTo>
                  <a:cubicBezTo>
                    <a:pt x="17943" y="8796"/>
                    <a:pt x="17874" y="9069"/>
                    <a:pt x="17874" y="9343"/>
                  </a:cubicBezTo>
                  <a:cubicBezTo>
                    <a:pt x="17909" y="9582"/>
                    <a:pt x="17977" y="9821"/>
                    <a:pt x="18079" y="10026"/>
                  </a:cubicBezTo>
                  <a:cubicBezTo>
                    <a:pt x="18216" y="10231"/>
                    <a:pt x="18387" y="10402"/>
                    <a:pt x="18558" y="10573"/>
                  </a:cubicBezTo>
                  <a:cubicBezTo>
                    <a:pt x="18831" y="10720"/>
                    <a:pt x="19117" y="10790"/>
                    <a:pt x="19408" y="10790"/>
                  </a:cubicBezTo>
                  <a:cubicBezTo>
                    <a:pt x="19591" y="10790"/>
                    <a:pt x="19775" y="10762"/>
                    <a:pt x="19959" y="10710"/>
                  </a:cubicBezTo>
                  <a:cubicBezTo>
                    <a:pt x="20130" y="10675"/>
                    <a:pt x="20301" y="10607"/>
                    <a:pt x="20472" y="10539"/>
                  </a:cubicBezTo>
                  <a:lnTo>
                    <a:pt x="20472" y="10539"/>
                  </a:lnTo>
                  <a:cubicBezTo>
                    <a:pt x="20369" y="10778"/>
                    <a:pt x="20335" y="11017"/>
                    <a:pt x="20301" y="11256"/>
                  </a:cubicBezTo>
                  <a:cubicBezTo>
                    <a:pt x="20301" y="11496"/>
                    <a:pt x="20369" y="11769"/>
                    <a:pt x="20472" y="12008"/>
                  </a:cubicBezTo>
                  <a:cubicBezTo>
                    <a:pt x="20522" y="12135"/>
                    <a:pt x="20648" y="12205"/>
                    <a:pt x="20794" y="12205"/>
                  </a:cubicBezTo>
                  <a:cubicBezTo>
                    <a:pt x="20844" y="12205"/>
                    <a:pt x="20897" y="12197"/>
                    <a:pt x="20950" y="12179"/>
                  </a:cubicBezTo>
                  <a:cubicBezTo>
                    <a:pt x="21121" y="12111"/>
                    <a:pt x="21190" y="11906"/>
                    <a:pt x="21121" y="11735"/>
                  </a:cubicBezTo>
                  <a:lnTo>
                    <a:pt x="21121" y="11701"/>
                  </a:lnTo>
                  <a:cubicBezTo>
                    <a:pt x="21019" y="11564"/>
                    <a:pt x="20984" y="11427"/>
                    <a:pt x="20950" y="11256"/>
                  </a:cubicBezTo>
                  <a:cubicBezTo>
                    <a:pt x="20950" y="11086"/>
                    <a:pt x="20950" y="10915"/>
                    <a:pt x="21019" y="10744"/>
                  </a:cubicBezTo>
                  <a:cubicBezTo>
                    <a:pt x="21053" y="10539"/>
                    <a:pt x="21121" y="10368"/>
                    <a:pt x="21190" y="10197"/>
                  </a:cubicBezTo>
                  <a:cubicBezTo>
                    <a:pt x="21292" y="10060"/>
                    <a:pt x="21360" y="9924"/>
                    <a:pt x="21463" y="9787"/>
                  </a:cubicBezTo>
                  <a:cubicBezTo>
                    <a:pt x="21668" y="9548"/>
                    <a:pt x="21873" y="9308"/>
                    <a:pt x="22044" y="9035"/>
                  </a:cubicBezTo>
                  <a:cubicBezTo>
                    <a:pt x="22317" y="8625"/>
                    <a:pt x="22557" y="8181"/>
                    <a:pt x="22796" y="7702"/>
                  </a:cubicBezTo>
                  <a:cubicBezTo>
                    <a:pt x="22967" y="9753"/>
                    <a:pt x="23548" y="11735"/>
                    <a:pt x="24505" y="13512"/>
                  </a:cubicBezTo>
                  <a:lnTo>
                    <a:pt x="24676" y="13820"/>
                  </a:lnTo>
                  <a:lnTo>
                    <a:pt x="24846" y="13512"/>
                  </a:lnTo>
                  <a:cubicBezTo>
                    <a:pt x="25838" y="11735"/>
                    <a:pt x="26419" y="9753"/>
                    <a:pt x="26555" y="7702"/>
                  </a:cubicBezTo>
                  <a:cubicBezTo>
                    <a:pt x="26794" y="8181"/>
                    <a:pt x="27068" y="8625"/>
                    <a:pt x="27341" y="9035"/>
                  </a:cubicBezTo>
                  <a:cubicBezTo>
                    <a:pt x="27512" y="9308"/>
                    <a:pt x="27717" y="9548"/>
                    <a:pt x="27922" y="9787"/>
                  </a:cubicBezTo>
                  <a:cubicBezTo>
                    <a:pt x="27991" y="9924"/>
                    <a:pt x="28093" y="10060"/>
                    <a:pt x="28162" y="10197"/>
                  </a:cubicBezTo>
                  <a:cubicBezTo>
                    <a:pt x="28264" y="10368"/>
                    <a:pt x="28332" y="10539"/>
                    <a:pt x="28367" y="10744"/>
                  </a:cubicBezTo>
                  <a:cubicBezTo>
                    <a:pt x="28401" y="10915"/>
                    <a:pt x="28435" y="11086"/>
                    <a:pt x="28401" y="11256"/>
                  </a:cubicBezTo>
                  <a:cubicBezTo>
                    <a:pt x="28401" y="11427"/>
                    <a:pt x="28332" y="11564"/>
                    <a:pt x="28264" y="11701"/>
                  </a:cubicBezTo>
                  <a:lnTo>
                    <a:pt x="28264" y="11735"/>
                  </a:lnTo>
                  <a:cubicBezTo>
                    <a:pt x="28162" y="11906"/>
                    <a:pt x="28264" y="12111"/>
                    <a:pt x="28435" y="12179"/>
                  </a:cubicBezTo>
                  <a:cubicBezTo>
                    <a:pt x="28479" y="12197"/>
                    <a:pt x="28525" y="12205"/>
                    <a:pt x="28571" y="12205"/>
                  </a:cubicBezTo>
                  <a:cubicBezTo>
                    <a:pt x="28703" y="12205"/>
                    <a:pt x="28829" y="12135"/>
                    <a:pt x="28879" y="12008"/>
                  </a:cubicBezTo>
                  <a:cubicBezTo>
                    <a:pt x="28982" y="11769"/>
                    <a:pt x="29050" y="11496"/>
                    <a:pt x="29050" y="11256"/>
                  </a:cubicBezTo>
                  <a:cubicBezTo>
                    <a:pt x="29050" y="11017"/>
                    <a:pt x="28982" y="10778"/>
                    <a:pt x="28913" y="10539"/>
                  </a:cubicBezTo>
                  <a:lnTo>
                    <a:pt x="28913" y="10539"/>
                  </a:lnTo>
                  <a:cubicBezTo>
                    <a:pt x="29084" y="10607"/>
                    <a:pt x="29255" y="10675"/>
                    <a:pt x="29426" y="10710"/>
                  </a:cubicBezTo>
                  <a:cubicBezTo>
                    <a:pt x="29597" y="10762"/>
                    <a:pt x="29778" y="10790"/>
                    <a:pt x="29960" y="10790"/>
                  </a:cubicBezTo>
                  <a:cubicBezTo>
                    <a:pt x="30250" y="10790"/>
                    <a:pt x="30541" y="10720"/>
                    <a:pt x="30793" y="10573"/>
                  </a:cubicBezTo>
                  <a:cubicBezTo>
                    <a:pt x="30998" y="10402"/>
                    <a:pt x="31169" y="10231"/>
                    <a:pt x="31272" y="10026"/>
                  </a:cubicBezTo>
                  <a:cubicBezTo>
                    <a:pt x="31408" y="9821"/>
                    <a:pt x="31477" y="9582"/>
                    <a:pt x="31477" y="9343"/>
                  </a:cubicBezTo>
                  <a:cubicBezTo>
                    <a:pt x="31511" y="9069"/>
                    <a:pt x="31408" y="8796"/>
                    <a:pt x="31237" y="8591"/>
                  </a:cubicBezTo>
                  <a:cubicBezTo>
                    <a:pt x="31067" y="8420"/>
                    <a:pt x="30827" y="8283"/>
                    <a:pt x="30554" y="8249"/>
                  </a:cubicBezTo>
                  <a:cubicBezTo>
                    <a:pt x="30463" y="8226"/>
                    <a:pt x="30372" y="8215"/>
                    <a:pt x="30282" y="8215"/>
                  </a:cubicBezTo>
                  <a:cubicBezTo>
                    <a:pt x="30102" y="8215"/>
                    <a:pt x="29927" y="8260"/>
                    <a:pt x="29768" y="8351"/>
                  </a:cubicBezTo>
                  <a:cubicBezTo>
                    <a:pt x="29494" y="8488"/>
                    <a:pt x="29324" y="8762"/>
                    <a:pt x="29289" y="9069"/>
                  </a:cubicBezTo>
                  <a:lnTo>
                    <a:pt x="29289" y="9103"/>
                  </a:lnTo>
                  <a:cubicBezTo>
                    <a:pt x="29289" y="9137"/>
                    <a:pt x="29289" y="9137"/>
                    <a:pt x="29289" y="9172"/>
                  </a:cubicBezTo>
                  <a:cubicBezTo>
                    <a:pt x="29289" y="9377"/>
                    <a:pt x="29435" y="9473"/>
                    <a:pt x="29585" y="9473"/>
                  </a:cubicBezTo>
                  <a:cubicBezTo>
                    <a:pt x="29760" y="9473"/>
                    <a:pt x="29941" y="9342"/>
                    <a:pt x="29905" y="9103"/>
                  </a:cubicBezTo>
                  <a:cubicBezTo>
                    <a:pt x="29905" y="8967"/>
                    <a:pt x="29939" y="8864"/>
                    <a:pt x="30041" y="8762"/>
                  </a:cubicBezTo>
                  <a:cubicBezTo>
                    <a:pt x="30178" y="8693"/>
                    <a:pt x="30315" y="8659"/>
                    <a:pt x="30486" y="8659"/>
                  </a:cubicBezTo>
                  <a:cubicBezTo>
                    <a:pt x="30656" y="8693"/>
                    <a:pt x="30827" y="8762"/>
                    <a:pt x="30930" y="8864"/>
                  </a:cubicBezTo>
                  <a:cubicBezTo>
                    <a:pt x="31067" y="8967"/>
                    <a:pt x="31135" y="9137"/>
                    <a:pt x="31135" y="9308"/>
                  </a:cubicBezTo>
                  <a:cubicBezTo>
                    <a:pt x="31101" y="9513"/>
                    <a:pt x="31067" y="9684"/>
                    <a:pt x="30964" y="9855"/>
                  </a:cubicBezTo>
                  <a:cubicBezTo>
                    <a:pt x="30861" y="10026"/>
                    <a:pt x="30759" y="10163"/>
                    <a:pt x="30588" y="10265"/>
                  </a:cubicBezTo>
                  <a:cubicBezTo>
                    <a:pt x="30374" y="10372"/>
                    <a:pt x="30147" y="10426"/>
                    <a:pt x="29916" y="10426"/>
                  </a:cubicBezTo>
                  <a:cubicBezTo>
                    <a:pt x="29776" y="10426"/>
                    <a:pt x="29635" y="10406"/>
                    <a:pt x="29494" y="10368"/>
                  </a:cubicBezTo>
                  <a:cubicBezTo>
                    <a:pt x="28708" y="10197"/>
                    <a:pt x="28196" y="9479"/>
                    <a:pt x="27786" y="8762"/>
                  </a:cubicBezTo>
                  <a:cubicBezTo>
                    <a:pt x="27410" y="8112"/>
                    <a:pt x="27136" y="7463"/>
                    <a:pt x="26897" y="6745"/>
                  </a:cubicBezTo>
                  <a:cubicBezTo>
                    <a:pt x="27307" y="6677"/>
                    <a:pt x="27649" y="6335"/>
                    <a:pt x="27717" y="5891"/>
                  </a:cubicBezTo>
                  <a:cubicBezTo>
                    <a:pt x="28127" y="5788"/>
                    <a:pt x="28537" y="5686"/>
                    <a:pt x="28948" y="5617"/>
                  </a:cubicBezTo>
                  <a:cubicBezTo>
                    <a:pt x="29398" y="5567"/>
                    <a:pt x="29848" y="5536"/>
                    <a:pt x="30299" y="5536"/>
                  </a:cubicBezTo>
                  <a:cubicBezTo>
                    <a:pt x="30463" y="5536"/>
                    <a:pt x="30628" y="5540"/>
                    <a:pt x="30793" y="5549"/>
                  </a:cubicBezTo>
                  <a:cubicBezTo>
                    <a:pt x="31306" y="5583"/>
                    <a:pt x="31853" y="5720"/>
                    <a:pt x="32331" y="5891"/>
                  </a:cubicBezTo>
                  <a:cubicBezTo>
                    <a:pt x="32160" y="6198"/>
                    <a:pt x="32058" y="6506"/>
                    <a:pt x="31989" y="6848"/>
                  </a:cubicBezTo>
                  <a:cubicBezTo>
                    <a:pt x="31921" y="7155"/>
                    <a:pt x="31921" y="7497"/>
                    <a:pt x="31989" y="7839"/>
                  </a:cubicBezTo>
                  <a:cubicBezTo>
                    <a:pt x="32058" y="8181"/>
                    <a:pt x="32194" y="8488"/>
                    <a:pt x="32365" y="8796"/>
                  </a:cubicBezTo>
                  <a:cubicBezTo>
                    <a:pt x="32536" y="9103"/>
                    <a:pt x="32810" y="9343"/>
                    <a:pt x="33117" y="9548"/>
                  </a:cubicBezTo>
                  <a:cubicBezTo>
                    <a:pt x="33288" y="9616"/>
                    <a:pt x="33493" y="9684"/>
                    <a:pt x="33698" y="9684"/>
                  </a:cubicBezTo>
                  <a:cubicBezTo>
                    <a:pt x="33903" y="9684"/>
                    <a:pt x="34108" y="9616"/>
                    <a:pt x="34279" y="9513"/>
                  </a:cubicBezTo>
                  <a:cubicBezTo>
                    <a:pt x="34587" y="9308"/>
                    <a:pt x="34826" y="9001"/>
                    <a:pt x="34928" y="8659"/>
                  </a:cubicBezTo>
                  <a:cubicBezTo>
                    <a:pt x="35031" y="8283"/>
                    <a:pt x="35031" y="7907"/>
                    <a:pt x="34860" y="7565"/>
                  </a:cubicBezTo>
                  <a:cubicBezTo>
                    <a:pt x="34723" y="7258"/>
                    <a:pt x="34518" y="6984"/>
                    <a:pt x="34279" y="6745"/>
                  </a:cubicBezTo>
                  <a:cubicBezTo>
                    <a:pt x="33937" y="6438"/>
                    <a:pt x="33561" y="6164"/>
                    <a:pt x="33185" y="5959"/>
                  </a:cubicBezTo>
                  <a:cubicBezTo>
                    <a:pt x="33801" y="5754"/>
                    <a:pt x="34416" y="5617"/>
                    <a:pt x="35065" y="5515"/>
                  </a:cubicBezTo>
                  <a:cubicBezTo>
                    <a:pt x="35666" y="5410"/>
                    <a:pt x="36286" y="5366"/>
                    <a:pt x="36911" y="5366"/>
                  </a:cubicBezTo>
                  <a:cubicBezTo>
                    <a:pt x="37104" y="5366"/>
                    <a:pt x="37298" y="5370"/>
                    <a:pt x="37492" y="5378"/>
                  </a:cubicBezTo>
                  <a:cubicBezTo>
                    <a:pt x="38244" y="5378"/>
                    <a:pt x="38995" y="5652"/>
                    <a:pt x="39611" y="6096"/>
                  </a:cubicBezTo>
                  <a:cubicBezTo>
                    <a:pt x="39918" y="6335"/>
                    <a:pt x="40157" y="6643"/>
                    <a:pt x="40328" y="6984"/>
                  </a:cubicBezTo>
                  <a:cubicBezTo>
                    <a:pt x="40465" y="7326"/>
                    <a:pt x="40499" y="7702"/>
                    <a:pt x="40397" y="8044"/>
                  </a:cubicBezTo>
                  <a:cubicBezTo>
                    <a:pt x="40294" y="8386"/>
                    <a:pt x="40123" y="8727"/>
                    <a:pt x="39850" y="8967"/>
                  </a:cubicBezTo>
                  <a:cubicBezTo>
                    <a:pt x="39431" y="9311"/>
                    <a:pt x="38907" y="9496"/>
                    <a:pt x="38378" y="9496"/>
                  </a:cubicBezTo>
                  <a:cubicBezTo>
                    <a:pt x="38172" y="9496"/>
                    <a:pt x="37966" y="9468"/>
                    <a:pt x="37765" y="9411"/>
                  </a:cubicBezTo>
                  <a:cubicBezTo>
                    <a:pt x="37458" y="9308"/>
                    <a:pt x="37184" y="9069"/>
                    <a:pt x="37047" y="8762"/>
                  </a:cubicBezTo>
                  <a:cubicBezTo>
                    <a:pt x="36945" y="8420"/>
                    <a:pt x="36979" y="8044"/>
                    <a:pt x="37082" y="7736"/>
                  </a:cubicBezTo>
                  <a:cubicBezTo>
                    <a:pt x="37150" y="7565"/>
                    <a:pt x="37252" y="7429"/>
                    <a:pt x="37355" y="7326"/>
                  </a:cubicBezTo>
                  <a:cubicBezTo>
                    <a:pt x="37458" y="7224"/>
                    <a:pt x="37594" y="7189"/>
                    <a:pt x="37765" y="7155"/>
                  </a:cubicBezTo>
                  <a:cubicBezTo>
                    <a:pt x="37800" y="7151"/>
                    <a:pt x="37835" y="7149"/>
                    <a:pt x="37871" y="7149"/>
                  </a:cubicBezTo>
                  <a:cubicBezTo>
                    <a:pt x="38116" y="7149"/>
                    <a:pt x="38377" y="7250"/>
                    <a:pt x="38585" y="7429"/>
                  </a:cubicBezTo>
                  <a:cubicBezTo>
                    <a:pt x="38654" y="7531"/>
                    <a:pt x="38654" y="7668"/>
                    <a:pt x="38620" y="7770"/>
                  </a:cubicBezTo>
                  <a:cubicBezTo>
                    <a:pt x="38620" y="7941"/>
                    <a:pt x="38551" y="8078"/>
                    <a:pt x="38483" y="8181"/>
                  </a:cubicBezTo>
                  <a:cubicBezTo>
                    <a:pt x="38289" y="8446"/>
                    <a:pt x="38506" y="8712"/>
                    <a:pt x="38747" y="8712"/>
                  </a:cubicBezTo>
                  <a:cubicBezTo>
                    <a:pt x="38846" y="8712"/>
                    <a:pt x="38950" y="8667"/>
                    <a:pt x="39030" y="8556"/>
                  </a:cubicBezTo>
                  <a:cubicBezTo>
                    <a:pt x="39166" y="8351"/>
                    <a:pt x="39269" y="8112"/>
                    <a:pt x="39303" y="7839"/>
                  </a:cubicBezTo>
                  <a:cubicBezTo>
                    <a:pt x="39371" y="7565"/>
                    <a:pt x="39269" y="7258"/>
                    <a:pt x="39098" y="7019"/>
                  </a:cubicBezTo>
                  <a:cubicBezTo>
                    <a:pt x="38927" y="6814"/>
                    <a:pt x="38688" y="6677"/>
                    <a:pt x="38449" y="6608"/>
                  </a:cubicBezTo>
                  <a:cubicBezTo>
                    <a:pt x="38248" y="6558"/>
                    <a:pt x="38067" y="6527"/>
                    <a:pt x="37890" y="6527"/>
                  </a:cubicBezTo>
                  <a:cubicBezTo>
                    <a:pt x="37825" y="6527"/>
                    <a:pt x="37761" y="6531"/>
                    <a:pt x="37697" y="6540"/>
                  </a:cubicBezTo>
                  <a:cubicBezTo>
                    <a:pt x="37423" y="6574"/>
                    <a:pt x="37184" y="6711"/>
                    <a:pt x="37013" y="6882"/>
                  </a:cubicBezTo>
                  <a:cubicBezTo>
                    <a:pt x="36808" y="7053"/>
                    <a:pt x="36706" y="7258"/>
                    <a:pt x="36603" y="7497"/>
                  </a:cubicBezTo>
                  <a:cubicBezTo>
                    <a:pt x="36466" y="7941"/>
                    <a:pt x="36466" y="8454"/>
                    <a:pt x="36603" y="8898"/>
                  </a:cubicBezTo>
                  <a:cubicBezTo>
                    <a:pt x="36808" y="9343"/>
                    <a:pt x="37184" y="9684"/>
                    <a:pt x="37663" y="9821"/>
                  </a:cubicBezTo>
                  <a:cubicBezTo>
                    <a:pt x="37936" y="9889"/>
                    <a:pt x="38244" y="9924"/>
                    <a:pt x="38551" y="9924"/>
                  </a:cubicBezTo>
                  <a:cubicBezTo>
                    <a:pt x="38346" y="9992"/>
                    <a:pt x="38141" y="10094"/>
                    <a:pt x="37936" y="10129"/>
                  </a:cubicBezTo>
                  <a:cubicBezTo>
                    <a:pt x="37663" y="10197"/>
                    <a:pt x="37389" y="10265"/>
                    <a:pt x="37116" y="10265"/>
                  </a:cubicBezTo>
                  <a:lnTo>
                    <a:pt x="37047" y="10265"/>
                  </a:lnTo>
                  <a:cubicBezTo>
                    <a:pt x="36682" y="10299"/>
                    <a:pt x="36736" y="10848"/>
                    <a:pt x="37084" y="10848"/>
                  </a:cubicBezTo>
                  <a:cubicBezTo>
                    <a:pt x="37095" y="10848"/>
                    <a:pt x="37105" y="10847"/>
                    <a:pt x="37116" y="10846"/>
                  </a:cubicBezTo>
                  <a:cubicBezTo>
                    <a:pt x="37458" y="10812"/>
                    <a:pt x="37765" y="10744"/>
                    <a:pt x="38073" y="10641"/>
                  </a:cubicBezTo>
                  <a:cubicBezTo>
                    <a:pt x="38346" y="10539"/>
                    <a:pt x="38654" y="10402"/>
                    <a:pt x="38927" y="10265"/>
                  </a:cubicBezTo>
                  <a:cubicBezTo>
                    <a:pt x="39201" y="10094"/>
                    <a:pt x="39440" y="9924"/>
                    <a:pt x="39679" y="9718"/>
                  </a:cubicBezTo>
                  <a:cubicBezTo>
                    <a:pt x="39850" y="9548"/>
                    <a:pt x="39987" y="9411"/>
                    <a:pt x="40123" y="9240"/>
                  </a:cubicBezTo>
                  <a:cubicBezTo>
                    <a:pt x="40465" y="8932"/>
                    <a:pt x="40704" y="8522"/>
                    <a:pt x="40807" y="8078"/>
                  </a:cubicBezTo>
                  <a:cubicBezTo>
                    <a:pt x="40944" y="7634"/>
                    <a:pt x="40875" y="7155"/>
                    <a:pt x="40704" y="6745"/>
                  </a:cubicBezTo>
                  <a:cubicBezTo>
                    <a:pt x="40533" y="6438"/>
                    <a:pt x="40328" y="6130"/>
                    <a:pt x="40055" y="5891"/>
                  </a:cubicBezTo>
                  <a:cubicBezTo>
                    <a:pt x="40157" y="5891"/>
                    <a:pt x="40260" y="5857"/>
                    <a:pt x="40363" y="5822"/>
                  </a:cubicBezTo>
                  <a:cubicBezTo>
                    <a:pt x="40533" y="5720"/>
                    <a:pt x="40704" y="5617"/>
                    <a:pt x="40875" y="5481"/>
                  </a:cubicBezTo>
                  <a:lnTo>
                    <a:pt x="40875" y="5481"/>
                  </a:lnTo>
                  <a:cubicBezTo>
                    <a:pt x="40841" y="5617"/>
                    <a:pt x="40807" y="5754"/>
                    <a:pt x="40773" y="5891"/>
                  </a:cubicBezTo>
                  <a:cubicBezTo>
                    <a:pt x="40670" y="6779"/>
                    <a:pt x="41080" y="7668"/>
                    <a:pt x="41866" y="8146"/>
                  </a:cubicBezTo>
                  <a:cubicBezTo>
                    <a:pt x="42242" y="8386"/>
                    <a:pt x="42687" y="8522"/>
                    <a:pt x="43165" y="8522"/>
                  </a:cubicBezTo>
                  <a:cubicBezTo>
                    <a:pt x="43404" y="8522"/>
                    <a:pt x="43643" y="8454"/>
                    <a:pt x="43883" y="8386"/>
                  </a:cubicBezTo>
                  <a:lnTo>
                    <a:pt x="43883" y="8386"/>
                  </a:lnTo>
                  <a:cubicBezTo>
                    <a:pt x="43814" y="8556"/>
                    <a:pt x="43780" y="8727"/>
                    <a:pt x="43780" y="8932"/>
                  </a:cubicBezTo>
                  <a:cubicBezTo>
                    <a:pt x="43746" y="9308"/>
                    <a:pt x="43814" y="9684"/>
                    <a:pt x="43917" y="10026"/>
                  </a:cubicBezTo>
                  <a:cubicBezTo>
                    <a:pt x="44019" y="10402"/>
                    <a:pt x="44224" y="10744"/>
                    <a:pt x="44498" y="10983"/>
                  </a:cubicBezTo>
                  <a:cubicBezTo>
                    <a:pt x="44805" y="11222"/>
                    <a:pt x="45181" y="11393"/>
                    <a:pt x="45557" y="11427"/>
                  </a:cubicBezTo>
                  <a:lnTo>
                    <a:pt x="46138" y="11427"/>
                  </a:lnTo>
                  <a:cubicBezTo>
                    <a:pt x="46343" y="11393"/>
                    <a:pt x="46514" y="11325"/>
                    <a:pt x="46719" y="11256"/>
                  </a:cubicBezTo>
                  <a:cubicBezTo>
                    <a:pt x="47061" y="11051"/>
                    <a:pt x="47335" y="10744"/>
                    <a:pt x="47505" y="10402"/>
                  </a:cubicBezTo>
                  <a:cubicBezTo>
                    <a:pt x="47676" y="10026"/>
                    <a:pt x="47745" y="9616"/>
                    <a:pt x="47642" y="9206"/>
                  </a:cubicBezTo>
                  <a:cubicBezTo>
                    <a:pt x="47608" y="9035"/>
                    <a:pt x="47540" y="8830"/>
                    <a:pt x="47403" y="8659"/>
                  </a:cubicBezTo>
                  <a:cubicBezTo>
                    <a:pt x="47266" y="8488"/>
                    <a:pt x="47095" y="8351"/>
                    <a:pt x="46856" y="8249"/>
                  </a:cubicBezTo>
                  <a:cubicBezTo>
                    <a:pt x="46651" y="8215"/>
                    <a:pt x="46446" y="8181"/>
                    <a:pt x="46241" y="8181"/>
                  </a:cubicBezTo>
                  <a:cubicBezTo>
                    <a:pt x="46002" y="8215"/>
                    <a:pt x="45762" y="8283"/>
                    <a:pt x="45592" y="8454"/>
                  </a:cubicBezTo>
                  <a:cubicBezTo>
                    <a:pt x="45421" y="8625"/>
                    <a:pt x="45318" y="8864"/>
                    <a:pt x="45284" y="9103"/>
                  </a:cubicBezTo>
                  <a:cubicBezTo>
                    <a:pt x="45284" y="9343"/>
                    <a:pt x="45318" y="9582"/>
                    <a:pt x="45386" y="9787"/>
                  </a:cubicBezTo>
                  <a:lnTo>
                    <a:pt x="45421" y="9821"/>
                  </a:lnTo>
                  <a:cubicBezTo>
                    <a:pt x="45487" y="9942"/>
                    <a:pt x="45588" y="9992"/>
                    <a:pt x="45688" y="9992"/>
                  </a:cubicBezTo>
                  <a:cubicBezTo>
                    <a:pt x="45900" y="9992"/>
                    <a:pt x="46107" y="9769"/>
                    <a:pt x="45967" y="9513"/>
                  </a:cubicBezTo>
                  <a:cubicBezTo>
                    <a:pt x="45831" y="9308"/>
                    <a:pt x="45831" y="9035"/>
                    <a:pt x="45967" y="8830"/>
                  </a:cubicBezTo>
                  <a:cubicBezTo>
                    <a:pt x="46020" y="8725"/>
                    <a:pt x="46291" y="8681"/>
                    <a:pt x="46523" y="8681"/>
                  </a:cubicBezTo>
                  <a:cubicBezTo>
                    <a:pt x="46595" y="8681"/>
                    <a:pt x="46663" y="8685"/>
                    <a:pt x="46719" y="8693"/>
                  </a:cubicBezTo>
                  <a:cubicBezTo>
                    <a:pt x="46993" y="8796"/>
                    <a:pt x="47164" y="9035"/>
                    <a:pt x="47232" y="9308"/>
                  </a:cubicBezTo>
                  <a:cubicBezTo>
                    <a:pt x="47300" y="9616"/>
                    <a:pt x="47266" y="9924"/>
                    <a:pt x="47129" y="10231"/>
                  </a:cubicBezTo>
                  <a:cubicBezTo>
                    <a:pt x="47027" y="10505"/>
                    <a:pt x="46788" y="10744"/>
                    <a:pt x="46514" y="10915"/>
                  </a:cubicBezTo>
                  <a:cubicBezTo>
                    <a:pt x="46378" y="10983"/>
                    <a:pt x="46241" y="11051"/>
                    <a:pt x="46104" y="11051"/>
                  </a:cubicBezTo>
                  <a:cubicBezTo>
                    <a:pt x="46019" y="11068"/>
                    <a:pt x="45933" y="11077"/>
                    <a:pt x="45848" y="11077"/>
                  </a:cubicBezTo>
                  <a:cubicBezTo>
                    <a:pt x="45762" y="11077"/>
                    <a:pt x="45677" y="11068"/>
                    <a:pt x="45592" y="11051"/>
                  </a:cubicBezTo>
                  <a:cubicBezTo>
                    <a:pt x="45250" y="11051"/>
                    <a:pt x="44942" y="10915"/>
                    <a:pt x="44703" y="10710"/>
                  </a:cubicBezTo>
                  <a:cubicBezTo>
                    <a:pt x="44464" y="10505"/>
                    <a:pt x="44293" y="10197"/>
                    <a:pt x="44190" y="9889"/>
                  </a:cubicBezTo>
                  <a:cubicBezTo>
                    <a:pt x="43951" y="9308"/>
                    <a:pt x="43985" y="8693"/>
                    <a:pt x="44259" y="8146"/>
                  </a:cubicBezTo>
                  <a:lnTo>
                    <a:pt x="44430" y="8044"/>
                  </a:lnTo>
                  <a:cubicBezTo>
                    <a:pt x="44566" y="7907"/>
                    <a:pt x="44737" y="7770"/>
                    <a:pt x="44840" y="7600"/>
                  </a:cubicBezTo>
                  <a:cubicBezTo>
                    <a:pt x="45250" y="7395"/>
                    <a:pt x="45728" y="7292"/>
                    <a:pt x="46173" y="7258"/>
                  </a:cubicBezTo>
                  <a:cubicBezTo>
                    <a:pt x="46305" y="7230"/>
                    <a:pt x="46439" y="7216"/>
                    <a:pt x="46573" y="7216"/>
                  </a:cubicBezTo>
                  <a:cubicBezTo>
                    <a:pt x="47092" y="7216"/>
                    <a:pt x="47603" y="7424"/>
                    <a:pt x="47984" y="7805"/>
                  </a:cubicBezTo>
                  <a:cubicBezTo>
                    <a:pt x="48394" y="8317"/>
                    <a:pt x="48633" y="8932"/>
                    <a:pt x="48633" y="9582"/>
                  </a:cubicBezTo>
                  <a:lnTo>
                    <a:pt x="48633" y="9650"/>
                  </a:lnTo>
                  <a:cubicBezTo>
                    <a:pt x="48663" y="9813"/>
                    <a:pt x="48782" y="9886"/>
                    <a:pt x="48908" y="9886"/>
                  </a:cubicBezTo>
                  <a:cubicBezTo>
                    <a:pt x="49073" y="9886"/>
                    <a:pt x="49248" y="9761"/>
                    <a:pt x="49248" y="9548"/>
                  </a:cubicBezTo>
                  <a:cubicBezTo>
                    <a:pt x="49180" y="9172"/>
                    <a:pt x="49078" y="8796"/>
                    <a:pt x="48941" y="8454"/>
                  </a:cubicBezTo>
                  <a:cubicBezTo>
                    <a:pt x="48770" y="8112"/>
                    <a:pt x="48565" y="7770"/>
                    <a:pt x="48291" y="7497"/>
                  </a:cubicBezTo>
                  <a:cubicBezTo>
                    <a:pt x="48052" y="7292"/>
                    <a:pt x="47813" y="7121"/>
                    <a:pt x="47540" y="7019"/>
                  </a:cubicBezTo>
                  <a:cubicBezTo>
                    <a:pt x="47540" y="6745"/>
                    <a:pt x="47505" y="6438"/>
                    <a:pt x="47437" y="6164"/>
                  </a:cubicBezTo>
                  <a:cubicBezTo>
                    <a:pt x="47300" y="5754"/>
                    <a:pt x="47061" y="5344"/>
                    <a:pt x="46788" y="5002"/>
                  </a:cubicBezTo>
                  <a:cubicBezTo>
                    <a:pt x="46241" y="4353"/>
                    <a:pt x="45489" y="3909"/>
                    <a:pt x="44635" y="3703"/>
                  </a:cubicBezTo>
                  <a:cubicBezTo>
                    <a:pt x="44224" y="3601"/>
                    <a:pt x="43814" y="3533"/>
                    <a:pt x="43370" y="3533"/>
                  </a:cubicBezTo>
                  <a:cubicBezTo>
                    <a:pt x="42960" y="3533"/>
                    <a:pt x="42516" y="3601"/>
                    <a:pt x="42106" y="3738"/>
                  </a:cubicBezTo>
                  <a:cubicBezTo>
                    <a:pt x="41764" y="3909"/>
                    <a:pt x="41490" y="4148"/>
                    <a:pt x="41251" y="4455"/>
                  </a:cubicBezTo>
                  <a:cubicBezTo>
                    <a:pt x="41285" y="4319"/>
                    <a:pt x="41285" y="4182"/>
                    <a:pt x="41251" y="4045"/>
                  </a:cubicBezTo>
                  <a:cubicBezTo>
                    <a:pt x="41217" y="3703"/>
                    <a:pt x="41012" y="3362"/>
                    <a:pt x="40738" y="3157"/>
                  </a:cubicBezTo>
                  <a:cubicBezTo>
                    <a:pt x="40431" y="2986"/>
                    <a:pt x="40123" y="2849"/>
                    <a:pt x="39816" y="2781"/>
                  </a:cubicBezTo>
                  <a:cubicBezTo>
                    <a:pt x="39474" y="2747"/>
                    <a:pt x="39166" y="2712"/>
                    <a:pt x="38859" y="2712"/>
                  </a:cubicBezTo>
                  <a:cubicBezTo>
                    <a:pt x="38740" y="2706"/>
                    <a:pt x="38622" y="2703"/>
                    <a:pt x="38504" y="2703"/>
                  </a:cubicBezTo>
                  <a:cubicBezTo>
                    <a:pt x="37982" y="2703"/>
                    <a:pt x="37475" y="2759"/>
                    <a:pt x="36945" y="2815"/>
                  </a:cubicBezTo>
                  <a:cubicBezTo>
                    <a:pt x="36330" y="2952"/>
                    <a:pt x="35715" y="3122"/>
                    <a:pt x="35134" y="3328"/>
                  </a:cubicBezTo>
                  <a:cubicBezTo>
                    <a:pt x="34518" y="3601"/>
                    <a:pt x="33937" y="3977"/>
                    <a:pt x="33425" y="4421"/>
                  </a:cubicBezTo>
                  <a:cubicBezTo>
                    <a:pt x="33561" y="4216"/>
                    <a:pt x="33732" y="3977"/>
                    <a:pt x="33903" y="3772"/>
                  </a:cubicBezTo>
                  <a:cubicBezTo>
                    <a:pt x="34347" y="3225"/>
                    <a:pt x="34928" y="2781"/>
                    <a:pt x="35612" y="2507"/>
                  </a:cubicBezTo>
                  <a:cubicBezTo>
                    <a:pt x="35783" y="2405"/>
                    <a:pt x="35851" y="2200"/>
                    <a:pt x="35749" y="2029"/>
                  </a:cubicBezTo>
                  <a:cubicBezTo>
                    <a:pt x="35698" y="1902"/>
                    <a:pt x="35553" y="1832"/>
                    <a:pt x="35412" y="1832"/>
                  </a:cubicBezTo>
                  <a:cubicBezTo>
                    <a:pt x="35363" y="1832"/>
                    <a:pt x="35314" y="1840"/>
                    <a:pt x="35270" y="1858"/>
                  </a:cubicBezTo>
                  <a:cubicBezTo>
                    <a:pt x="34553" y="2234"/>
                    <a:pt x="33903" y="2781"/>
                    <a:pt x="33459" y="3464"/>
                  </a:cubicBezTo>
                  <a:cubicBezTo>
                    <a:pt x="33015" y="4079"/>
                    <a:pt x="32673" y="4763"/>
                    <a:pt x="32399" y="5481"/>
                  </a:cubicBezTo>
                  <a:cubicBezTo>
                    <a:pt x="32399" y="5515"/>
                    <a:pt x="32365" y="5515"/>
                    <a:pt x="32331" y="5549"/>
                  </a:cubicBezTo>
                  <a:cubicBezTo>
                    <a:pt x="31818" y="5378"/>
                    <a:pt x="31306" y="5276"/>
                    <a:pt x="30759" y="5207"/>
                  </a:cubicBezTo>
                  <a:cubicBezTo>
                    <a:pt x="30341" y="5167"/>
                    <a:pt x="29918" y="5148"/>
                    <a:pt x="29493" y="5148"/>
                  </a:cubicBezTo>
                  <a:cubicBezTo>
                    <a:pt x="28842" y="5148"/>
                    <a:pt x="28188" y="5193"/>
                    <a:pt x="27546" y="5276"/>
                  </a:cubicBezTo>
                  <a:cubicBezTo>
                    <a:pt x="27375" y="4900"/>
                    <a:pt x="27034" y="4695"/>
                    <a:pt x="26624" y="4660"/>
                  </a:cubicBezTo>
                  <a:lnTo>
                    <a:pt x="26589" y="4660"/>
                  </a:lnTo>
                  <a:lnTo>
                    <a:pt x="26589" y="4455"/>
                  </a:lnTo>
                  <a:cubicBezTo>
                    <a:pt x="26589" y="3806"/>
                    <a:pt x="26692" y="3122"/>
                    <a:pt x="26931" y="2473"/>
                  </a:cubicBezTo>
                  <a:cubicBezTo>
                    <a:pt x="27161" y="1726"/>
                    <a:pt x="27820" y="1323"/>
                    <a:pt x="28487" y="1323"/>
                  </a:cubicBezTo>
                  <a:cubicBezTo>
                    <a:pt x="29011" y="1323"/>
                    <a:pt x="29540" y="1571"/>
                    <a:pt x="29870" y="2097"/>
                  </a:cubicBezTo>
                  <a:cubicBezTo>
                    <a:pt x="30280" y="2644"/>
                    <a:pt x="30110" y="3464"/>
                    <a:pt x="29529" y="3806"/>
                  </a:cubicBezTo>
                  <a:cubicBezTo>
                    <a:pt x="29358" y="3948"/>
                    <a:pt x="29163" y="4020"/>
                    <a:pt x="28965" y="4020"/>
                  </a:cubicBezTo>
                  <a:cubicBezTo>
                    <a:pt x="28925" y="4020"/>
                    <a:pt x="28885" y="4017"/>
                    <a:pt x="28845" y="4011"/>
                  </a:cubicBezTo>
                  <a:cubicBezTo>
                    <a:pt x="28606" y="3909"/>
                    <a:pt x="28401" y="3738"/>
                    <a:pt x="28298" y="3498"/>
                  </a:cubicBezTo>
                  <a:cubicBezTo>
                    <a:pt x="28264" y="3328"/>
                    <a:pt x="28264" y="3157"/>
                    <a:pt x="28367" y="3020"/>
                  </a:cubicBezTo>
                  <a:cubicBezTo>
                    <a:pt x="28435" y="2883"/>
                    <a:pt x="28572" y="2781"/>
                    <a:pt x="28743" y="2747"/>
                  </a:cubicBezTo>
                  <a:cubicBezTo>
                    <a:pt x="28845" y="2747"/>
                    <a:pt x="28948" y="2678"/>
                    <a:pt x="28913" y="2541"/>
                  </a:cubicBezTo>
                  <a:cubicBezTo>
                    <a:pt x="28913" y="2453"/>
                    <a:pt x="28862" y="2364"/>
                    <a:pt x="28760" y="2364"/>
                  </a:cubicBezTo>
                  <a:cubicBezTo>
                    <a:pt x="28744" y="2364"/>
                    <a:pt x="28727" y="2366"/>
                    <a:pt x="28708" y="2371"/>
                  </a:cubicBezTo>
                  <a:cubicBezTo>
                    <a:pt x="28435" y="2405"/>
                    <a:pt x="28162" y="2576"/>
                    <a:pt x="28025" y="2815"/>
                  </a:cubicBezTo>
                  <a:cubicBezTo>
                    <a:pt x="27854" y="3054"/>
                    <a:pt x="27820" y="3362"/>
                    <a:pt x="27922" y="3635"/>
                  </a:cubicBezTo>
                  <a:cubicBezTo>
                    <a:pt x="28059" y="4011"/>
                    <a:pt x="28367" y="4284"/>
                    <a:pt x="28743" y="4387"/>
                  </a:cubicBezTo>
                  <a:cubicBezTo>
                    <a:pt x="28839" y="4413"/>
                    <a:pt x="28935" y="4426"/>
                    <a:pt x="29029" y="4426"/>
                  </a:cubicBezTo>
                  <a:cubicBezTo>
                    <a:pt x="29304" y="4426"/>
                    <a:pt x="29564" y="4317"/>
                    <a:pt x="29768" y="4114"/>
                  </a:cubicBezTo>
                  <a:cubicBezTo>
                    <a:pt x="30520" y="3669"/>
                    <a:pt x="30725" y="2644"/>
                    <a:pt x="30212" y="1926"/>
                  </a:cubicBezTo>
                  <a:cubicBezTo>
                    <a:pt x="29852" y="1337"/>
                    <a:pt x="29241" y="967"/>
                    <a:pt x="28559" y="967"/>
                  </a:cubicBezTo>
                  <a:cubicBezTo>
                    <a:pt x="28529" y="967"/>
                    <a:pt x="28499" y="968"/>
                    <a:pt x="28469" y="969"/>
                  </a:cubicBezTo>
                  <a:cubicBezTo>
                    <a:pt x="28298" y="969"/>
                    <a:pt x="28093" y="1004"/>
                    <a:pt x="27922" y="1038"/>
                  </a:cubicBezTo>
                  <a:cubicBezTo>
                    <a:pt x="27991" y="969"/>
                    <a:pt x="28127" y="901"/>
                    <a:pt x="28230" y="833"/>
                  </a:cubicBezTo>
                  <a:cubicBezTo>
                    <a:pt x="28435" y="730"/>
                    <a:pt x="28674" y="662"/>
                    <a:pt x="28913" y="628"/>
                  </a:cubicBezTo>
                  <a:cubicBezTo>
                    <a:pt x="29235" y="499"/>
                    <a:pt x="29133" y="7"/>
                    <a:pt x="28806" y="7"/>
                  </a:cubicBezTo>
                  <a:cubicBezTo>
                    <a:pt x="28786" y="7"/>
                    <a:pt x="28764" y="8"/>
                    <a:pt x="28743" y="12"/>
                  </a:cubicBezTo>
                  <a:cubicBezTo>
                    <a:pt x="28469" y="81"/>
                    <a:pt x="28196" y="217"/>
                    <a:pt x="27922" y="354"/>
                  </a:cubicBezTo>
                  <a:cubicBezTo>
                    <a:pt x="27683" y="491"/>
                    <a:pt x="27444" y="696"/>
                    <a:pt x="27273" y="901"/>
                  </a:cubicBezTo>
                  <a:cubicBezTo>
                    <a:pt x="27068" y="1140"/>
                    <a:pt x="26897" y="1379"/>
                    <a:pt x="26794" y="1619"/>
                  </a:cubicBezTo>
                  <a:cubicBezTo>
                    <a:pt x="26658" y="1858"/>
                    <a:pt x="26589" y="2131"/>
                    <a:pt x="26521" y="2405"/>
                  </a:cubicBezTo>
                  <a:cubicBezTo>
                    <a:pt x="26419" y="2678"/>
                    <a:pt x="26350" y="2952"/>
                    <a:pt x="26282" y="3225"/>
                  </a:cubicBezTo>
                  <a:cubicBezTo>
                    <a:pt x="25940" y="2200"/>
                    <a:pt x="25427" y="1243"/>
                    <a:pt x="24812" y="388"/>
                  </a:cubicBezTo>
                  <a:lnTo>
                    <a:pt x="24676" y="217"/>
                  </a:lnTo>
                  <a:lnTo>
                    <a:pt x="24505" y="388"/>
                  </a:lnTo>
                  <a:cubicBezTo>
                    <a:pt x="23889" y="1243"/>
                    <a:pt x="23377" y="2200"/>
                    <a:pt x="23035" y="3225"/>
                  </a:cubicBezTo>
                  <a:cubicBezTo>
                    <a:pt x="22967" y="2952"/>
                    <a:pt x="22898" y="2678"/>
                    <a:pt x="22796" y="2405"/>
                  </a:cubicBezTo>
                  <a:cubicBezTo>
                    <a:pt x="22727" y="2131"/>
                    <a:pt x="22659" y="1858"/>
                    <a:pt x="22522" y="1619"/>
                  </a:cubicBezTo>
                  <a:cubicBezTo>
                    <a:pt x="22386" y="1379"/>
                    <a:pt x="22249" y="1140"/>
                    <a:pt x="22044" y="901"/>
                  </a:cubicBezTo>
                  <a:cubicBezTo>
                    <a:pt x="21873" y="696"/>
                    <a:pt x="21634" y="491"/>
                    <a:pt x="21395" y="354"/>
                  </a:cubicBezTo>
                  <a:cubicBezTo>
                    <a:pt x="21121" y="217"/>
                    <a:pt x="20848" y="81"/>
                    <a:pt x="20574" y="12"/>
                  </a:cubicBezTo>
                  <a:cubicBezTo>
                    <a:pt x="20543" y="5"/>
                    <a:pt x="20513" y="1"/>
                    <a:pt x="20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713225" y="1362450"/>
            <a:ext cx="7717500" cy="3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292463" y="89166"/>
            <a:ext cx="8559074" cy="4965168"/>
            <a:chOff x="292463" y="89166"/>
            <a:chExt cx="8559074" cy="4965168"/>
          </a:xfrm>
        </p:grpSpPr>
        <p:grpSp>
          <p:nvGrpSpPr>
            <p:cNvPr id="70" name="Google Shape;70;p5"/>
            <p:cNvGrpSpPr/>
            <p:nvPr/>
          </p:nvGrpSpPr>
          <p:grpSpPr>
            <a:xfrm>
              <a:off x="292463" y="298888"/>
              <a:ext cx="3439705" cy="4544670"/>
              <a:chOff x="292463" y="298888"/>
              <a:chExt cx="3439705" cy="454467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292463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14218" y="151061"/>
                    </a:moveTo>
                    <a:lnTo>
                      <a:pt x="6870" y="151061"/>
                    </a:lnTo>
                    <a:lnTo>
                      <a:pt x="6870" y="150685"/>
                    </a:lnTo>
                    <a:cubicBezTo>
                      <a:pt x="6289" y="147814"/>
                      <a:pt x="3794" y="145695"/>
                      <a:pt x="855" y="145661"/>
                    </a:cubicBezTo>
                    <a:lnTo>
                      <a:pt x="0" y="145661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367"/>
                      <a:pt x="6289" y="3282"/>
                      <a:pt x="6870" y="377"/>
                    </a:cubicBezTo>
                    <a:lnTo>
                      <a:pt x="6870" y="1"/>
                    </a:lnTo>
                    <a:lnTo>
                      <a:pt x="11421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38780" y="345159"/>
                <a:ext cx="3393388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681" h="147985" fill="none" extrusionOk="0">
                    <a:moveTo>
                      <a:pt x="112680" y="147985"/>
                    </a:moveTo>
                    <a:lnTo>
                      <a:pt x="6870" y="147985"/>
                    </a:lnTo>
                    <a:lnTo>
                      <a:pt x="6870" y="147609"/>
                    </a:lnTo>
                    <a:cubicBezTo>
                      <a:pt x="6289" y="144738"/>
                      <a:pt x="3794" y="142619"/>
                      <a:pt x="855" y="142585"/>
                    </a:cubicBezTo>
                    <a:lnTo>
                      <a:pt x="0" y="142585"/>
                    </a:lnTo>
                    <a:lnTo>
                      <a:pt x="0" y="5435"/>
                    </a:lnTo>
                    <a:lnTo>
                      <a:pt x="855" y="5435"/>
                    </a:lnTo>
                    <a:cubicBezTo>
                      <a:pt x="3794" y="5401"/>
                      <a:pt x="6289" y="3282"/>
                      <a:pt x="6836" y="377"/>
                    </a:cubicBezTo>
                    <a:lnTo>
                      <a:pt x="6836" y="1"/>
                    </a:lnTo>
                    <a:lnTo>
                      <a:pt x="112680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5"/>
            <p:cNvGrpSpPr/>
            <p:nvPr/>
          </p:nvGrpSpPr>
          <p:grpSpPr>
            <a:xfrm>
              <a:off x="5411832" y="298888"/>
              <a:ext cx="3439705" cy="4544670"/>
              <a:chOff x="5411832" y="298888"/>
              <a:chExt cx="3439705" cy="4544670"/>
            </a:xfrm>
          </p:grpSpPr>
          <p:sp>
            <p:nvSpPr>
              <p:cNvPr id="74" name="Google Shape;74;p5"/>
              <p:cNvSpPr/>
              <p:nvPr/>
            </p:nvSpPr>
            <p:spPr>
              <a:xfrm>
                <a:off x="5411832" y="298888"/>
                <a:ext cx="3439705" cy="4544670"/>
              </a:xfrm>
              <a:custGeom>
                <a:avLst/>
                <a:gdLst/>
                <a:ahLst/>
                <a:cxnLst/>
                <a:rect l="l" t="t" r="r" b="b"/>
                <a:pathLst>
                  <a:path w="114219" h="151061" fill="none" extrusionOk="0">
                    <a:moveTo>
                      <a:pt x="1" y="151061"/>
                    </a:moveTo>
                    <a:lnTo>
                      <a:pt x="107349" y="151061"/>
                    </a:lnTo>
                    <a:lnTo>
                      <a:pt x="107349" y="150685"/>
                    </a:lnTo>
                    <a:cubicBezTo>
                      <a:pt x="107896" y="147814"/>
                      <a:pt x="110425" y="145695"/>
                      <a:pt x="113364" y="145661"/>
                    </a:cubicBezTo>
                    <a:lnTo>
                      <a:pt x="114219" y="145661"/>
                    </a:lnTo>
                    <a:lnTo>
                      <a:pt x="114219" y="5435"/>
                    </a:lnTo>
                    <a:lnTo>
                      <a:pt x="113364" y="5435"/>
                    </a:lnTo>
                    <a:cubicBezTo>
                      <a:pt x="110425" y="5367"/>
                      <a:pt x="107896" y="3282"/>
                      <a:pt x="107349" y="377"/>
                    </a:cubicBezTo>
                    <a:lnTo>
                      <a:pt x="107349" y="1"/>
                    </a:ln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5411832" y="345159"/>
                <a:ext cx="3394412" cy="4452129"/>
              </a:xfrm>
              <a:custGeom>
                <a:avLst/>
                <a:gdLst/>
                <a:ahLst/>
                <a:cxnLst/>
                <a:rect l="l" t="t" r="r" b="b"/>
                <a:pathLst>
                  <a:path w="112715" h="147985" fill="none" extrusionOk="0">
                    <a:moveTo>
                      <a:pt x="1" y="147985"/>
                    </a:moveTo>
                    <a:lnTo>
                      <a:pt x="105811" y="147985"/>
                    </a:lnTo>
                    <a:lnTo>
                      <a:pt x="105811" y="147609"/>
                    </a:lnTo>
                    <a:cubicBezTo>
                      <a:pt x="106392" y="144738"/>
                      <a:pt x="108887" y="142619"/>
                      <a:pt x="111860" y="142585"/>
                    </a:cubicBezTo>
                    <a:lnTo>
                      <a:pt x="112715" y="142585"/>
                    </a:lnTo>
                    <a:lnTo>
                      <a:pt x="112715" y="5435"/>
                    </a:lnTo>
                    <a:lnTo>
                      <a:pt x="111860" y="5435"/>
                    </a:lnTo>
                    <a:cubicBezTo>
                      <a:pt x="108887" y="5401"/>
                      <a:pt x="106392" y="3282"/>
                      <a:pt x="105811" y="377"/>
                    </a:cubicBezTo>
                    <a:lnTo>
                      <a:pt x="105811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6;p5"/>
            <p:cNvSpPr/>
            <p:nvPr/>
          </p:nvSpPr>
          <p:spPr>
            <a:xfrm>
              <a:off x="3832993" y="89166"/>
              <a:ext cx="1481086" cy="414571"/>
            </a:xfrm>
            <a:custGeom>
              <a:avLst/>
              <a:gdLst/>
              <a:ahLst/>
              <a:cxnLst/>
              <a:rect l="l" t="t" r="r" b="b"/>
              <a:pathLst>
                <a:path w="49181" h="13780" extrusionOk="0">
                  <a:moveTo>
                    <a:pt x="24574" y="820"/>
                  </a:moveTo>
                  <a:cubicBezTo>
                    <a:pt x="25496" y="2700"/>
                    <a:pt x="26009" y="4751"/>
                    <a:pt x="26077" y="6835"/>
                  </a:cubicBezTo>
                  <a:lnTo>
                    <a:pt x="26009" y="7006"/>
                  </a:lnTo>
                  <a:lnTo>
                    <a:pt x="23138" y="7006"/>
                  </a:lnTo>
                  <a:lnTo>
                    <a:pt x="23036" y="6835"/>
                  </a:lnTo>
                  <a:cubicBezTo>
                    <a:pt x="23138" y="4751"/>
                    <a:pt x="23651" y="2700"/>
                    <a:pt x="24574" y="820"/>
                  </a:cubicBezTo>
                  <a:close/>
                  <a:moveTo>
                    <a:pt x="15585" y="4648"/>
                  </a:moveTo>
                  <a:cubicBezTo>
                    <a:pt x="15688" y="4648"/>
                    <a:pt x="15790" y="4682"/>
                    <a:pt x="15893" y="4751"/>
                  </a:cubicBezTo>
                  <a:cubicBezTo>
                    <a:pt x="16371" y="5024"/>
                    <a:pt x="16679" y="5502"/>
                    <a:pt x="16781" y="6049"/>
                  </a:cubicBezTo>
                  <a:cubicBezTo>
                    <a:pt x="16884" y="6323"/>
                    <a:pt x="16884" y="6596"/>
                    <a:pt x="16850" y="6904"/>
                  </a:cubicBezTo>
                  <a:cubicBezTo>
                    <a:pt x="16781" y="7177"/>
                    <a:pt x="16713" y="7450"/>
                    <a:pt x="16576" y="7724"/>
                  </a:cubicBezTo>
                  <a:cubicBezTo>
                    <a:pt x="16098" y="7485"/>
                    <a:pt x="15688" y="7143"/>
                    <a:pt x="15312" y="6767"/>
                  </a:cubicBezTo>
                  <a:cubicBezTo>
                    <a:pt x="14902" y="6391"/>
                    <a:pt x="14731" y="5844"/>
                    <a:pt x="14833" y="5332"/>
                  </a:cubicBezTo>
                  <a:cubicBezTo>
                    <a:pt x="14902" y="5092"/>
                    <a:pt x="15072" y="4887"/>
                    <a:pt x="15277" y="4751"/>
                  </a:cubicBezTo>
                  <a:cubicBezTo>
                    <a:pt x="15380" y="4682"/>
                    <a:pt x="15483" y="4648"/>
                    <a:pt x="15585" y="4648"/>
                  </a:cubicBezTo>
                  <a:close/>
                  <a:moveTo>
                    <a:pt x="33562" y="4648"/>
                  </a:moveTo>
                  <a:cubicBezTo>
                    <a:pt x="33664" y="4648"/>
                    <a:pt x="33767" y="4682"/>
                    <a:pt x="33870" y="4751"/>
                  </a:cubicBezTo>
                  <a:cubicBezTo>
                    <a:pt x="34075" y="4887"/>
                    <a:pt x="34245" y="5092"/>
                    <a:pt x="34314" y="5332"/>
                  </a:cubicBezTo>
                  <a:cubicBezTo>
                    <a:pt x="34416" y="5844"/>
                    <a:pt x="34245" y="6425"/>
                    <a:pt x="33835" y="6767"/>
                  </a:cubicBezTo>
                  <a:cubicBezTo>
                    <a:pt x="33494" y="7143"/>
                    <a:pt x="33049" y="7485"/>
                    <a:pt x="32571" y="7724"/>
                  </a:cubicBezTo>
                  <a:cubicBezTo>
                    <a:pt x="32434" y="7450"/>
                    <a:pt x="32332" y="7177"/>
                    <a:pt x="32297" y="6904"/>
                  </a:cubicBezTo>
                  <a:cubicBezTo>
                    <a:pt x="32263" y="6596"/>
                    <a:pt x="32263" y="6323"/>
                    <a:pt x="32332" y="6049"/>
                  </a:cubicBezTo>
                  <a:cubicBezTo>
                    <a:pt x="32434" y="5502"/>
                    <a:pt x="32776" y="5024"/>
                    <a:pt x="33254" y="4716"/>
                  </a:cubicBezTo>
                  <a:cubicBezTo>
                    <a:pt x="33323" y="4682"/>
                    <a:pt x="33459" y="4648"/>
                    <a:pt x="33562" y="4648"/>
                  </a:cubicBezTo>
                  <a:close/>
                  <a:moveTo>
                    <a:pt x="26556" y="7416"/>
                  </a:moveTo>
                  <a:cubicBezTo>
                    <a:pt x="27376" y="7416"/>
                    <a:pt x="27376" y="8681"/>
                    <a:pt x="26556" y="8681"/>
                  </a:cubicBezTo>
                  <a:lnTo>
                    <a:pt x="22591" y="8681"/>
                  </a:lnTo>
                  <a:cubicBezTo>
                    <a:pt x="21771" y="8681"/>
                    <a:pt x="21771" y="7416"/>
                    <a:pt x="22591" y="7416"/>
                  </a:cubicBezTo>
                  <a:close/>
                  <a:moveTo>
                    <a:pt x="6234" y="5640"/>
                  </a:moveTo>
                  <a:cubicBezTo>
                    <a:pt x="6558" y="5640"/>
                    <a:pt x="6885" y="5728"/>
                    <a:pt x="7178" y="5913"/>
                  </a:cubicBezTo>
                  <a:cubicBezTo>
                    <a:pt x="7861" y="6288"/>
                    <a:pt x="8237" y="7040"/>
                    <a:pt x="8135" y="7826"/>
                  </a:cubicBezTo>
                  <a:cubicBezTo>
                    <a:pt x="8100" y="8202"/>
                    <a:pt x="7964" y="8578"/>
                    <a:pt x="7793" y="8954"/>
                  </a:cubicBezTo>
                  <a:cubicBezTo>
                    <a:pt x="7622" y="9262"/>
                    <a:pt x="7349" y="9535"/>
                    <a:pt x="7007" y="9706"/>
                  </a:cubicBezTo>
                  <a:cubicBezTo>
                    <a:pt x="6631" y="9843"/>
                    <a:pt x="6255" y="9911"/>
                    <a:pt x="5845" y="9911"/>
                  </a:cubicBezTo>
                  <a:cubicBezTo>
                    <a:pt x="5469" y="9911"/>
                    <a:pt x="5059" y="9843"/>
                    <a:pt x="4683" y="9740"/>
                  </a:cubicBezTo>
                  <a:cubicBezTo>
                    <a:pt x="3897" y="9535"/>
                    <a:pt x="3247" y="9091"/>
                    <a:pt x="2769" y="8442"/>
                  </a:cubicBezTo>
                  <a:cubicBezTo>
                    <a:pt x="2393" y="7997"/>
                    <a:pt x="2222" y="7416"/>
                    <a:pt x="2256" y="6801"/>
                  </a:cubicBezTo>
                  <a:lnTo>
                    <a:pt x="2256" y="6801"/>
                  </a:lnTo>
                  <a:cubicBezTo>
                    <a:pt x="2336" y="6811"/>
                    <a:pt x="2416" y="6815"/>
                    <a:pt x="2496" y="6815"/>
                  </a:cubicBezTo>
                  <a:cubicBezTo>
                    <a:pt x="2690" y="6815"/>
                    <a:pt x="2883" y="6791"/>
                    <a:pt x="3076" y="6767"/>
                  </a:cubicBezTo>
                  <a:cubicBezTo>
                    <a:pt x="3418" y="6733"/>
                    <a:pt x="3760" y="6664"/>
                    <a:pt x="4102" y="6562"/>
                  </a:cubicBezTo>
                  <a:lnTo>
                    <a:pt x="4102" y="6562"/>
                  </a:lnTo>
                  <a:cubicBezTo>
                    <a:pt x="4068" y="6630"/>
                    <a:pt x="4033" y="6699"/>
                    <a:pt x="3999" y="6767"/>
                  </a:cubicBezTo>
                  <a:cubicBezTo>
                    <a:pt x="3931" y="7006"/>
                    <a:pt x="3897" y="7245"/>
                    <a:pt x="3965" y="7519"/>
                  </a:cubicBezTo>
                  <a:cubicBezTo>
                    <a:pt x="3999" y="7758"/>
                    <a:pt x="4136" y="7997"/>
                    <a:pt x="4341" y="8168"/>
                  </a:cubicBezTo>
                  <a:cubicBezTo>
                    <a:pt x="4680" y="8476"/>
                    <a:pt x="5129" y="8618"/>
                    <a:pt x="5590" y="8618"/>
                  </a:cubicBezTo>
                  <a:cubicBezTo>
                    <a:pt x="5641" y="8618"/>
                    <a:pt x="5691" y="8616"/>
                    <a:pt x="5742" y="8612"/>
                  </a:cubicBezTo>
                  <a:cubicBezTo>
                    <a:pt x="6050" y="8578"/>
                    <a:pt x="6357" y="8373"/>
                    <a:pt x="6494" y="8100"/>
                  </a:cubicBezTo>
                  <a:cubicBezTo>
                    <a:pt x="6562" y="7963"/>
                    <a:pt x="6597" y="7826"/>
                    <a:pt x="6597" y="7656"/>
                  </a:cubicBezTo>
                  <a:cubicBezTo>
                    <a:pt x="6631" y="7519"/>
                    <a:pt x="6631" y="7382"/>
                    <a:pt x="6597" y="7245"/>
                  </a:cubicBezTo>
                  <a:cubicBezTo>
                    <a:pt x="6597" y="7245"/>
                    <a:pt x="6597" y="7211"/>
                    <a:pt x="6597" y="7211"/>
                  </a:cubicBezTo>
                  <a:cubicBezTo>
                    <a:pt x="6542" y="7021"/>
                    <a:pt x="6396" y="6939"/>
                    <a:pt x="6249" y="6939"/>
                  </a:cubicBezTo>
                  <a:cubicBezTo>
                    <a:pt x="6024" y="6939"/>
                    <a:pt x="5797" y="7128"/>
                    <a:pt x="5879" y="7416"/>
                  </a:cubicBezTo>
                  <a:cubicBezTo>
                    <a:pt x="5913" y="7553"/>
                    <a:pt x="5913" y="7656"/>
                    <a:pt x="5879" y="7792"/>
                  </a:cubicBezTo>
                  <a:cubicBezTo>
                    <a:pt x="5845" y="7861"/>
                    <a:pt x="5776" y="7895"/>
                    <a:pt x="5640" y="7929"/>
                  </a:cubicBezTo>
                  <a:cubicBezTo>
                    <a:pt x="5574" y="7944"/>
                    <a:pt x="5507" y="7950"/>
                    <a:pt x="5439" y="7950"/>
                  </a:cubicBezTo>
                  <a:cubicBezTo>
                    <a:pt x="5191" y="7950"/>
                    <a:pt x="4939" y="7858"/>
                    <a:pt x="4751" y="7724"/>
                  </a:cubicBezTo>
                  <a:cubicBezTo>
                    <a:pt x="4512" y="7519"/>
                    <a:pt x="4409" y="7177"/>
                    <a:pt x="4512" y="6904"/>
                  </a:cubicBezTo>
                  <a:cubicBezTo>
                    <a:pt x="4614" y="6562"/>
                    <a:pt x="4854" y="6254"/>
                    <a:pt x="5127" y="6015"/>
                  </a:cubicBezTo>
                  <a:cubicBezTo>
                    <a:pt x="5446" y="5771"/>
                    <a:pt x="5838" y="5640"/>
                    <a:pt x="6234" y="5640"/>
                  </a:cubicBezTo>
                  <a:close/>
                  <a:moveTo>
                    <a:pt x="42882" y="5674"/>
                  </a:moveTo>
                  <a:cubicBezTo>
                    <a:pt x="43282" y="5674"/>
                    <a:pt x="43682" y="5805"/>
                    <a:pt x="44020" y="6049"/>
                  </a:cubicBezTo>
                  <a:cubicBezTo>
                    <a:pt x="44293" y="6288"/>
                    <a:pt x="44498" y="6596"/>
                    <a:pt x="44601" y="6938"/>
                  </a:cubicBezTo>
                  <a:cubicBezTo>
                    <a:pt x="44703" y="7211"/>
                    <a:pt x="44635" y="7553"/>
                    <a:pt x="44362" y="7758"/>
                  </a:cubicBezTo>
                  <a:cubicBezTo>
                    <a:pt x="44174" y="7892"/>
                    <a:pt x="43922" y="7985"/>
                    <a:pt x="43674" y="7985"/>
                  </a:cubicBezTo>
                  <a:cubicBezTo>
                    <a:pt x="43606" y="7985"/>
                    <a:pt x="43539" y="7978"/>
                    <a:pt x="43473" y="7963"/>
                  </a:cubicBezTo>
                  <a:cubicBezTo>
                    <a:pt x="43336" y="7929"/>
                    <a:pt x="43268" y="7895"/>
                    <a:pt x="43268" y="7826"/>
                  </a:cubicBezTo>
                  <a:cubicBezTo>
                    <a:pt x="43234" y="7690"/>
                    <a:pt x="43234" y="7587"/>
                    <a:pt x="43268" y="7450"/>
                  </a:cubicBezTo>
                  <a:cubicBezTo>
                    <a:pt x="43350" y="7162"/>
                    <a:pt x="43123" y="6973"/>
                    <a:pt x="42891" y="6973"/>
                  </a:cubicBezTo>
                  <a:cubicBezTo>
                    <a:pt x="42738" y="6973"/>
                    <a:pt x="42584" y="7055"/>
                    <a:pt x="42516" y="7245"/>
                  </a:cubicBezTo>
                  <a:cubicBezTo>
                    <a:pt x="42516" y="7245"/>
                    <a:pt x="42516" y="7280"/>
                    <a:pt x="42516" y="7280"/>
                  </a:cubicBezTo>
                  <a:cubicBezTo>
                    <a:pt x="42516" y="7416"/>
                    <a:pt x="42482" y="7553"/>
                    <a:pt x="42516" y="7724"/>
                  </a:cubicBezTo>
                  <a:cubicBezTo>
                    <a:pt x="42516" y="7861"/>
                    <a:pt x="42550" y="7997"/>
                    <a:pt x="42619" y="8134"/>
                  </a:cubicBezTo>
                  <a:cubicBezTo>
                    <a:pt x="42790" y="8407"/>
                    <a:pt x="43063" y="8612"/>
                    <a:pt x="43371" y="8647"/>
                  </a:cubicBezTo>
                  <a:cubicBezTo>
                    <a:pt x="43421" y="8650"/>
                    <a:pt x="43472" y="8652"/>
                    <a:pt x="43523" y="8652"/>
                  </a:cubicBezTo>
                  <a:cubicBezTo>
                    <a:pt x="43983" y="8652"/>
                    <a:pt x="44433" y="8510"/>
                    <a:pt x="44772" y="8202"/>
                  </a:cubicBezTo>
                  <a:cubicBezTo>
                    <a:pt x="44977" y="8031"/>
                    <a:pt x="45114" y="7792"/>
                    <a:pt x="45182" y="7553"/>
                  </a:cubicBezTo>
                  <a:cubicBezTo>
                    <a:pt x="45216" y="7280"/>
                    <a:pt x="45216" y="7040"/>
                    <a:pt x="45114" y="6801"/>
                  </a:cubicBezTo>
                  <a:cubicBezTo>
                    <a:pt x="45079" y="6733"/>
                    <a:pt x="45045" y="6664"/>
                    <a:pt x="45011" y="6596"/>
                  </a:cubicBezTo>
                  <a:lnTo>
                    <a:pt x="45011" y="6596"/>
                  </a:lnTo>
                  <a:cubicBezTo>
                    <a:pt x="45353" y="6699"/>
                    <a:pt x="45695" y="6767"/>
                    <a:pt x="46036" y="6801"/>
                  </a:cubicBezTo>
                  <a:cubicBezTo>
                    <a:pt x="46230" y="6825"/>
                    <a:pt x="46423" y="6849"/>
                    <a:pt x="46616" y="6849"/>
                  </a:cubicBezTo>
                  <a:cubicBezTo>
                    <a:pt x="46696" y="6849"/>
                    <a:pt x="46777" y="6845"/>
                    <a:pt x="46857" y="6835"/>
                  </a:cubicBezTo>
                  <a:lnTo>
                    <a:pt x="46857" y="6835"/>
                  </a:lnTo>
                  <a:cubicBezTo>
                    <a:pt x="46891" y="7416"/>
                    <a:pt x="46720" y="7997"/>
                    <a:pt x="46378" y="8476"/>
                  </a:cubicBezTo>
                  <a:lnTo>
                    <a:pt x="46344" y="8476"/>
                  </a:lnTo>
                  <a:cubicBezTo>
                    <a:pt x="45865" y="9091"/>
                    <a:pt x="45216" y="9535"/>
                    <a:pt x="44430" y="9740"/>
                  </a:cubicBezTo>
                  <a:cubicBezTo>
                    <a:pt x="44054" y="9843"/>
                    <a:pt x="43678" y="9911"/>
                    <a:pt x="43268" y="9911"/>
                  </a:cubicBezTo>
                  <a:cubicBezTo>
                    <a:pt x="42858" y="9911"/>
                    <a:pt x="42482" y="9843"/>
                    <a:pt x="42106" y="9706"/>
                  </a:cubicBezTo>
                  <a:cubicBezTo>
                    <a:pt x="41764" y="9569"/>
                    <a:pt x="41491" y="9296"/>
                    <a:pt x="41320" y="8954"/>
                  </a:cubicBezTo>
                  <a:cubicBezTo>
                    <a:pt x="41149" y="8612"/>
                    <a:pt x="41012" y="8237"/>
                    <a:pt x="40978" y="7826"/>
                  </a:cubicBezTo>
                  <a:cubicBezTo>
                    <a:pt x="40910" y="7075"/>
                    <a:pt x="41286" y="6323"/>
                    <a:pt x="41935" y="5947"/>
                  </a:cubicBezTo>
                  <a:cubicBezTo>
                    <a:pt x="42228" y="5762"/>
                    <a:pt x="42555" y="5674"/>
                    <a:pt x="42882" y="5674"/>
                  </a:cubicBezTo>
                  <a:close/>
                  <a:moveTo>
                    <a:pt x="9287" y="8279"/>
                  </a:moveTo>
                  <a:cubicBezTo>
                    <a:pt x="9428" y="8279"/>
                    <a:pt x="9569" y="8325"/>
                    <a:pt x="9673" y="8407"/>
                  </a:cubicBezTo>
                  <a:cubicBezTo>
                    <a:pt x="9741" y="8476"/>
                    <a:pt x="9809" y="8578"/>
                    <a:pt x="9843" y="8681"/>
                  </a:cubicBezTo>
                  <a:cubicBezTo>
                    <a:pt x="9878" y="8818"/>
                    <a:pt x="9912" y="8920"/>
                    <a:pt x="9878" y="9057"/>
                  </a:cubicBezTo>
                  <a:cubicBezTo>
                    <a:pt x="9878" y="9159"/>
                    <a:pt x="9843" y="9159"/>
                    <a:pt x="9809" y="9193"/>
                  </a:cubicBezTo>
                  <a:cubicBezTo>
                    <a:pt x="9758" y="9211"/>
                    <a:pt x="9707" y="9219"/>
                    <a:pt x="9660" y="9219"/>
                  </a:cubicBezTo>
                  <a:cubicBezTo>
                    <a:pt x="9613" y="9219"/>
                    <a:pt x="9570" y="9211"/>
                    <a:pt x="9536" y="9193"/>
                  </a:cubicBezTo>
                  <a:lnTo>
                    <a:pt x="9502" y="9193"/>
                  </a:lnTo>
                  <a:cubicBezTo>
                    <a:pt x="9480" y="9190"/>
                    <a:pt x="9460" y="9189"/>
                    <a:pt x="9441" y="9189"/>
                  </a:cubicBezTo>
                  <a:cubicBezTo>
                    <a:pt x="9052" y="9189"/>
                    <a:pt x="9010" y="9809"/>
                    <a:pt x="9433" y="9809"/>
                  </a:cubicBezTo>
                  <a:cubicBezTo>
                    <a:pt x="9490" y="9817"/>
                    <a:pt x="9544" y="9821"/>
                    <a:pt x="9597" y="9821"/>
                  </a:cubicBezTo>
                  <a:cubicBezTo>
                    <a:pt x="9769" y="9821"/>
                    <a:pt x="9926" y="9776"/>
                    <a:pt x="10083" y="9672"/>
                  </a:cubicBezTo>
                  <a:cubicBezTo>
                    <a:pt x="10288" y="9535"/>
                    <a:pt x="10424" y="9330"/>
                    <a:pt x="10424" y="9057"/>
                  </a:cubicBezTo>
                  <a:cubicBezTo>
                    <a:pt x="10424" y="8886"/>
                    <a:pt x="10390" y="8715"/>
                    <a:pt x="10322" y="8544"/>
                  </a:cubicBezTo>
                  <a:lnTo>
                    <a:pt x="10322" y="8544"/>
                  </a:lnTo>
                  <a:lnTo>
                    <a:pt x="10493" y="8578"/>
                  </a:lnTo>
                  <a:cubicBezTo>
                    <a:pt x="10903" y="8715"/>
                    <a:pt x="11313" y="8783"/>
                    <a:pt x="11723" y="8818"/>
                  </a:cubicBezTo>
                  <a:cubicBezTo>
                    <a:pt x="11870" y="8821"/>
                    <a:pt x="12017" y="8823"/>
                    <a:pt x="12164" y="8823"/>
                  </a:cubicBezTo>
                  <a:cubicBezTo>
                    <a:pt x="13486" y="8823"/>
                    <a:pt x="14806" y="8684"/>
                    <a:pt x="16098" y="8407"/>
                  </a:cubicBezTo>
                  <a:lnTo>
                    <a:pt x="16098" y="8407"/>
                  </a:lnTo>
                  <a:cubicBezTo>
                    <a:pt x="15551" y="9159"/>
                    <a:pt x="14833" y="9740"/>
                    <a:pt x="13979" y="10116"/>
                  </a:cubicBezTo>
                  <a:cubicBezTo>
                    <a:pt x="13398" y="10355"/>
                    <a:pt x="12817" y="10526"/>
                    <a:pt x="12236" y="10629"/>
                  </a:cubicBezTo>
                  <a:cubicBezTo>
                    <a:pt x="11621" y="10697"/>
                    <a:pt x="11005" y="10731"/>
                    <a:pt x="10390" y="10731"/>
                  </a:cubicBezTo>
                  <a:cubicBezTo>
                    <a:pt x="10083" y="10731"/>
                    <a:pt x="9775" y="10663"/>
                    <a:pt x="9502" y="10629"/>
                  </a:cubicBezTo>
                  <a:cubicBezTo>
                    <a:pt x="9194" y="10560"/>
                    <a:pt x="8955" y="10458"/>
                    <a:pt x="8681" y="10287"/>
                  </a:cubicBezTo>
                  <a:cubicBezTo>
                    <a:pt x="8476" y="10150"/>
                    <a:pt x="8340" y="9911"/>
                    <a:pt x="8305" y="9638"/>
                  </a:cubicBezTo>
                  <a:cubicBezTo>
                    <a:pt x="8305" y="9501"/>
                    <a:pt x="8305" y="9330"/>
                    <a:pt x="8305" y="9193"/>
                  </a:cubicBezTo>
                  <a:cubicBezTo>
                    <a:pt x="8340" y="9057"/>
                    <a:pt x="8374" y="8954"/>
                    <a:pt x="8442" y="8818"/>
                  </a:cubicBezTo>
                  <a:cubicBezTo>
                    <a:pt x="8579" y="8578"/>
                    <a:pt x="8784" y="8407"/>
                    <a:pt x="9023" y="8339"/>
                  </a:cubicBezTo>
                  <a:cubicBezTo>
                    <a:pt x="9104" y="8299"/>
                    <a:pt x="9196" y="8279"/>
                    <a:pt x="9287" y="8279"/>
                  </a:cubicBezTo>
                  <a:close/>
                  <a:moveTo>
                    <a:pt x="39830" y="8296"/>
                  </a:moveTo>
                  <a:cubicBezTo>
                    <a:pt x="39921" y="8296"/>
                    <a:pt x="40010" y="8313"/>
                    <a:pt x="40090" y="8339"/>
                  </a:cubicBezTo>
                  <a:cubicBezTo>
                    <a:pt x="40329" y="8442"/>
                    <a:pt x="40534" y="8612"/>
                    <a:pt x="40671" y="8852"/>
                  </a:cubicBezTo>
                  <a:cubicBezTo>
                    <a:pt x="40739" y="8954"/>
                    <a:pt x="40773" y="9091"/>
                    <a:pt x="40773" y="9228"/>
                  </a:cubicBezTo>
                  <a:cubicBezTo>
                    <a:pt x="40807" y="9364"/>
                    <a:pt x="40807" y="9501"/>
                    <a:pt x="40807" y="9638"/>
                  </a:cubicBezTo>
                  <a:cubicBezTo>
                    <a:pt x="40773" y="9911"/>
                    <a:pt x="40636" y="10150"/>
                    <a:pt x="40431" y="10287"/>
                  </a:cubicBezTo>
                  <a:cubicBezTo>
                    <a:pt x="40192" y="10458"/>
                    <a:pt x="39919" y="10560"/>
                    <a:pt x="39645" y="10629"/>
                  </a:cubicBezTo>
                  <a:cubicBezTo>
                    <a:pt x="39338" y="10663"/>
                    <a:pt x="39030" y="10731"/>
                    <a:pt x="38723" y="10731"/>
                  </a:cubicBezTo>
                  <a:cubicBezTo>
                    <a:pt x="38107" y="10731"/>
                    <a:pt x="37526" y="10697"/>
                    <a:pt x="36911" y="10629"/>
                  </a:cubicBezTo>
                  <a:cubicBezTo>
                    <a:pt x="36296" y="10526"/>
                    <a:pt x="35715" y="10355"/>
                    <a:pt x="35134" y="10116"/>
                  </a:cubicBezTo>
                  <a:cubicBezTo>
                    <a:pt x="34314" y="9740"/>
                    <a:pt x="33562" y="9159"/>
                    <a:pt x="33015" y="8442"/>
                  </a:cubicBezTo>
                  <a:lnTo>
                    <a:pt x="33015" y="8442"/>
                  </a:lnTo>
                  <a:cubicBezTo>
                    <a:pt x="34307" y="8718"/>
                    <a:pt x="35627" y="8857"/>
                    <a:pt x="36949" y="8857"/>
                  </a:cubicBezTo>
                  <a:cubicBezTo>
                    <a:pt x="37096" y="8857"/>
                    <a:pt x="37243" y="8855"/>
                    <a:pt x="37390" y="8852"/>
                  </a:cubicBezTo>
                  <a:cubicBezTo>
                    <a:pt x="37800" y="8818"/>
                    <a:pt x="38210" y="8715"/>
                    <a:pt x="38620" y="8612"/>
                  </a:cubicBezTo>
                  <a:lnTo>
                    <a:pt x="38791" y="8544"/>
                  </a:lnTo>
                  <a:lnTo>
                    <a:pt x="38791" y="8544"/>
                  </a:lnTo>
                  <a:cubicBezTo>
                    <a:pt x="38723" y="8715"/>
                    <a:pt x="38688" y="8920"/>
                    <a:pt x="38688" y="9091"/>
                  </a:cubicBezTo>
                  <a:cubicBezTo>
                    <a:pt x="38688" y="9330"/>
                    <a:pt x="38825" y="9569"/>
                    <a:pt x="39030" y="9706"/>
                  </a:cubicBezTo>
                  <a:cubicBezTo>
                    <a:pt x="39199" y="9790"/>
                    <a:pt x="39368" y="9852"/>
                    <a:pt x="39555" y="9852"/>
                  </a:cubicBezTo>
                  <a:cubicBezTo>
                    <a:pt x="39596" y="9852"/>
                    <a:pt x="39637" y="9849"/>
                    <a:pt x="39680" y="9843"/>
                  </a:cubicBezTo>
                  <a:cubicBezTo>
                    <a:pt x="40021" y="9774"/>
                    <a:pt x="39987" y="9228"/>
                    <a:pt x="39611" y="9228"/>
                  </a:cubicBezTo>
                  <a:lnTo>
                    <a:pt x="39577" y="9228"/>
                  </a:lnTo>
                  <a:cubicBezTo>
                    <a:pt x="39543" y="9245"/>
                    <a:pt x="39500" y="9253"/>
                    <a:pt x="39453" y="9253"/>
                  </a:cubicBezTo>
                  <a:cubicBezTo>
                    <a:pt x="39406" y="9253"/>
                    <a:pt x="39355" y="9245"/>
                    <a:pt x="39304" y="9228"/>
                  </a:cubicBezTo>
                  <a:cubicBezTo>
                    <a:pt x="39269" y="9193"/>
                    <a:pt x="39235" y="9159"/>
                    <a:pt x="39235" y="9057"/>
                  </a:cubicBezTo>
                  <a:cubicBezTo>
                    <a:pt x="39201" y="8954"/>
                    <a:pt x="39235" y="8818"/>
                    <a:pt x="39269" y="8715"/>
                  </a:cubicBezTo>
                  <a:cubicBezTo>
                    <a:pt x="39304" y="8612"/>
                    <a:pt x="39372" y="8510"/>
                    <a:pt x="39440" y="8442"/>
                  </a:cubicBezTo>
                  <a:cubicBezTo>
                    <a:pt x="39545" y="8337"/>
                    <a:pt x="39688" y="8296"/>
                    <a:pt x="39830" y="8296"/>
                  </a:cubicBezTo>
                  <a:close/>
                  <a:moveTo>
                    <a:pt x="26111" y="9091"/>
                  </a:moveTo>
                  <a:cubicBezTo>
                    <a:pt x="26009" y="10697"/>
                    <a:pt x="24984" y="12338"/>
                    <a:pt x="24574" y="12953"/>
                  </a:cubicBezTo>
                  <a:cubicBezTo>
                    <a:pt x="24163" y="12338"/>
                    <a:pt x="23138" y="10697"/>
                    <a:pt x="23036" y="9091"/>
                  </a:cubicBezTo>
                  <a:close/>
                  <a:moveTo>
                    <a:pt x="24574" y="0"/>
                  </a:moveTo>
                  <a:lnTo>
                    <a:pt x="24403" y="273"/>
                  </a:lnTo>
                  <a:cubicBezTo>
                    <a:pt x="23412" y="2085"/>
                    <a:pt x="22831" y="4067"/>
                    <a:pt x="22694" y="6083"/>
                  </a:cubicBezTo>
                  <a:cubicBezTo>
                    <a:pt x="22455" y="5639"/>
                    <a:pt x="22181" y="5195"/>
                    <a:pt x="21908" y="4785"/>
                  </a:cubicBezTo>
                  <a:cubicBezTo>
                    <a:pt x="21737" y="4511"/>
                    <a:pt x="21566" y="4272"/>
                    <a:pt x="21361" y="4033"/>
                  </a:cubicBezTo>
                  <a:cubicBezTo>
                    <a:pt x="21258" y="3896"/>
                    <a:pt x="21156" y="3759"/>
                    <a:pt x="21088" y="3623"/>
                  </a:cubicBezTo>
                  <a:cubicBezTo>
                    <a:pt x="21019" y="3452"/>
                    <a:pt x="20951" y="3281"/>
                    <a:pt x="20882" y="3076"/>
                  </a:cubicBezTo>
                  <a:cubicBezTo>
                    <a:pt x="20848" y="2905"/>
                    <a:pt x="20848" y="2734"/>
                    <a:pt x="20848" y="2563"/>
                  </a:cubicBezTo>
                  <a:cubicBezTo>
                    <a:pt x="20882" y="2392"/>
                    <a:pt x="20917" y="2256"/>
                    <a:pt x="20985" y="2119"/>
                  </a:cubicBezTo>
                  <a:lnTo>
                    <a:pt x="20985" y="2085"/>
                  </a:lnTo>
                  <a:cubicBezTo>
                    <a:pt x="21088" y="1914"/>
                    <a:pt x="20985" y="1709"/>
                    <a:pt x="20814" y="1640"/>
                  </a:cubicBezTo>
                  <a:cubicBezTo>
                    <a:pt x="20770" y="1623"/>
                    <a:pt x="20724" y="1614"/>
                    <a:pt x="20678" y="1614"/>
                  </a:cubicBezTo>
                  <a:cubicBezTo>
                    <a:pt x="20546" y="1614"/>
                    <a:pt x="20420" y="1685"/>
                    <a:pt x="20370" y="1811"/>
                  </a:cubicBezTo>
                  <a:cubicBezTo>
                    <a:pt x="20267" y="2051"/>
                    <a:pt x="20199" y="2324"/>
                    <a:pt x="20199" y="2563"/>
                  </a:cubicBezTo>
                  <a:cubicBezTo>
                    <a:pt x="20199" y="2802"/>
                    <a:pt x="20267" y="3042"/>
                    <a:pt x="20336" y="3281"/>
                  </a:cubicBezTo>
                  <a:cubicBezTo>
                    <a:pt x="20199" y="3213"/>
                    <a:pt x="20028" y="3144"/>
                    <a:pt x="19823" y="3110"/>
                  </a:cubicBezTo>
                  <a:cubicBezTo>
                    <a:pt x="19652" y="3057"/>
                    <a:pt x="19471" y="3030"/>
                    <a:pt x="19289" y="3030"/>
                  </a:cubicBezTo>
                  <a:cubicBezTo>
                    <a:pt x="18999" y="3030"/>
                    <a:pt x="18708" y="3100"/>
                    <a:pt x="18456" y="3247"/>
                  </a:cubicBezTo>
                  <a:cubicBezTo>
                    <a:pt x="18251" y="3418"/>
                    <a:pt x="18080" y="3589"/>
                    <a:pt x="17977" y="3794"/>
                  </a:cubicBezTo>
                  <a:cubicBezTo>
                    <a:pt x="17841" y="3999"/>
                    <a:pt x="17772" y="4238"/>
                    <a:pt x="17772" y="4511"/>
                  </a:cubicBezTo>
                  <a:cubicBezTo>
                    <a:pt x="17738" y="4751"/>
                    <a:pt x="17841" y="5024"/>
                    <a:pt x="18012" y="5229"/>
                  </a:cubicBezTo>
                  <a:cubicBezTo>
                    <a:pt x="18182" y="5400"/>
                    <a:pt x="18422" y="5537"/>
                    <a:pt x="18695" y="5571"/>
                  </a:cubicBezTo>
                  <a:cubicBezTo>
                    <a:pt x="18786" y="5594"/>
                    <a:pt x="18877" y="5605"/>
                    <a:pt x="18967" y="5605"/>
                  </a:cubicBezTo>
                  <a:cubicBezTo>
                    <a:pt x="19147" y="5605"/>
                    <a:pt x="19322" y="5559"/>
                    <a:pt x="19481" y="5468"/>
                  </a:cubicBezTo>
                  <a:cubicBezTo>
                    <a:pt x="19755" y="5332"/>
                    <a:pt x="19925" y="5058"/>
                    <a:pt x="19960" y="4751"/>
                  </a:cubicBezTo>
                  <a:lnTo>
                    <a:pt x="19960" y="4716"/>
                  </a:lnTo>
                  <a:cubicBezTo>
                    <a:pt x="19960" y="4682"/>
                    <a:pt x="19960" y="4682"/>
                    <a:pt x="19960" y="4648"/>
                  </a:cubicBezTo>
                  <a:cubicBezTo>
                    <a:pt x="19960" y="4443"/>
                    <a:pt x="19814" y="4347"/>
                    <a:pt x="19664" y="4347"/>
                  </a:cubicBezTo>
                  <a:cubicBezTo>
                    <a:pt x="19489" y="4347"/>
                    <a:pt x="19308" y="4477"/>
                    <a:pt x="19344" y="4716"/>
                  </a:cubicBezTo>
                  <a:cubicBezTo>
                    <a:pt x="19344" y="4853"/>
                    <a:pt x="19310" y="4956"/>
                    <a:pt x="19208" y="5058"/>
                  </a:cubicBezTo>
                  <a:cubicBezTo>
                    <a:pt x="19071" y="5126"/>
                    <a:pt x="18934" y="5161"/>
                    <a:pt x="18763" y="5161"/>
                  </a:cubicBezTo>
                  <a:cubicBezTo>
                    <a:pt x="18593" y="5126"/>
                    <a:pt x="18456" y="5058"/>
                    <a:pt x="18319" y="4956"/>
                  </a:cubicBezTo>
                  <a:cubicBezTo>
                    <a:pt x="18182" y="4853"/>
                    <a:pt x="18148" y="4682"/>
                    <a:pt x="18148" y="4545"/>
                  </a:cubicBezTo>
                  <a:cubicBezTo>
                    <a:pt x="18148" y="4340"/>
                    <a:pt x="18217" y="4170"/>
                    <a:pt x="18285" y="3999"/>
                  </a:cubicBezTo>
                  <a:cubicBezTo>
                    <a:pt x="18388" y="3828"/>
                    <a:pt x="18524" y="3691"/>
                    <a:pt x="18661" y="3589"/>
                  </a:cubicBezTo>
                  <a:cubicBezTo>
                    <a:pt x="18861" y="3468"/>
                    <a:pt x="19085" y="3419"/>
                    <a:pt x="19304" y="3419"/>
                  </a:cubicBezTo>
                  <a:cubicBezTo>
                    <a:pt x="19460" y="3419"/>
                    <a:pt x="19613" y="3444"/>
                    <a:pt x="19755" y="3486"/>
                  </a:cubicBezTo>
                  <a:cubicBezTo>
                    <a:pt x="20541" y="3657"/>
                    <a:pt x="21053" y="4375"/>
                    <a:pt x="21463" y="5092"/>
                  </a:cubicBezTo>
                  <a:cubicBezTo>
                    <a:pt x="21839" y="5707"/>
                    <a:pt x="22147" y="6357"/>
                    <a:pt x="22386" y="7040"/>
                  </a:cubicBezTo>
                  <a:cubicBezTo>
                    <a:pt x="21976" y="7109"/>
                    <a:pt x="21634" y="7450"/>
                    <a:pt x="21566" y="7895"/>
                  </a:cubicBezTo>
                  <a:cubicBezTo>
                    <a:pt x="21156" y="7997"/>
                    <a:pt x="20746" y="8100"/>
                    <a:pt x="20336" y="8168"/>
                  </a:cubicBezTo>
                  <a:cubicBezTo>
                    <a:pt x="19946" y="8233"/>
                    <a:pt x="19556" y="8257"/>
                    <a:pt x="19166" y="8257"/>
                  </a:cubicBezTo>
                  <a:cubicBezTo>
                    <a:pt x="18940" y="8257"/>
                    <a:pt x="18715" y="8249"/>
                    <a:pt x="18490" y="8237"/>
                  </a:cubicBezTo>
                  <a:cubicBezTo>
                    <a:pt x="17977" y="8202"/>
                    <a:pt x="17431" y="8066"/>
                    <a:pt x="16952" y="7895"/>
                  </a:cubicBezTo>
                  <a:cubicBezTo>
                    <a:pt x="17123" y="7587"/>
                    <a:pt x="17226" y="7280"/>
                    <a:pt x="17294" y="6972"/>
                  </a:cubicBezTo>
                  <a:cubicBezTo>
                    <a:pt x="17362" y="6630"/>
                    <a:pt x="17362" y="6288"/>
                    <a:pt x="17294" y="5947"/>
                  </a:cubicBezTo>
                  <a:cubicBezTo>
                    <a:pt x="17226" y="5605"/>
                    <a:pt x="17089" y="5297"/>
                    <a:pt x="16918" y="4990"/>
                  </a:cubicBezTo>
                  <a:cubicBezTo>
                    <a:pt x="16747" y="4682"/>
                    <a:pt x="16474" y="4443"/>
                    <a:pt x="16166" y="4272"/>
                  </a:cubicBezTo>
                  <a:cubicBezTo>
                    <a:pt x="15995" y="4170"/>
                    <a:pt x="15790" y="4101"/>
                    <a:pt x="15585" y="4101"/>
                  </a:cubicBezTo>
                  <a:cubicBezTo>
                    <a:pt x="15380" y="4135"/>
                    <a:pt x="15175" y="4170"/>
                    <a:pt x="15004" y="4306"/>
                  </a:cubicBezTo>
                  <a:cubicBezTo>
                    <a:pt x="14696" y="4477"/>
                    <a:pt x="14457" y="4785"/>
                    <a:pt x="14355" y="5161"/>
                  </a:cubicBezTo>
                  <a:cubicBezTo>
                    <a:pt x="14252" y="5502"/>
                    <a:pt x="14252" y="5878"/>
                    <a:pt x="14423" y="6220"/>
                  </a:cubicBezTo>
                  <a:cubicBezTo>
                    <a:pt x="14560" y="6528"/>
                    <a:pt x="14765" y="6835"/>
                    <a:pt x="15004" y="7040"/>
                  </a:cubicBezTo>
                  <a:cubicBezTo>
                    <a:pt x="15346" y="7382"/>
                    <a:pt x="15722" y="7621"/>
                    <a:pt x="16098" y="7861"/>
                  </a:cubicBezTo>
                  <a:cubicBezTo>
                    <a:pt x="15483" y="8031"/>
                    <a:pt x="14867" y="8168"/>
                    <a:pt x="14218" y="8271"/>
                  </a:cubicBezTo>
                  <a:cubicBezTo>
                    <a:pt x="13567" y="8384"/>
                    <a:pt x="12892" y="8450"/>
                    <a:pt x="12233" y="8450"/>
                  </a:cubicBezTo>
                  <a:cubicBezTo>
                    <a:pt x="12096" y="8450"/>
                    <a:pt x="11961" y="8447"/>
                    <a:pt x="11826" y="8442"/>
                  </a:cubicBezTo>
                  <a:cubicBezTo>
                    <a:pt x="11005" y="8442"/>
                    <a:pt x="10254" y="8168"/>
                    <a:pt x="9604" y="7690"/>
                  </a:cubicBezTo>
                  <a:cubicBezTo>
                    <a:pt x="9331" y="7485"/>
                    <a:pt x="9092" y="7177"/>
                    <a:pt x="8921" y="6835"/>
                  </a:cubicBezTo>
                  <a:cubicBezTo>
                    <a:pt x="8784" y="6494"/>
                    <a:pt x="8750" y="6118"/>
                    <a:pt x="8852" y="5776"/>
                  </a:cubicBezTo>
                  <a:cubicBezTo>
                    <a:pt x="8921" y="5434"/>
                    <a:pt x="9126" y="5092"/>
                    <a:pt x="9399" y="4853"/>
                  </a:cubicBezTo>
                  <a:cubicBezTo>
                    <a:pt x="9804" y="4520"/>
                    <a:pt x="10308" y="4336"/>
                    <a:pt x="10820" y="4336"/>
                  </a:cubicBezTo>
                  <a:cubicBezTo>
                    <a:pt x="11042" y="4336"/>
                    <a:pt x="11266" y="4370"/>
                    <a:pt x="11484" y="4443"/>
                  </a:cubicBezTo>
                  <a:cubicBezTo>
                    <a:pt x="11791" y="4511"/>
                    <a:pt x="12065" y="4716"/>
                    <a:pt x="12167" y="5024"/>
                  </a:cubicBezTo>
                  <a:cubicBezTo>
                    <a:pt x="12270" y="5366"/>
                    <a:pt x="12270" y="5742"/>
                    <a:pt x="12167" y="6049"/>
                  </a:cubicBezTo>
                  <a:cubicBezTo>
                    <a:pt x="12099" y="6220"/>
                    <a:pt x="11997" y="6357"/>
                    <a:pt x="11894" y="6459"/>
                  </a:cubicBezTo>
                  <a:cubicBezTo>
                    <a:pt x="11757" y="6562"/>
                    <a:pt x="11621" y="6596"/>
                    <a:pt x="11484" y="6630"/>
                  </a:cubicBezTo>
                  <a:cubicBezTo>
                    <a:pt x="11445" y="6635"/>
                    <a:pt x="11406" y="6637"/>
                    <a:pt x="11368" y="6637"/>
                  </a:cubicBezTo>
                  <a:cubicBezTo>
                    <a:pt x="11107" y="6637"/>
                    <a:pt x="10873" y="6536"/>
                    <a:pt x="10664" y="6357"/>
                  </a:cubicBezTo>
                  <a:cubicBezTo>
                    <a:pt x="10595" y="6254"/>
                    <a:pt x="10595" y="6118"/>
                    <a:pt x="10595" y="6015"/>
                  </a:cubicBezTo>
                  <a:cubicBezTo>
                    <a:pt x="10629" y="5844"/>
                    <a:pt x="10698" y="5707"/>
                    <a:pt x="10766" y="5605"/>
                  </a:cubicBezTo>
                  <a:lnTo>
                    <a:pt x="10766" y="5571"/>
                  </a:lnTo>
                  <a:cubicBezTo>
                    <a:pt x="10962" y="5326"/>
                    <a:pt x="10736" y="5045"/>
                    <a:pt x="10492" y="5045"/>
                  </a:cubicBezTo>
                  <a:cubicBezTo>
                    <a:pt x="10396" y="5045"/>
                    <a:pt x="10297" y="5089"/>
                    <a:pt x="10219" y="5195"/>
                  </a:cubicBezTo>
                  <a:cubicBezTo>
                    <a:pt x="10048" y="5400"/>
                    <a:pt x="9980" y="5673"/>
                    <a:pt x="9946" y="5913"/>
                  </a:cubicBezTo>
                  <a:cubicBezTo>
                    <a:pt x="9878" y="6220"/>
                    <a:pt x="9946" y="6494"/>
                    <a:pt x="10151" y="6733"/>
                  </a:cubicBezTo>
                  <a:cubicBezTo>
                    <a:pt x="10322" y="6938"/>
                    <a:pt x="10561" y="7109"/>
                    <a:pt x="10800" y="7177"/>
                  </a:cubicBezTo>
                  <a:cubicBezTo>
                    <a:pt x="11040" y="7245"/>
                    <a:pt x="11313" y="7245"/>
                    <a:pt x="11552" y="7245"/>
                  </a:cubicBezTo>
                  <a:cubicBezTo>
                    <a:pt x="11826" y="7177"/>
                    <a:pt x="12065" y="7075"/>
                    <a:pt x="12236" y="6869"/>
                  </a:cubicBezTo>
                  <a:cubicBezTo>
                    <a:pt x="12407" y="6699"/>
                    <a:pt x="12543" y="6494"/>
                    <a:pt x="12612" y="6254"/>
                  </a:cubicBezTo>
                  <a:cubicBezTo>
                    <a:pt x="12783" y="5810"/>
                    <a:pt x="12783" y="5332"/>
                    <a:pt x="12612" y="4887"/>
                  </a:cubicBezTo>
                  <a:cubicBezTo>
                    <a:pt x="12441" y="4409"/>
                    <a:pt x="12065" y="4067"/>
                    <a:pt x="11586" y="3930"/>
                  </a:cubicBezTo>
                  <a:cubicBezTo>
                    <a:pt x="11361" y="3880"/>
                    <a:pt x="11154" y="3849"/>
                    <a:pt x="10939" y="3849"/>
                  </a:cubicBezTo>
                  <a:cubicBezTo>
                    <a:pt x="10860" y="3849"/>
                    <a:pt x="10780" y="3853"/>
                    <a:pt x="10698" y="3862"/>
                  </a:cubicBezTo>
                  <a:cubicBezTo>
                    <a:pt x="10903" y="3759"/>
                    <a:pt x="11108" y="3691"/>
                    <a:pt x="11313" y="3623"/>
                  </a:cubicBezTo>
                  <a:cubicBezTo>
                    <a:pt x="11586" y="3554"/>
                    <a:pt x="11860" y="3486"/>
                    <a:pt x="12133" y="3486"/>
                  </a:cubicBezTo>
                  <a:lnTo>
                    <a:pt x="12167" y="3486"/>
                  </a:lnTo>
                  <a:cubicBezTo>
                    <a:pt x="12555" y="3454"/>
                    <a:pt x="12485" y="2934"/>
                    <a:pt x="12159" y="2934"/>
                  </a:cubicBezTo>
                  <a:cubicBezTo>
                    <a:pt x="12140" y="2934"/>
                    <a:pt x="12120" y="2935"/>
                    <a:pt x="12099" y="2939"/>
                  </a:cubicBezTo>
                  <a:cubicBezTo>
                    <a:pt x="11791" y="2939"/>
                    <a:pt x="11484" y="3008"/>
                    <a:pt x="11176" y="3110"/>
                  </a:cubicBezTo>
                  <a:cubicBezTo>
                    <a:pt x="10869" y="3213"/>
                    <a:pt x="10595" y="3349"/>
                    <a:pt x="10322" y="3520"/>
                  </a:cubicBezTo>
                  <a:cubicBezTo>
                    <a:pt x="10048" y="3657"/>
                    <a:pt x="9809" y="3828"/>
                    <a:pt x="9570" y="4033"/>
                  </a:cubicBezTo>
                  <a:cubicBezTo>
                    <a:pt x="9399" y="4204"/>
                    <a:pt x="9262" y="4340"/>
                    <a:pt x="9092" y="4511"/>
                  </a:cubicBezTo>
                  <a:cubicBezTo>
                    <a:pt x="8784" y="4819"/>
                    <a:pt x="8545" y="5229"/>
                    <a:pt x="8442" y="5673"/>
                  </a:cubicBezTo>
                  <a:cubicBezTo>
                    <a:pt x="8305" y="6118"/>
                    <a:pt x="8340" y="6562"/>
                    <a:pt x="8545" y="7006"/>
                  </a:cubicBezTo>
                  <a:cubicBezTo>
                    <a:pt x="8681" y="7314"/>
                    <a:pt x="8921" y="7621"/>
                    <a:pt x="9194" y="7861"/>
                  </a:cubicBezTo>
                  <a:cubicBezTo>
                    <a:pt x="9092" y="7861"/>
                    <a:pt x="8989" y="7895"/>
                    <a:pt x="8886" y="7929"/>
                  </a:cubicBezTo>
                  <a:cubicBezTo>
                    <a:pt x="8716" y="7997"/>
                    <a:pt x="8545" y="8134"/>
                    <a:pt x="8374" y="8271"/>
                  </a:cubicBezTo>
                  <a:cubicBezTo>
                    <a:pt x="8408" y="8134"/>
                    <a:pt x="8442" y="7997"/>
                    <a:pt x="8476" y="7861"/>
                  </a:cubicBezTo>
                  <a:cubicBezTo>
                    <a:pt x="8579" y="6938"/>
                    <a:pt x="8135" y="6049"/>
                    <a:pt x="7383" y="5571"/>
                  </a:cubicBezTo>
                  <a:cubicBezTo>
                    <a:pt x="6973" y="5332"/>
                    <a:pt x="6528" y="5229"/>
                    <a:pt x="6084" y="5229"/>
                  </a:cubicBezTo>
                  <a:cubicBezTo>
                    <a:pt x="5845" y="5229"/>
                    <a:pt x="5606" y="5263"/>
                    <a:pt x="5366" y="5332"/>
                  </a:cubicBezTo>
                  <a:cubicBezTo>
                    <a:pt x="5435" y="5161"/>
                    <a:pt x="5469" y="4990"/>
                    <a:pt x="5469" y="4819"/>
                  </a:cubicBezTo>
                  <a:cubicBezTo>
                    <a:pt x="5469" y="4443"/>
                    <a:pt x="5435" y="4067"/>
                    <a:pt x="5332" y="3691"/>
                  </a:cubicBezTo>
                  <a:cubicBezTo>
                    <a:pt x="5230" y="3349"/>
                    <a:pt x="5025" y="3008"/>
                    <a:pt x="4751" y="2768"/>
                  </a:cubicBezTo>
                  <a:cubicBezTo>
                    <a:pt x="4444" y="2495"/>
                    <a:pt x="4068" y="2358"/>
                    <a:pt x="3692" y="2324"/>
                  </a:cubicBezTo>
                  <a:lnTo>
                    <a:pt x="3111" y="2324"/>
                  </a:lnTo>
                  <a:cubicBezTo>
                    <a:pt x="2906" y="2358"/>
                    <a:pt x="2735" y="2392"/>
                    <a:pt x="2564" y="2495"/>
                  </a:cubicBezTo>
                  <a:cubicBezTo>
                    <a:pt x="2188" y="2700"/>
                    <a:pt x="1914" y="2973"/>
                    <a:pt x="1744" y="3349"/>
                  </a:cubicBezTo>
                  <a:cubicBezTo>
                    <a:pt x="1573" y="3725"/>
                    <a:pt x="1504" y="4135"/>
                    <a:pt x="1607" y="4511"/>
                  </a:cubicBezTo>
                  <a:cubicBezTo>
                    <a:pt x="1641" y="4716"/>
                    <a:pt x="1709" y="4921"/>
                    <a:pt x="1846" y="5092"/>
                  </a:cubicBezTo>
                  <a:cubicBezTo>
                    <a:pt x="1983" y="5263"/>
                    <a:pt x="2154" y="5400"/>
                    <a:pt x="2393" y="5468"/>
                  </a:cubicBezTo>
                  <a:cubicBezTo>
                    <a:pt x="2543" y="5518"/>
                    <a:pt x="2693" y="5550"/>
                    <a:pt x="2843" y="5550"/>
                  </a:cubicBezTo>
                  <a:cubicBezTo>
                    <a:pt x="2898" y="5550"/>
                    <a:pt x="2953" y="5546"/>
                    <a:pt x="3008" y="5537"/>
                  </a:cubicBezTo>
                  <a:cubicBezTo>
                    <a:pt x="3247" y="5537"/>
                    <a:pt x="3487" y="5468"/>
                    <a:pt x="3657" y="5297"/>
                  </a:cubicBezTo>
                  <a:cubicBezTo>
                    <a:pt x="3828" y="5126"/>
                    <a:pt x="3931" y="4887"/>
                    <a:pt x="3965" y="4648"/>
                  </a:cubicBezTo>
                  <a:cubicBezTo>
                    <a:pt x="3965" y="4409"/>
                    <a:pt x="3931" y="4170"/>
                    <a:pt x="3863" y="3964"/>
                  </a:cubicBezTo>
                  <a:lnTo>
                    <a:pt x="3828" y="3930"/>
                  </a:lnTo>
                  <a:cubicBezTo>
                    <a:pt x="3762" y="3809"/>
                    <a:pt x="3661" y="3759"/>
                    <a:pt x="3561" y="3759"/>
                  </a:cubicBezTo>
                  <a:cubicBezTo>
                    <a:pt x="3349" y="3759"/>
                    <a:pt x="3142" y="3983"/>
                    <a:pt x="3282" y="4238"/>
                  </a:cubicBezTo>
                  <a:cubicBezTo>
                    <a:pt x="3418" y="4443"/>
                    <a:pt x="3418" y="4716"/>
                    <a:pt x="3282" y="4921"/>
                  </a:cubicBezTo>
                  <a:cubicBezTo>
                    <a:pt x="3236" y="5013"/>
                    <a:pt x="3023" y="5058"/>
                    <a:pt x="2816" y="5058"/>
                  </a:cubicBezTo>
                  <a:cubicBezTo>
                    <a:pt x="2712" y="5058"/>
                    <a:pt x="2609" y="5047"/>
                    <a:pt x="2530" y="5024"/>
                  </a:cubicBezTo>
                  <a:cubicBezTo>
                    <a:pt x="2256" y="4956"/>
                    <a:pt x="2085" y="4716"/>
                    <a:pt x="2017" y="4443"/>
                  </a:cubicBezTo>
                  <a:cubicBezTo>
                    <a:pt x="1949" y="4135"/>
                    <a:pt x="1983" y="3828"/>
                    <a:pt x="2120" y="3520"/>
                  </a:cubicBezTo>
                  <a:cubicBezTo>
                    <a:pt x="2222" y="3247"/>
                    <a:pt x="2461" y="2973"/>
                    <a:pt x="2735" y="2837"/>
                  </a:cubicBezTo>
                  <a:cubicBezTo>
                    <a:pt x="2871" y="2768"/>
                    <a:pt x="3008" y="2700"/>
                    <a:pt x="3145" y="2700"/>
                  </a:cubicBezTo>
                  <a:cubicBezTo>
                    <a:pt x="3230" y="2683"/>
                    <a:pt x="3316" y="2674"/>
                    <a:pt x="3401" y="2674"/>
                  </a:cubicBezTo>
                  <a:cubicBezTo>
                    <a:pt x="3487" y="2674"/>
                    <a:pt x="3572" y="2683"/>
                    <a:pt x="3657" y="2700"/>
                  </a:cubicBezTo>
                  <a:cubicBezTo>
                    <a:pt x="3999" y="2700"/>
                    <a:pt x="4307" y="2837"/>
                    <a:pt x="4546" y="3042"/>
                  </a:cubicBezTo>
                  <a:cubicBezTo>
                    <a:pt x="4785" y="3247"/>
                    <a:pt x="4956" y="3554"/>
                    <a:pt x="5059" y="3862"/>
                  </a:cubicBezTo>
                  <a:cubicBezTo>
                    <a:pt x="5298" y="4443"/>
                    <a:pt x="5264" y="5058"/>
                    <a:pt x="4990" y="5605"/>
                  </a:cubicBezTo>
                  <a:lnTo>
                    <a:pt x="4819" y="5707"/>
                  </a:lnTo>
                  <a:cubicBezTo>
                    <a:pt x="4683" y="5844"/>
                    <a:pt x="4512" y="5981"/>
                    <a:pt x="4409" y="6152"/>
                  </a:cubicBezTo>
                  <a:cubicBezTo>
                    <a:pt x="3999" y="6357"/>
                    <a:pt x="3521" y="6459"/>
                    <a:pt x="3076" y="6494"/>
                  </a:cubicBezTo>
                  <a:cubicBezTo>
                    <a:pt x="2944" y="6521"/>
                    <a:pt x="2810" y="6535"/>
                    <a:pt x="2676" y="6535"/>
                  </a:cubicBezTo>
                  <a:cubicBezTo>
                    <a:pt x="2157" y="6535"/>
                    <a:pt x="1646" y="6327"/>
                    <a:pt x="1265" y="5947"/>
                  </a:cubicBezTo>
                  <a:cubicBezTo>
                    <a:pt x="855" y="5434"/>
                    <a:pt x="616" y="4819"/>
                    <a:pt x="616" y="4135"/>
                  </a:cubicBezTo>
                  <a:lnTo>
                    <a:pt x="616" y="4101"/>
                  </a:lnTo>
                  <a:cubicBezTo>
                    <a:pt x="585" y="3930"/>
                    <a:pt x="455" y="3851"/>
                    <a:pt x="322" y="3851"/>
                  </a:cubicBezTo>
                  <a:cubicBezTo>
                    <a:pt x="163" y="3851"/>
                    <a:pt x="1" y="3965"/>
                    <a:pt x="1" y="4170"/>
                  </a:cubicBezTo>
                  <a:cubicBezTo>
                    <a:pt x="69" y="4580"/>
                    <a:pt x="171" y="4921"/>
                    <a:pt x="308" y="5297"/>
                  </a:cubicBezTo>
                  <a:cubicBezTo>
                    <a:pt x="479" y="5639"/>
                    <a:pt x="684" y="5981"/>
                    <a:pt x="958" y="6254"/>
                  </a:cubicBezTo>
                  <a:cubicBezTo>
                    <a:pt x="1197" y="6459"/>
                    <a:pt x="1436" y="6630"/>
                    <a:pt x="1709" y="6733"/>
                  </a:cubicBezTo>
                  <a:cubicBezTo>
                    <a:pt x="1709" y="7006"/>
                    <a:pt x="1744" y="7314"/>
                    <a:pt x="1812" y="7587"/>
                  </a:cubicBezTo>
                  <a:cubicBezTo>
                    <a:pt x="1949" y="7997"/>
                    <a:pt x="2154" y="8407"/>
                    <a:pt x="2427" y="8749"/>
                  </a:cubicBezTo>
                  <a:cubicBezTo>
                    <a:pt x="3008" y="9364"/>
                    <a:pt x="3760" y="9843"/>
                    <a:pt x="4614" y="10014"/>
                  </a:cubicBezTo>
                  <a:cubicBezTo>
                    <a:pt x="5025" y="10116"/>
                    <a:pt x="5435" y="10185"/>
                    <a:pt x="5845" y="10185"/>
                  </a:cubicBezTo>
                  <a:cubicBezTo>
                    <a:pt x="6289" y="10185"/>
                    <a:pt x="6699" y="10116"/>
                    <a:pt x="7109" y="9945"/>
                  </a:cubicBezTo>
                  <a:cubicBezTo>
                    <a:pt x="7451" y="9809"/>
                    <a:pt x="7759" y="9569"/>
                    <a:pt x="7964" y="9262"/>
                  </a:cubicBezTo>
                  <a:cubicBezTo>
                    <a:pt x="7964" y="9399"/>
                    <a:pt x="7964" y="9535"/>
                    <a:pt x="7964" y="9672"/>
                  </a:cubicBezTo>
                  <a:cubicBezTo>
                    <a:pt x="7998" y="10014"/>
                    <a:pt x="8203" y="10355"/>
                    <a:pt x="8511" y="10560"/>
                  </a:cubicBezTo>
                  <a:cubicBezTo>
                    <a:pt x="8784" y="10731"/>
                    <a:pt x="9092" y="10868"/>
                    <a:pt x="9433" y="10902"/>
                  </a:cubicBezTo>
                  <a:cubicBezTo>
                    <a:pt x="9741" y="10971"/>
                    <a:pt x="10083" y="11005"/>
                    <a:pt x="10390" y="11005"/>
                  </a:cubicBezTo>
                  <a:cubicBezTo>
                    <a:pt x="11005" y="11005"/>
                    <a:pt x="11655" y="10971"/>
                    <a:pt x="12270" y="10868"/>
                  </a:cubicBezTo>
                  <a:cubicBezTo>
                    <a:pt x="12885" y="10766"/>
                    <a:pt x="13500" y="10595"/>
                    <a:pt x="14081" y="10355"/>
                  </a:cubicBezTo>
                  <a:cubicBezTo>
                    <a:pt x="14696" y="10082"/>
                    <a:pt x="15277" y="9740"/>
                    <a:pt x="15790" y="9296"/>
                  </a:cubicBezTo>
                  <a:lnTo>
                    <a:pt x="15790" y="9296"/>
                  </a:lnTo>
                  <a:cubicBezTo>
                    <a:pt x="15653" y="9501"/>
                    <a:pt x="15517" y="9740"/>
                    <a:pt x="15346" y="9945"/>
                  </a:cubicBezTo>
                  <a:cubicBezTo>
                    <a:pt x="14867" y="10492"/>
                    <a:pt x="14286" y="10936"/>
                    <a:pt x="13637" y="11244"/>
                  </a:cubicBezTo>
                  <a:cubicBezTo>
                    <a:pt x="13432" y="11312"/>
                    <a:pt x="13364" y="11552"/>
                    <a:pt x="13466" y="11722"/>
                  </a:cubicBezTo>
                  <a:cubicBezTo>
                    <a:pt x="13517" y="11849"/>
                    <a:pt x="13662" y="11920"/>
                    <a:pt x="13803" y="11920"/>
                  </a:cubicBezTo>
                  <a:cubicBezTo>
                    <a:pt x="13852" y="11920"/>
                    <a:pt x="13900" y="11911"/>
                    <a:pt x="13945" y="11893"/>
                  </a:cubicBezTo>
                  <a:cubicBezTo>
                    <a:pt x="14662" y="11517"/>
                    <a:pt x="15312" y="10971"/>
                    <a:pt x="15790" y="10287"/>
                  </a:cubicBezTo>
                  <a:cubicBezTo>
                    <a:pt x="16200" y="9672"/>
                    <a:pt x="16576" y="8988"/>
                    <a:pt x="16815" y="8271"/>
                  </a:cubicBezTo>
                  <a:cubicBezTo>
                    <a:pt x="16850" y="8237"/>
                    <a:pt x="16850" y="8237"/>
                    <a:pt x="16884" y="8202"/>
                  </a:cubicBezTo>
                  <a:cubicBezTo>
                    <a:pt x="17396" y="8373"/>
                    <a:pt x="17943" y="8510"/>
                    <a:pt x="18456" y="8544"/>
                  </a:cubicBezTo>
                  <a:cubicBezTo>
                    <a:pt x="18874" y="8585"/>
                    <a:pt x="19297" y="8604"/>
                    <a:pt x="19721" y="8604"/>
                  </a:cubicBezTo>
                  <a:cubicBezTo>
                    <a:pt x="20373" y="8604"/>
                    <a:pt x="21027" y="8559"/>
                    <a:pt x="21669" y="8476"/>
                  </a:cubicBezTo>
                  <a:cubicBezTo>
                    <a:pt x="21839" y="8852"/>
                    <a:pt x="22181" y="9091"/>
                    <a:pt x="22591" y="9091"/>
                  </a:cubicBezTo>
                  <a:lnTo>
                    <a:pt x="22660" y="9091"/>
                  </a:lnTo>
                  <a:lnTo>
                    <a:pt x="22660" y="9296"/>
                  </a:lnTo>
                  <a:cubicBezTo>
                    <a:pt x="22660" y="9945"/>
                    <a:pt x="22523" y="10629"/>
                    <a:pt x="22318" y="11278"/>
                  </a:cubicBezTo>
                  <a:cubicBezTo>
                    <a:pt x="22069" y="12025"/>
                    <a:pt x="21401" y="12429"/>
                    <a:pt x="20730" y="12429"/>
                  </a:cubicBezTo>
                  <a:cubicBezTo>
                    <a:pt x="20204" y="12429"/>
                    <a:pt x="19675" y="12180"/>
                    <a:pt x="19344" y="11654"/>
                  </a:cubicBezTo>
                  <a:cubicBezTo>
                    <a:pt x="18934" y="11107"/>
                    <a:pt x="19105" y="10287"/>
                    <a:pt x="19720" y="9945"/>
                  </a:cubicBezTo>
                  <a:cubicBezTo>
                    <a:pt x="19863" y="9803"/>
                    <a:pt x="20053" y="9732"/>
                    <a:pt x="20250" y="9732"/>
                  </a:cubicBezTo>
                  <a:cubicBezTo>
                    <a:pt x="20290" y="9732"/>
                    <a:pt x="20330" y="9735"/>
                    <a:pt x="20370" y="9740"/>
                  </a:cubicBezTo>
                  <a:cubicBezTo>
                    <a:pt x="20609" y="9843"/>
                    <a:pt x="20814" y="10014"/>
                    <a:pt x="20917" y="10253"/>
                  </a:cubicBezTo>
                  <a:cubicBezTo>
                    <a:pt x="20985" y="10424"/>
                    <a:pt x="20951" y="10595"/>
                    <a:pt x="20848" y="10731"/>
                  </a:cubicBezTo>
                  <a:cubicBezTo>
                    <a:pt x="20780" y="10868"/>
                    <a:pt x="20643" y="10971"/>
                    <a:pt x="20472" y="11005"/>
                  </a:cubicBezTo>
                  <a:cubicBezTo>
                    <a:pt x="20370" y="11005"/>
                    <a:pt x="20301" y="11107"/>
                    <a:pt x="20301" y="11210"/>
                  </a:cubicBezTo>
                  <a:cubicBezTo>
                    <a:pt x="20301" y="11312"/>
                    <a:pt x="20404" y="11415"/>
                    <a:pt x="20506" y="11415"/>
                  </a:cubicBezTo>
                  <a:cubicBezTo>
                    <a:pt x="20780" y="11381"/>
                    <a:pt x="21053" y="11210"/>
                    <a:pt x="21190" y="10936"/>
                  </a:cubicBezTo>
                  <a:cubicBezTo>
                    <a:pt x="21361" y="10697"/>
                    <a:pt x="21395" y="10390"/>
                    <a:pt x="21293" y="10116"/>
                  </a:cubicBezTo>
                  <a:cubicBezTo>
                    <a:pt x="21156" y="9740"/>
                    <a:pt x="20848" y="9467"/>
                    <a:pt x="20472" y="9364"/>
                  </a:cubicBezTo>
                  <a:cubicBezTo>
                    <a:pt x="20385" y="9338"/>
                    <a:pt x="20293" y="9325"/>
                    <a:pt x="20200" y="9325"/>
                  </a:cubicBezTo>
                  <a:cubicBezTo>
                    <a:pt x="19930" y="9325"/>
                    <a:pt x="19651" y="9434"/>
                    <a:pt x="19447" y="9638"/>
                  </a:cubicBezTo>
                  <a:cubicBezTo>
                    <a:pt x="18695" y="10116"/>
                    <a:pt x="18490" y="11141"/>
                    <a:pt x="19003" y="11859"/>
                  </a:cubicBezTo>
                  <a:cubicBezTo>
                    <a:pt x="19363" y="12449"/>
                    <a:pt x="20005" y="12818"/>
                    <a:pt x="20660" y="12818"/>
                  </a:cubicBezTo>
                  <a:cubicBezTo>
                    <a:pt x="20688" y="12818"/>
                    <a:pt x="20717" y="12818"/>
                    <a:pt x="20746" y="12816"/>
                  </a:cubicBezTo>
                  <a:cubicBezTo>
                    <a:pt x="20951" y="12816"/>
                    <a:pt x="21156" y="12782"/>
                    <a:pt x="21327" y="12748"/>
                  </a:cubicBezTo>
                  <a:lnTo>
                    <a:pt x="21327" y="12748"/>
                  </a:lnTo>
                  <a:cubicBezTo>
                    <a:pt x="21224" y="12816"/>
                    <a:pt x="21122" y="12884"/>
                    <a:pt x="21019" y="12953"/>
                  </a:cubicBezTo>
                  <a:cubicBezTo>
                    <a:pt x="20814" y="13055"/>
                    <a:pt x="20575" y="13124"/>
                    <a:pt x="20336" y="13158"/>
                  </a:cubicBezTo>
                  <a:cubicBezTo>
                    <a:pt x="19982" y="13287"/>
                    <a:pt x="20112" y="13779"/>
                    <a:pt x="20443" y="13779"/>
                  </a:cubicBezTo>
                  <a:cubicBezTo>
                    <a:pt x="20463" y="13779"/>
                    <a:pt x="20485" y="13777"/>
                    <a:pt x="20506" y="13773"/>
                  </a:cubicBezTo>
                  <a:cubicBezTo>
                    <a:pt x="20780" y="13705"/>
                    <a:pt x="21019" y="13568"/>
                    <a:pt x="21293" y="13431"/>
                  </a:cubicBezTo>
                  <a:cubicBezTo>
                    <a:pt x="21532" y="13295"/>
                    <a:pt x="21771" y="13090"/>
                    <a:pt x="21942" y="12884"/>
                  </a:cubicBezTo>
                  <a:cubicBezTo>
                    <a:pt x="22147" y="12679"/>
                    <a:pt x="22318" y="12440"/>
                    <a:pt x="22420" y="12167"/>
                  </a:cubicBezTo>
                  <a:cubicBezTo>
                    <a:pt x="22557" y="11928"/>
                    <a:pt x="22660" y="11654"/>
                    <a:pt x="22694" y="11415"/>
                  </a:cubicBezTo>
                  <a:cubicBezTo>
                    <a:pt x="22796" y="11141"/>
                    <a:pt x="22899" y="10868"/>
                    <a:pt x="22933" y="10560"/>
                  </a:cubicBezTo>
                  <a:cubicBezTo>
                    <a:pt x="23275" y="11586"/>
                    <a:pt x="23787" y="12577"/>
                    <a:pt x="24403" y="13431"/>
                  </a:cubicBezTo>
                  <a:lnTo>
                    <a:pt x="24574" y="13602"/>
                  </a:lnTo>
                  <a:lnTo>
                    <a:pt x="24710" y="13431"/>
                  </a:lnTo>
                  <a:cubicBezTo>
                    <a:pt x="25360" y="12577"/>
                    <a:pt x="25872" y="11620"/>
                    <a:pt x="26214" y="10595"/>
                  </a:cubicBezTo>
                  <a:cubicBezTo>
                    <a:pt x="26248" y="10868"/>
                    <a:pt x="26351" y="11141"/>
                    <a:pt x="26453" y="11415"/>
                  </a:cubicBezTo>
                  <a:cubicBezTo>
                    <a:pt x="26487" y="11688"/>
                    <a:pt x="26590" y="11962"/>
                    <a:pt x="26727" y="12201"/>
                  </a:cubicBezTo>
                  <a:cubicBezTo>
                    <a:pt x="26829" y="12440"/>
                    <a:pt x="27000" y="12679"/>
                    <a:pt x="27205" y="12919"/>
                  </a:cubicBezTo>
                  <a:cubicBezTo>
                    <a:pt x="27376" y="13124"/>
                    <a:pt x="27615" y="13295"/>
                    <a:pt x="27854" y="13431"/>
                  </a:cubicBezTo>
                  <a:cubicBezTo>
                    <a:pt x="28128" y="13602"/>
                    <a:pt x="28367" y="13705"/>
                    <a:pt x="28675" y="13773"/>
                  </a:cubicBezTo>
                  <a:cubicBezTo>
                    <a:pt x="28698" y="13777"/>
                    <a:pt x="28720" y="13779"/>
                    <a:pt x="28742" y="13779"/>
                  </a:cubicBezTo>
                  <a:cubicBezTo>
                    <a:pt x="29066" y="13779"/>
                    <a:pt x="29166" y="13320"/>
                    <a:pt x="28846" y="13192"/>
                  </a:cubicBezTo>
                  <a:lnTo>
                    <a:pt x="28811" y="13192"/>
                  </a:lnTo>
                  <a:cubicBezTo>
                    <a:pt x="28606" y="13124"/>
                    <a:pt x="28367" y="13055"/>
                    <a:pt x="28162" y="12953"/>
                  </a:cubicBezTo>
                  <a:cubicBezTo>
                    <a:pt x="28060" y="12884"/>
                    <a:pt x="27923" y="12816"/>
                    <a:pt x="27820" y="12748"/>
                  </a:cubicBezTo>
                  <a:lnTo>
                    <a:pt x="27820" y="12748"/>
                  </a:lnTo>
                  <a:cubicBezTo>
                    <a:pt x="28025" y="12816"/>
                    <a:pt x="28196" y="12816"/>
                    <a:pt x="28401" y="12850"/>
                  </a:cubicBezTo>
                  <a:cubicBezTo>
                    <a:pt x="29119" y="12816"/>
                    <a:pt x="29768" y="12474"/>
                    <a:pt x="30110" y="11859"/>
                  </a:cubicBezTo>
                  <a:cubicBezTo>
                    <a:pt x="30623" y="11141"/>
                    <a:pt x="30452" y="10150"/>
                    <a:pt x="29700" y="9672"/>
                  </a:cubicBezTo>
                  <a:cubicBezTo>
                    <a:pt x="29496" y="9468"/>
                    <a:pt x="29236" y="9360"/>
                    <a:pt x="28961" y="9360"/>
                  </a:cubicBezTo>
                  <a:cubicBezTo>
                    <a:pt x="28867" y="9360"/>
                    <a:pt x="28771" y="9372"/>
                    <a:pt x="28675" y="9399"/>
                  </a:cubicBezTo>
                  <a:cubicBezTo>
                    <a:pt x="28299" y="9501"/>
                    <a:pt x="28025" y="9774"/>
                    <a:pt x="27889" y="10150"/>
                  </a:cubicBezTo>
                  <a:cubicBezTo>
                    <a:pt x="27752" y="10424"/>
                    <a:pt x="27786" y="10731"/>
                    <a:pt x="27957" y="10971"/>
                  </a:cubicBezTo>
                  <a:cubicBezTo>
                    <a:pt x="28094" y="11244"/>
                    <a:pt x="28367" y="11415"/>
                    <a:pt x="28641" y="11449"/>
                  </a:cubicBezTo>
                  <a:cubicBezTo>
                    <a:pt x="28777" y="11449"/>
                    <a:pt x="28846" y="11347"/>
                    <a:pt x="28880" y="11244"/>
                  </a:cubicBezTo>
                  <a:cubicBezTo>
                    <a:pt x="28880" y="11141"/>
                    <a:pt x="28777" y="11039"/>
                    <a:pt x="28675" y="11039"/>
                  </a:cubicBezTo>
                  <a:cubicBezTo>
                    <a:pt x="28504" y="11005"/>
                    <a:pt x="28367" y="10902"/>
                    <a:pt x="28299" y="10766"/>
                  </a:cubicBezTo>
                  <a:cubicBezTo>
                    <a:pt x="28196" y="10629"/>
                    <a:pt x="28196" y="10458"/>
                    <a:pt x="28230" y="10287"/>
                  </a:cubicBezTo>
                  <a:cubicBezTo>
                    <a:pt x="28333" y="10048"/>
                    <a:pt x="28538" y="9877"/>
                    <a:pt x="28777" y="9774"/>
                  </a:cubicBezTo>
                  <a:cubicBezTo>
                    <a:pt x="28817" y="9769"/>
                    <a:pt x="28857" y="9766"/>
                    <a:pt x="28897" y="9766"/>
                  </a:cubicBezTo>
                  <a:cubicBezTo>
                    <a:pt x="29095" y="9766"/>
                    <a:pt x="29290" y="9837"/>
                    <a:pt x="29461" y="9979"/>
                  </a:cubicBezTo>
                  <a:cubicBezTo>
                    <a:pt x="30042" y="10321"/>
                    <a:pt x="30213" y="11141"/>
                    <a:pt x="29803" y="11688"/>
                  </a:cubicBezTo>
                  <a:cubicBezTo>
                    <a:pt x="29471" y="12231"/>
                    <a:pt x="28933" y="12488"/>
                    <a:pt x="28400" y="12488"/>
                  </a:cubicBezTo>
                  <a:cubicBezTo>
                    <a:pt x="27725" y="12488"/>
                    <a:pt x="27058" y="12076"/>
                    <a:pt x="26829" y="11312"/>
                  </a:cubicBezTo>
                  <a:cubicBezTo>
                    <a:pt x="26624" y="10663"/>
                    <a:pt x="26487" y="9979"/>
                    <a:pt x="26487" y="9330"/>
                  </a:cubicBezTo>
                  <a:lnTo>
                    <a:pt x="26487" y="9125"/>
                  </a:lnTo>
                  <a:lnTo>
                    <a:pt x="26556" y="9125"/>
                  </a:lnTo>
                  <a:cubicBezTo>
                    <a:pt x="26932" y="9091"/>
                    <a:pt x="27308" y="8886"/>
                    <a:pt x="27479" y="8510"/>
                  </a:cubicBezTo>
                  <a:cubicBezTo>
                    <a:pt x="28120" y="8593"/>
                    <a:pt x="28762" y="8638"/>
                    <a:pt x="29403" y="8638"/>
                  </a:cubicBezTo>
                  <a:cubicBezTo>
                    <a:pt x="29821" y="8638"/>
                    <a:pt x="30239" y="8619"/>
                    <a:pt x="30657" y="8578"/>
                  </a:cubicBezTo>
                  <a:cubicBezTo>
                    <a:pt x="31204" y="8510"/>
                    <a:pt x="31751" y="8407"/>
                    <a:pt x="32263" y="8237"/>
                  </a:cubicBezTo>
                  <a:cubicBezTo>
                    <a:pt x="32263" y="8271"/>
                    <a:pt x="32297" y="8271"/>
                    <a:pt x="32332" y="8305"/>
                  </a:cubicBezTo>
                  <a:cubicBezTo>
                    <a:pt x="32571" y="9023"/>
                    <a:pt x="32913" y="9706"/>
                    <a:pt x="33357" y="10321"/>
                  </a:cubicBezTo>
                  <a:cubicBezTo>
                    <a:pt x="33835" y="11005"/>
                    <a:pt x="34451" y="11552"/>
                    <a:pt x="35202" y="11928"/>
                  </a:cubicBezTo>
                  <a:cubicBezTo>
                    <a:pt x="35245" y="11945"/>
                    <a:pt x="35292" y="11953"/>
                    <a:pt x="35340" y="11953"/>
                  </a:cubicBezTo>
                  <a:cubicBezTo>
                    <a:pt x="35482" y="11953"/>
                    <a:pt x="35630" y="11876"/>
                    <a:pt x="35681" y="11722"/>
                  </a:cubicBezTo>
                  <a:cubicBezTo>
                    <a:pt x="35749" y="11552"/>
                    <a:pt x="35681" y="11347"/>
                    <a:pt x="35510" y="11278"/>
                  </a:cubicBezTo>
                  <a:cubicBezTo>
                    <a:pt x="34861" y="10971"/>
                    <a:pt x="34245" y="10526"/>
                    <a:pt x="33801" y="9945"/>
                  </a:cubicBezTo>
                  <a:cubicBezTo>
                    <a:pt x="33630" y="9740"/>
                    <a:pt x="33494" y="9535"/>
                    <a:pt x="33357" y="9296"/>
                  </a:cubicBezTo>
                  <a:lnTo>
                    <a:pt x="33357" y="9296"/>
                  </a:lnTo>
                  <a:cubicBezTo>
                    <a:pt x="33870" y="9740"/>
                    <a:pt x="34416" y="10116"/>
                    <a:pt x="35066" y="10390"/>
                  </a:cubicBezTo>
                  <a:cubicBezTo>
                    <a:pt x="35647" y="10629"/>
                    <a:pt x="36262" y="10766"/>
                    <a:pt x="36877" y="10868"/>
                  </a:cubicBezTo>
                  <a:cubicBezTo>
                    <a:pt x="37492" y="10971"/>
                    <a:pt x="38142" y="11005"/>
                    <a:pt x="38757" y="11005"/>
                  </a:cubicBezTo>
                  <a:cubicBezTo>
                    <a:pt x="39064" y="11005"/>
                    <a:pt x="39406" y="10971"/>
                    <a:pt x="39714" y="10902"/>
                  </a:cubicBezTo>
                  <a:cubicBezTo>
                    <a:pt x="40055" y="10868"/>
                    <a:pt x="40363" y="10731"/>
                    <a:pt x="40636" y="10560"/>
                  </a:cubicBezTo>
                  <a:cubicBezTo>
                    <a:pt x="40944" y="10321"/>
                    <a:pt x="41149" y="10014"/>
                    <a:pt x="41183" y="9672"/>
                  </a:cubicBezTo>
                  <a:cubicBezTo>
                    <a:pt x="41183" y="9535"/>
                    <a:pt x="41183" y="9399"/>
                    <a:pt x="41183" y="9262"/>
                  </a:cubicBezTo>
                  <a:cubicBezTo>
                    <a:pt x="41388" y="9569"/>
                    <a:pt x="41696" y="9809"/>
                    <a:pt x="42038" y="9945"/>
                  </a:cubicBezTo>
                  <a:cubicBezTo>
                    <a:pt x="42448" y="10116"/>
                    <a:pt x="42858" y="10185"/>
                    <a:pt x="43302" y="10185"/>
                  </a:cubicBezTo>
                  <a:cubicBezTo>
                    <a:pt x="43712" y="10185"/>
                    <a:pt x="44122" y="10116"/>
                    <a:pt x="44567" y="10014"/>
                  </a:cubicBezTo>
                  <a:cubicBezTo>
                    <a:pt x="45387" y="9809"/>
                    <a:pt x="46139" y="9364"/>
                    <a:pt x="46686" y="8749"/>
                  </a:cubicBezTo>
                  <a:cubicBezTo>
                    <a:pt x="46993" y="8407"/>
                    <a:pt x="47198" y="7997"/>
                    <a:pt x="47335" y="7587"/>
                  </a:cubicBezTo>
                  <a:cubicBezTo>
                    <a:pt x="47403" y="7314"/>
                    <a:pt x="47438" y="7006"/>
                    <a:pt x="47438" y="6733"/>
                  </a:cubicBezTo>
                  <a:cubicBezTo>
                    <a:pt x="47711" y="6630"/>
                    <a:pt x="47984" y="6459"/>
                    <a:pt x="48189" y="6254"/>
                  </a:cubicBezTo>
                  <a:cubicBezTo>
                    <a:pt x="48463" y="5981"/>
                    <a:pt x="48668" y="5639"/>
                    <a:pt x="48839" y="5297"/>
                  </a:cubicBezTo>
                  <a:cubicBezTo>
                    <a:pt x="48976" y="4921"/>
                    <a:pt x="49078" y="4580"/>
                    <a:pt x="49146" y="4170"/>
                  </a:cubicBezTo>
                  <a:cubicBezTo>
                    <a:pt x="49181" y="3999"/>
                    <a:pt x="49044" y="3828"/>
                    <a:pt x="48873" y="3794"/>
                  </a:cubicBezTo>
                  <a:cubicBezTo>
                    <a:pt x="48702" y="3794"/>
                    <a:pt x="48565" y="3896"/>
                    <a:pt x="48531" y="4067"/>
                  </a:cubicBezTo>
                  <a:lnTo>
                    <a:pt x="48531" y="4101"/>
                  </a:lnTo>
                  <a:cubicBezTo>
                    <a:pt x="48531" y="4785"/>
                    <a:pt x="48292" y="5400"/>
                    <a:pt x="47882" y="5913"/>
                  </a:cubicBezTo>
                  <a:cubicBezTo>
                    <a:pt x="47501" y="6293"/>
                    <a:pt x="47012" y="6501"/>
                    <a:pt x="46484" y="6501"/>
                  </a:cubicBezTo>
                  <a:cubicBezTo>
                    <a:pt x="46348" y="6501"/>
                    <a:pt x="46210" y="6487"/>
                    <a:pt x="46071" y="6459"/>
                  </a:cubicBezTo>
                  <a:cubicBezTo>
                    <a:pt x="45626" y="6425"/>
                    <a:pt x="45182" y="6323"/>
                    <a:pt x="44772" y="6118"/>
                  </a:cubicBezTo>
                  <a:cubicBezTo>
                    <a:pt x="44635" y="5947"/>
                    <a:pt x="44498" y="5810"/>
                    <a:pt x="44328" y="5673"/>
                  </a:cubicBezTo>
                  <a:lnTo>
                    <a:pt x="44191" y="5571"/>
                  </a:lnTo>
                  <a:cubicBezTo>
                    <a:pt x="43883" y="5024"/>
                    <a:pt x="43883" y="4409"/>
                    <a:pt x="44088" y="3828"/>
                  </a:cubicBezTo>
                  <a:cubicBezTo>
                    <a:pt x="44191" y="3520"/>
                    <a:pt x="44362" y="3213"/>
                    <a:pt x="44601" y="3008"/>
                  </a:cubicBezTo>
                  <a:cubicBezTo>
                    <a:pt x="44874" y="2802"/>
                    <a:pt x="45182" y="2666"/>
                    <a:pt x="45490" y="2666"/>
                  </a:cubicBezTo>
                  <a:cubicBezTo>
                    <a:pt x="45575" y="2649"/>
                    <a:pt x="45660" y="2640"/>
                    <a:pt x="45746" y="2640"/>
                  </a:cubicBezTo>
                  <a:cubicBezTo>
                    <a:pt x="45831" y="2640"/>
                    <a:pt x="45917" y="2649"/>
                    <a:pt x="46002" y="2666"/>
                  </a:cubicBezTo>
                  <a:cubicBezTo>
                    <a:pt x="46139" y="2666"/>
                    <a:pt x="46310" y="2734"/>
                    <a:pt x="46412" y="2802"/>
                  </a:cubicBezTo>
                  <a:cubicBezTo>
                    <a:pt x="46720" y="2939"/>
                    <a:pt x="46925" y="3213"/>
                    <a:pt x="47062" y="3486"/>
                  </a:cubicBezTo>
                  <a:cubicBezTo>
                    <a:pt x="47164" y="3794"/>
                    <a:pt x="47198" y="4101"/>
                    <a:pt x="47130" y="4409"/>
                  </a:cubicBezTo>
                  <a:cubicBezTo>
                    <a:pt x="47096" y="4682"/>
                    <a:pt x="46891" y="4921"/>
                    <a:pt x="46617" y="4990"/>
                  </a:cubicBezTo>
                  <a:cubicBezTo>
                    <a:pt x="46551" y="5009"/>
                    <a:pt x="46470" y="5017"/>
                    <a:pt x="46387" y="5017"/>
                  </a:cubicBezTo>
                  <a:cubicBezTo>
                    <a:pt x="46173" y="5017"/>
                    <a:pt x="45939" y="4961"/>
                    <a:pt x="45865" y="4887"/>
                  </a:cubicBezTo>
                  <a:cubicBezTo>
                    <a:pt x="45729" y="4682"/>
                    <a:pt x="45729" y="4409"/>
                    <a:pt x="45865" y="4204"/>
                  </a:cubicBezTo>
                  <a:cubicBezTo>
                    <a:pt x="46005" y="3949"/>
                    <a:pt x="45798" y="3725"/>
                    <a:pt x="45586" y="3725"/>
                  </a:cubicBezTo>
                  <a:cubicBezTo>
                    <a:pt x="45486" y="3725"/>
                    <a:pt x="45385" y="3775"/>
                    <a:pt x="45319" y="3896"/>
                  </a:cubicBezTo>
                  <a:lnTo>
                    <a:pt x="45284" y="3930"/>
                  </a:lnTo>
                  <a:cubicBezTo>
                    <a:pt x="45216" y="4135"/>
                    <a:pt x="45182" y="4375"/>
                    <a:pt x="45182" y="4614"/>
                  </a:cubicBezTo>
                  <a:cubicBezTo>
                    <a:pt x="45216" y="4853"/>
                    <a:pt x="45319" y="5092"/>
                    <a:pt x="45490" y="5263"/>
                  </a:cubicBezTo>
                  <a:cubicBezTo>
                    <a:pt x="45660" y="5434"/>
                    <a:pt x="45900" y="5502"/>
                    <a:pt x="46139" y="5502"/>
                  </a:cubicBezTo>
                  <a:cubicBezTo>
                    <a:pt x="46194" y="5512"/>
                    <a:pt x="46251" y="5516"/>
                    <a:pt x="46309" y="5516"/>
                  </a:cubicBezTo>
                  <a:cubicBezTo>
                    <a:pt x="46467" y="5516"/>
                    <a:pt x="46629" y="5484"/>
                    <a:pt x="46754" y="5434"/>
                  </a:cubicBezTo>
                  <a:cubicBezTo>
                    <a:pt x="46993" y="5366"/>
                    <a:pt x="47164" y="5229"/>
                    <a:pt x="47301" y="5058"/>
                  </a:cubicBezTo>
                  <a:cubicBezTo>
                    <a:pt x="47438" y="4887"/>
                    <a:pt x="47506" y="4682"/>
                    <a:pt x="47540" y="4477"/>
                  </a:cubicBezTo>
                  <a:cubicBezTo>
                    <a:pt x="47643" y="4101"/>
                    <a:pt x="47608" y="3691"/>
                    <a:pt x="47403" y="3315"/>
                  </a:cubicBezTo>
                  <a:cubicBezTo>
                    <a:pt x="47233" y="2939"/>
                    <a:pt x="46959" y="2666"/>
                    <a:pt x="46617" y="2461"/>
                  </a:cubicBezTo>
                  <a:cubicBezTo>
                    <a:pt x="46446" y="2358"/>
                    <a:pt x="46241" y="2324"/>
                    <a:pt x="46036" y="2290"/>
                  </a:cubicBezTo>
                  <a:lnTo>
                    <a:pt x="45455" y="2290"/>
                  </a:lnTo>
                  <a:cubicBezTo>
                    <a:pt x="45079" y="2324"/>
                    <a:pt x="44703" y="2461"/>
                    <a:pt x="44430" y="2734"/>
                  </a:cubicBezTo>
                  <a:cubicBezTo>
                    <a:pt x="44122" y="2973"/>
                    <a:pt x="43883" y="3349"/>
                    <a:pt x="43781" y="3725"/>
                  </a:cubicBezTo>
                  <a:cubicBezTo>
                    <a:pt x="43678" y="4067"/>
                    <a:pt x="43644" y="4443"/>
                    <a:pt x="43644" y="4819"/>
                  </a:cubicBezTo>
                  <a:cubicBezTo>
                    <a:pt x="43644" y="5024"/>
                    <a:pt x="43678" y="5195"/>
                    <a:pt x="43747" y="5366"/>
                  </a:cubicBezTo>
                  <a:cubicBezTo>
                    <a:pt x="43507" y="5297"/>
                    <a:pt x="43268" y="5229"/>
                    <a:pt x="43029" y="5229"/>
                  </a:cubicBezTo>
                  <a:cubicBezTo>
                    <a:pt x="42585" y="5229"/>
                    <a:pt x="42140" y="5366"/>
                    <a:pt x="41730" y="5605"/>
                  </a:cubicBezTo>
                  <a:cubicBezTo>
                    <a:pt x="40978" y="6083"/>
                    <a:pt x="40534" y="6972"/>
                    <a:pt x="40671" y="7895"/>
                  </a:cubicBezTo>
                  <a:cubicBezTo>
                    <a:pt x="40705" y="8031"/>
                    <a:pt x="40739" y="8168"/>
                    <a:pt x="40773" y="8305"/>
                  </a:cubicBezTo>
                  <a:cubicBezTo>
                    <a:pt x="40602" y="8168"/>
                    <a:pt x="40431" y="8066"/>
                    <a:pt x="40261" y="7963"/>
                  </a:cubicBezTo>
                  <a:cubicBezTo>
                    <a:pt x="40158" y="7929"/>
                    <a:pt x="40055" y="7895"/>
                    <a:pt x="39953" y="7895"/>
                  </a:cubicBezTo>
                  <a:cubicBezTo>
                    <a:pt x="40226" y="7656"/>
                    <a:pt x="40431" y="7348"/>
                    <a:pt x="40602" y="7040"/>
                  </a:cubicBezTo>
                  <a:cubicBezTo>
                    <a:pt x="40773" y="6630"/>
                    <a:pt x="40842" y="6152"/>
                    <a:pt x="40705" y="5707"/>
                  </a:cubicBezTo>
                  <a:cubicBezTo>
                    <a:pt x="40602" y="5263"/>
                    <a:pt x="40363" y="4853"/>
                    <a:pt x="40021" y="4545"/>
                  </a:cubicBezTo>
                  <a:cubicBezTo>
                    <a:pt x="39885" y="4375"/>
                    <a:pt x="39748" y="4238"/>
                    <a:pt x="39577" y="4067"/>
                  </a:cubicBezTo>
                  <a:cubicBezTo>
                    <a:pt x="39338" y="3862"/>
                    <a:pt x="39099" y="3691"/>
                    <a:pt x="38825" y="3520"/>
                  </a:cubicBezTo>
                  <a:cubicBezTo>
                    <a:pt x="38552" y="3383"/>
                    <a:pt x="38244" y="3247"/>
                    <a:pt x="37971" y="3144"/>
                  </a:cubicBezTo>
                  <a:cubicBezTo>
                    <a:pt x="37663" y="3042"/>
                    <a:pt x="37356" y="2973"/>
                    <a:pt x="37014" y="2939"/>
                  </a:cubicBezTo>
                  <a:cubicBezTo>
                    <a:pt x="37003" y="2938"/>
                    <a:pt x="36993" y="2938"/>
                    <a:pt x="36982" y="2938"/>
                  </a:cubicBezTo>
                  <a:cubicBezTo>
                    <a:pt x="36634" y="2938"/>
                    <a:pt x="36580" y="3487"/>
                    <a:pt x="36945" y="3520"/>
                  </a:cubicBezTo>
                  <a:lnTo>
                    <a:pt x="36980" y="3520"/>
                  </a:lnTo>
                  <a:cubicBezTo>
                    <a:pt x="37253" y="3520"/>
                    <a:pt x="37526" y="3554"/>
                    <a:pt x="37800" y="3623"/>
                  </a:cubicBezTo>
                  <a:cubicBezTo>
                    <a:pt x="38005" y="3657"/>
                    <a:pt x="38210" y="3759"/>
                    <a:pt x="38415" y="3828"/>
                  </a:cubicBezTo>
                  <a:cubicBezTo>
                    <a:pt x="38107" y="3828"/>
                    <a:pt x="37800" y="3862"/>
                    <a:pt x="37526" y="3930"/>
                  </a:cubicBezTo>
                  <a:cubicBezTo>
                    <a:pt x="37048" y="4067"/>
                    <a:pt x="36672" y="4409"/>
                    <a:pt x="36467" y="4853"/>
                  </a:cubicBezTo>
                  <a:cubicBezTo>
                    <a:pt x="36330" y="5297"/>
                    <a:pt x="36330" y="5810"/>
                    <a:pt x="36467" y="6254"/>
                  </a:cubicBezTo>
                  <a:cubicBezTo>
                    <a:pt x="36569" y="6494"/>
                    <a:pt x="36706" y="6699"/>
                    <a:pt x="36877" y="6869"/>
                  </a:cubicBezTo>
                  <a:cubicBezTo>
                    <a:pt x="37048" y="7040"/>
                    <a:pt x="37287" y="7177"/>
                    <a:pt x="37561" y="7211"/>
                  </a:cubicBezTo>
                  <a:cubicBezTo>
                    <a:pt x="37625" y="7220"/>
                    <a:pt x="37691" y="7225"/>
                    <a:pt x="37759" y="7225"/>
                  </a:cubicBezTo>
                  <a:cubicBezTo>
                    <a:pt x="37944" y="7225"/>
                    <a:pt x="38137" y="7193"/>
                    <a:pt x="38312" y="7143"/>
                  </a:cubicBezTo>
                  <a:cubicBezTo>
                    <a:pt x="38552" y="7075"/>
                    <a:pt x="38791" y="6938"/>
                    <a:pt x="38962" y="6733"/>
                  </a:cubicBezTo>
                  <a:cubicBezTo>
                    <a:pt x="39133" y="6494"/>
                    <a:pt x="39235" y="6186"/>
                    <a:pt x="39167" y="5913"/>
                  </a:cubicBezTo>
                  <a:cubicBezTo>
                    <a:pt x="39133" y="5639"/>
                    <a:pt x="39030" y="5400"/>
                    <a:pt x="38893" y="5195"/>
                  </a:cubicBezTo>
                  <a:cubicBezTo>
                    <a:pt x="38813" y="5085"/>
                    <a:pt x="38710" y="5039"/>
                    <a:pt x="38610" y="5039"/>
                  </a:cubicBezTo>
                  <a:cubicBezTo>
                    <a:pt x="38370" y="5039"/>
                    <a:pt x="38153" y="5305"/>
                    <a:pt x="38347" y="5571"/>
                  </a:cubicBezTo>
                  <a:lnTo>
                    <a:pt x="38347" y="5605"/>
                  </a:lnTo>
                  <a:cubicBezTo>
                    <a:pt x="38415" y="5707"/>
                    <a:pt x="38483" y="5844"/>
                    <a:pt x="38518" y="5981"/>
                  </a:cubicBezTo>
                  <a:cubicBezTo>
                    <a:pt x="38518" y="6118"/>
                    <a:pt x="38518" y="6220"/>
                    <a:pt x="38449" y="6323"/>
                  </a:cubicBezTo>
                  <a:cubicBezTo>
                    <a:pt x="38210" y="6528"/>
                    <a:pt x="37937" y="6630"/>
                    <a:pt x="37629" y="6630"/>
                  </a:cubicBezTo>
                  <a:cubicBezTo>
                    <a:pt x="37458" y="6596"/>
                    <a:pt x="37321" y="6528"/>
                    <a:pt x="37219" y="6459"/>
                  </a:cubicBezTo>
                  <a:cubicBezTo>
                    <a:pt x="37116" y="6323"/>
                    <a:pt x="37014" y="6186"/>
                    <a:pt x="36945" y="6049"/>
                  </a:cubicBezTo>
                  <a:cubicBezTo>
                    <a:pt x="36843" y="5707"/>
                    <a:pt x="36809" y="5366"/>
                    <a:pt x="36945" y="5024"/>
                  </a:cubicBezTo>
                  <a:cubicBezTo>
                    <a:pt x="37048" y="4716"/>
                    <a:pt x="37321" y="4477"/>
                    <a:pt x="37629" y="4375"/>
                  </a:cubicBezTo>
                  <a:cubicBezTo>
                    <a:pt x="37841" y="4314"/>
                    <a:pt x="38059" y="4283"/>
                    <a:pt x="38276" y="4283"/>
                  </a:cubicBezTo>
                  <a:cubicBezTo>
                    <a:pt x="38793" y="4283"/>
                    <a:pt x="39304" y="4458"/>
                    <a:pt x="39714" y="4819"/>
                  </a:cubicBezTo>
                  <a:cubicBezTo>
                    <a:pt x="39987" y="5058"/>
                    <a:pt x="40192" y="5400"/>
                    <a:pt x="40295" y="5742"/>
                  </a:cubicBezTo>
                  <a:cubicBezTo>
                    <a:pt x="40397" y="6118"/>
                    <a:pt x="40363" y="6494"/>
                    <a:pt x="40226" y="6801"/>
                  </a:cubicBezTo>
                  <a:cubicBezTo>
                    <a:pt x="40055" y="7143"/>
                    <a:pt x="39816" y="7450"/>
                    <a:pt x="39509" y="7656"/>
                  </a:cubicBezTo>
                  <a:cubicBezTo>
                    <a:pt x="38893" y="8134"/>
                    <a:pt x="38142" y="8407"/>
                    <a:pt x="37356" y="8407"/>
                  </a:cubicBezTo>
                  <a:cubicBezTo>
                    <a:pt x="37162" y="8415"/>
                    <a:pt x="36970" y="8420"/>
                    <a:pt x="36780" y="8420"/>
                  </a:cubicBezTo>
                  <a:cubicBezTo>
                    <a:pt x="36164" y="8420"/>
                    <a:pt x="35564" y="8375"/>
                    <a:pt x="34963" y="8271"/>
                  </a:cubicBezTo>
                  <a:cubicBezTo>
                    <a:pt x="34314" y="8168"/>
                    <a:pt x="33664" y="7997"/>
                    <a:pt x="33049" y="7826"/>
                  </a:cubicBezTo>
                  <a:cubicBezTo>
                    <a:pt x="33459" y="7621"/>
                    <a:pt x="33801" y="7348"/>
                    <a:pt x="34143" y="7040"/>
                  </a:cubicBezTo>
                  <a:cubicBezTo>
                    <a:pt x="34382" y="6801"/>
                    <a:pt x="34587" y="6528"/>
                    <a:pt x="34724" y="6220"/>
                  </a:cubicBezTo>
                  <a:cubicBezTo>
                    <a:pt x="34895" y="5878"/>
                    <a:pt x="34929" y="5468"/>
                    <a:pt x="34826" y="5126"/>
                  </a:cubicBezTo>
                  <a:cubicBezTo>
                    <a:pt x="34690" y="4785"/>
                    <a:pt x="34451" y="4477"/>
                    <a:pt x="34143" y="4272"/>
                  </a:cubicBezTo>
                  <a:cubicBezTo>
                    <a:pt x="33972" y="4170"/>
                    <a:pt x="33767" y="4101"/>
                    <a:pt x="33562" y="4101"/>
                  </a:cubicBezTo>
                  <a:cubicBezTo>
                    <a:pt x="33357" y="4101"/>
                    <a:pt x="33152" y="4135"/>
                    <a:pt x="32981" y="4238"/>
                  </a:cubicBezTo>
                  <a:cubicBezTo>
                    <a:pt x="32673" y="4409"/>
                    <a:pt x="32400" y="4682"/>
                    <a:pt x="32229" y="4990"/>
                  </a:cubicBezTo>
                  <a:cubicBezTo>
                    <a:pt x="32058" y="5263"/>
                    <a:pt x="31921" y="5605"/>
                    <a:pt x="31853" y="5913"/>
                  </a:cubicBezTo>
                  <a:cubicBezTo>
                    <a:pt x="31785" y="6254"/>
                    <a:pt x="31785" y="6596"/>
                    <a:pt x="31853" y="6938"/>
                  </a:cubicBezTo>
                  <a:cubicBezTo>
                    <a:pt x="31921" y="7280"/>
                    <a:pt x="32058" y="7587"/>
                    <a:pt x="32229" y="7861"/>
                  </a:cubicBezTo>
                  <a:cubicBezTo>
                    <a:pt x="31716" y="8066"/>
                    <a:pt x="31204" y="8168"/>
                    <a:pt x="30657" y="8202"/>
                  </a:cubicBezTo>
                  <a:cubicBezTo>
                    <a:pt x="30439" y="8227"/>
                    <a:pt x="30221" y="8238"/>
                    <a:pt x="30005" y="8238"/>
                  </a:cubicBezTo>
                  <a:cubicBezTo>
                    <a:pt x="29610" y="8238"/>
                    <a:pt x="29221" y="8200"/>
                    <a:pt x="28846" y="8134"/>
                  </a:cubicBezTo>
                  <a:cubicBezTo>
                    <a:pt x="28401" y="8100"/>
                    <a:pt x="27991" y="7997"/>
                    <a:pt x="27547" y="7895"/>
                  </a:cubicBezTo>
                  <a:cubicBezTo>
                    <a:pt x="27513" y="7450"/>
                    <a:pt x="27171" y="7109"/>
                    <a:pt x="26761" y="7040"/>
                  </a:cubicBezTo>
                  <a:cubicBezTo>
                    <a:pt x="26966" y="6323"/>
                    <a:pt x="27273" y="5673"/>
                    <a:pt x="27649" y="5024"/>
                  </a:cubicBezTo>
                  <a:cubicBezTo>
                    <a:pt x="28060" y="4340"/>
                    <a:pt x="28572" y="3589"/>
                    <a:pt x="29358" y="3452"/>
                  </a:cubicBezTo>
                  <a:cubicBezTo>
                    <a:pt x="29501" y="3395"/>
                    <a:pt x="29655" y="3367"/>
                    <a:pt x="29812" y="3367"/>
                  </a:cubicBezTo>
                  <a:cubicBezTo>
                    <a:pt x="30030" y="3367"/>
                    <a:pt x="30253" y="3421"/>
                    <a:pt x="30452" y="3520"/>
                  </a:cubicBezTo>
                  <a:cubicBezTo>
                    <a:pt x="30589" y="3623"/>
                    <a:pt x="30725" y="3794"/>
                    <a:pt x="30794" y="3964"/>
                  </a:cubicBezTo>
                  <a:cubicBezTo>
                    <a:pt x="30896" y="4101"/>
                    <a:pt x="30965" y="4272"/>
                    <a:pt x="30965" y="4477"/>
                  </a:cubicBezTo>
                  <a:cubicBezTo>
                    <a:pt x="30965" y="4614"/>
                    <a:pt x="30930" y="4785"/>
                    <a:pt x="30794" y="4887"/>
                  </a:cubicBezTo>
                  <a:cubicBezTo>
                    <a:pt x="30691" y="5024"/>
                    <a:pt x="30520" y="5058"/>
                    <a:pt x="30349" y="5092"/>
                  </a:cubicBezTo>
                  <a:cubicBezTo>
                    <a:pt x="30178" y="5092"/>
                    <a:pt x="30042" y="5058"/>
                    <a:pt x="29905" y="4990"/>
                  </a:cubicBezTo>
                  <a:cubicBezTo>
                    <a:pt x="29803" y="4921"/>
                    <a:pt x="29768" y="4785"/>
                    <a:pt x="29768" y="4648"/>
                  </a:cubicBezTo>
                  <a:cubicBezTo>
                    <a:pt x="29768" y="4443"/>
                    <a:pt x="29606" y="4330"/>
                    <a:pt x="29447" y="4330"/>
                  </a:cubicBezTo>
                  <a:cubicBezTo>
                    <a:pt x="29314" y="4330"/>
                    <a:pt x="29184" y="4409"/>
                    <a:pt x="29153" y="4580"/>
                  </a:cubicBezTo>
                  <a:cubicBezTo>
                    <a:pt x="29153" y="4614"/>
                    <a:pt x="29153" y="4648"/>
                    <a:pt x="29153" y="4648"/>
                  </a:cubicBezTo>
                  <a:lnTo>
                    <a:pt x="29153" y="4682"/>
                  </a:lnTo>
                  <a:cubicBezTo>
                    <a:pt x="29187" y="4990"/>
                    <a:pt x="29358" y="5263"/>
                    <a:pt x="29632" y="5434"/>
                  </a:cubicBezTo>
                  <a:cubicBezTo>
                    <a:pt x="29811" y="5511"/>
                    <a:pt x="30010" y="5549"/>
                    <a:pt x="30213" y="5549"/>
                  </a:cubicBezTo>
                  <a:cubicBezTo>
                    <a:pt x="30281" y="5549"/>
                    <a:pt x="30349" y="5545"/>
                    <a:pt x="30418" y="5537"/>
                  </a:cubicBezTo>
                  <a:cubicBezTo>
                    <a:pt x="30691" y="5468"/>
                    <a:pt x="30930" y="5366"/>
                    <a:pt x="31101" y="5161"/>
                  </a:cubicBezTo>
                  <a:cubicBezTo>
                    <a:pt x="31272" y="4956"/>
                    <a:pt x="31375" y="4716"/>
                    <a:pt x="31340" y="4443"/>
                  </a:cubicBezTo>
                  <a:cubicBezTo>
                    <a:pt x="31340" y="4204"/>
                    <a:pt x="31272" y="3964"/>
                    <a:pt x="31135" y="3725"/>
                  </a:cubicBezTo>
                  <a:cubicBezTo>
                    <a:pt x="31033" y="3520"/>
                    <a:pt x="30862" y="3349"/>
                    <a:pt x="30657" y="3213"/>
                  </a:cubicBezTo>
                  <a:cubicBezTo>
                    <a:pt x="30388" y="3055"/>
                    <a:pt x="30074" y="2972"/>
                    <a:pt x="29764" y="2972"/>
                  </a:cubicBezTo>
                  <a:cubicBezTo>
                    <a:pt x="29603" y="2972"/>
                    <a:pt x="29442" y="2995"/>
                    <a:pt x="29290" y="3042"/>
                  </a:cubicBezTo>
                  <a:cubicBezTo>
                    <a:pt x="29119" y="3076"/>
                    <a:pt x="28948" y="3144"/>
                    <a:pt x="28777" y="3213"/>
                  </a:cubicBezTo>
                  <a:cubicBezTo>
                    <a:pt x="28846" y="2973"/>
                    <a:pt x="28914" y="2734"/>
                    <a:pt x="28914" y="2495"/>
                  </a:cubicBezTo>
                  <a:cubicBezTo>
                    <a:pt x="28914" y="2256"/>
                    <a:pt x="28846" y="1982"/>
                    <a:pt x="28743" y="1743"/>
                  </a:cubicBezTo>
                  <a:cubicBezTo>
                    <a:pt x="28692" y="1616"/>
                    <a:pt x="28566" y="1546"/>
                    <a:pt x="28435" y="1546"/>
                  </a:cubicBezTo>
                  <a:cubicBezTo>
                    <a:pt x="28389" y="1546"/>
                    <a:pt x="28343" y="1554"/>
                    <a:pt x="28299" y="1572"/>
                  </a:cubicBezTo>
                  <a:cubicBezTo>
                    <a:pt x="28128" y="1640"/>
                    <a:pt x="28025" y="1846"/>
                    <a:pt x="28128" y="2051"/>
                  </a:cubicBezTo>
                  <a:lnTo>
                    <a:pt x="28128" y="2085"/>
                  </a:lnTo>
                  <a:cubicBezTo>
                    <a:pt x="28196" y="2187"/>
                    <a:pt x="28265" y="2358"/>
                    <a:pt x="28265" y="2495"/>
                  </a:cubicBezTo>
                  <a:cubicBezTo>
                    <a:pt x="28299" y="2666"/>
                    <a:pt x="28265" y="2837"/>
                    <a:pt x="28230" y="3008"/>
                  </a:cubicBezTo>
                  <a:cubicBezTo>
                    <a:pt x="28196" y="3213"/>
                    <a:pt x="28128" y="3383"/>
                    <a:pt x="28025" y="3554"/>
                  </a:cubicBezTo>
                  <a:cubicBezTo>
                    <a:pt x="27957" y="3691"/>
                    <a:pt x="27854" y="3862"/>
                    <a:pt x="27786" y="3999"/>
                  </a:cubicBezTo>
                  <a:cubicBezTo>
                    <a:pt x="27581" y="4204"/>
                    <a:pt x="27376" y="4477"/>
                    <a:pt x="27205" y="4716"/>
                  </a:cubicBezTo>
                  <a:cubicBezTo>
                    <a:pt x="26932" y="5161"/>
                    <a:pt x="26658" y="5605"/>
                    <a:pt x="26419" y="6049"/>
                  </a:cubicBezTo>
                  <a:cubicBezTo>
                    <a:pt x="26282" y="3999"/>
                    <a:pt x="25701" y="2051"/>
                    <a:pt x="24710" y="239"/>
                  </a:cubicBezTo>
                  <a:lnTo>
                    <a:pt x="245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829921" y="4638559"/>
              <a:ext cx="1483134" cy="415775"/>
            </a:xfrm>
            <a:custGeom>
              <a:avLst/>
              <a:gdLst/>
              <a:ahLst/>
              <a:cxnLst/>
              <a:rect l="l" t="t" r="r" b="b"/>
              <a:pathLst>
                <a:path w="49249" h="13820" extrusionOk="0">
                  <a:moveTo>
                    <a:pt x="24676" y="867"/>
                  </a:moveTo>
                  <a:cubicBezTo>
                    <a:pt x="25086" y="1448"/>
                    <a:pt x="26111" y="3088"/>
                    <a:pt x="26213" y="4695"/>
                  </a:cubicBezTo>
                  <a:lnTo>
                    <a:pt x="23138" y="4695"/>
                  </a:lnTo>
                  <a:cubicBezTo>
                    <a:pt x="23240" y="3088"/>
                    <a:pt x="24265" y="1448"/>
                    <a:pt x="24676" y="867"/>
                  </a:cubicBezTo>
                  <a:close/>
                  <a:moveTo>
                    <a:pt x="10954" y="3075"/>
                  </a:moveTo>
                  <a:cubicBezTo>
                    <a:pt x="11415" y="3075"/>
                    <a:pt x="11876" y="3114"/>
                    <a:pt x="12338" y="3191"/>
                  </a:cubicBezTo>
                  <a:cubicBezTo>
                    <a:pt x="12953" y="3259"/>
                    <a:pt x="13534" y="3430"/>
                    <a:pt x="14081" y="3703"/>
                  </a:cubicBezTo>
                  <a:cubicBezTo>
                    <a:pt x="14935" y="4045"/>
                    <a:pt x="15653" y="4626"/>
                    <a:pt x="16234" y="5378"/>
                  </a:cubicBezTo>
                  <a:cubicBezTo>
                    <a:pt x="14942" y="5101"/>
                    <a:pt x="13622" y="4963"/>
                    <a:pt x="12300" y="4963"/>
                  </a:cubicBezTo>
                  <a:cubicBezTo>
                    <a:pt x="12153" y="4963"/>
                    <a:pt x="12006" y="4965"/>
                    <a:pt x="11859" y="4968"/>
                  </a:cubicBezTo>
                  <a:cubicBezTo>
                    <a:pt x="11449" y="5002"/>
                    <a:pt x="11039" y="5071"/>
                    <a:pt x="10629" y="5207"/>
                  </a:cubicBezTo>
                  <a:lnTo>
                    <a:pt x="10458" y="5241"/>
                  </a:lnTo>
                  <a:cubicBezTo>
                    <a:pt x="10526" y="5071"/>
                    <a:pt x="10561" y="4900"/>
                    <a:pt x="10561" y="4729"/>
                  </a:cubicBezTo>
                  <a:cubicBezTo>
                    <a:pt x="10561" y="4455"/>
                    <a:pt x="10424" y="4216"/>
                    <a:pt x="10219" y="4079"/>
                  </a:cubicBezTo>
                  <a:cubicBezTo>
                    <a:pt x="10065" y="4002"/>
                    <a:pt x="9911" y="3964"/>
                    <a:pt x="9743" y="3964"/>
                  </a:cubicBezTo>
                  <a:cubicBezTo>
                    <a:pt x="9687" y="3964"/>
                    <a:pt x="9629" y="3968"/>
                    <a:pt x="9569" y="3977"/>
                  </a:cubicBezTo>
                  <a:cubicBezTo>
                    <a:pt x="9146" y="3977"/>
                    <a:pt x="9188" y="4597"/>
                    <a:pt x="9577" y="4597"/>
                  </a:cubicBezTo>
                  <a:cubicBezTo>
                    <a:pt x="9596" y="4597"/>
                    <a:pt x="9617" y="4595"/>
                    <a:pt x="9638" y="4592"/>
                  </a:cubicBezTo>
                  <a:lnTo>
                    <a:pt x="9672" y="4592"/>
                  </a:lnTo>
                  <a:cubicBezTo>
                    <a:pt x="9706" y="4575"/>
                    <a:pt x="9749" y="4566"/>
                    <a:pt x="9792" y="4566"/>
                  </a:cubicBezTo>
                  <a:cubicBezTo>
                    <a:pt x="9834" y="4566"/>
                    <a:pt x="9877" y="4575"/>
                    <a:pt x="9911" y="4592"/>
                  </a:cubicBezTo>
                  <a:cubicBezTo>
                    <a:pt x="9980" y="4592"/>
                    <a:pt x="10014" y="4626"/>
                    <a:pt x="10014" y="4729"/>
                  </a:cubicBezTo>
                  <a:cubicBezTo>
                    <a:pt x="10014" y="4865"/>
                    <a:pt x="10014" y="4968"/>
                    <a:pt x="9980" y="5071"/>
                  </a:cubicBezTo>
                  <a:cubicBezTo>
                    <a:pt x="9945" y="5207"/>
                    <a:pt x="9877" y="5310"/>
                    <a:pt x="9809" y="5378"/>
                  </a:cubicBezTo>
                  <a:cubicBezTo>
                    <a:pt x="9685" y="5461"/>
                    <a:pt x="9548" y="5506"/>
                    <a:pt x="9414" y="5506"/>
                  </a:cubicBezTo>
                  <a:cubicBezTo>
                    <a:pt x="9326" y="5506"/>
                    <a:pt x="9240" y="5487"/>
                    <a:pt x="9159" y="5446"/>
                  </a:cubicBezTo>
                  <a:cubicBezTo>
                    <a:pt x="8920" y="5378"/>
                    <a:pt x="8715" y="5173"/>
                    <a:pt x="8578" y="4968"/>
                  </a:cubicBezTo>
                  <a:cubicBezTo>
                    <a:pt x="8510" y="4831"/>
                    <a:pt x="8476" y="4695"/>
                    <a:pt x="8442" y="4558"/>
                  </a:cubicBezTo>
                  <a:cubicBezTo>
                    <a:pt x="8442" y="4455"/>
                    <a:pt x="8407" y="4319"/>
                    <a:pt x="8442" y="4182"/>
                  </a:cubicBezTo>
                  <a:cubicBezTo>
                    <a:pt x="8442" y="3909"/>
                    <a:pt x="8578" y="3669"/>
                    <a:pt x="8818" y="3498"/>
                  </a:cubicBezTo>
                  <a:cubicBezTo>
                    <a:pt x="9057" y="3362"/>
                    <a:pt x="9330" y="3225"/>
                    <a:pt x="9604" y="3191"/>
                  </a:cubicBezTo>
                  <a:cubicBezTo>
                    <a:pt x="9911" y="3122"/>
                    <a:pt x="10219" y="3088"/>
                    <a:pt x="10492" y="3088"/>
                  </a:cubicBezTo>
                  <a:cubicBezTo>
                    <a:pt x="10646" y="3080"/>
                    <a:pt x="10800" y="3075"/>
                    <a:pt x="10954" y="3075"/>
                  </a:cubicBezTo>
                  <a:close/>
                  <a:moveTo>
                    <a:pt x="38397" y="3075"/>
                  </a:moveTo>
                  <a:cubicBezTo>
                    <a:pt x="38551" y="3075"/>
                    <a:pt x="38705" y="3080"/>
                    <a:pt x="38859" y="3088"/>
                  </a:cubicBezTo>
                  <a:cubicBezTo>
                    <a:pt x="39166" y="3088"/>
                    <a:pt x="39440" y="3122"/>
                    <a:pt x="39747" y="3191"/>
                  </a:cubicBezTo>
                  <a:cubicBezTo>
                    <a:pt x="40021" y="3225"/>
                    <a:pt x="40294" y="3362"/>
                    <a:pt x="40533" y="3498"/>
                  </a:cubicBezTo>
                  <a:cubicBezTo>
                    <a:pt x="40773" y="3669"/>
                    <a:pt x="40909" y="3909"/>
                    <a:pt x="40909" y="4182"/>
                  </a:cubicBezTo>
                  <a:cubicBezTo>
                    <a:pt x="40944" y="4319"/>
                    <a:pt x="40944" y="4455"/>
                    <a:pt x="40909" y="4592"/>
                  </a:cubicBezTo>
                  <a:cubicBezTo>
                    <a:pt x="40909" y="4729"/>
                    <a:pt x="40841" y="4865"/>
                    <a:pt x="40807" y="4968"/>
                  </a:cubicBezTo>
                  <a:cubicBezTo>
                    <a:pt x="40670" y="5207"/>
                    <a:pt x="40465" y="5378"/>
                    <a:pt x="40226" y="5481"/>
                  </a:cubicBezTo>
                  <a:cubicBezTo>
                    <a:pt x="40131" y="5521"/>
                    <a:pt x="40037" y="5540"/>
                    <a:pt x="39947" y="5540"/>
                  </a:cubicBezTo>
                  <a:cubicBezTo>
                    <a:pt x="39808" y="5540"/>
                    <a:pt x="39680" y="5495"/>
                    <a:pt x="39576" y="5412"/>
                  </a:cubicBezTo>
                  <a:cubicBezTo>
                    <a:pt x="39474" y="5310"/>
                    <a:pt x="39440" y="5207"/>
                    <a:pt x="39406" y="5105"/>
                  </a:cubicBezTo>
                  <a:cubicBezTo>
                    <a:pt x="39371" y="5002"/>
                    <a:pt x="39337" y="4865"/>
                    <a:pt x="39337" y="4763"/>
                  </a:cubicBezTo>
                  <a:cubicBezTo>
                    <a:pt x="39337" y="4660"/>
                    <a:pt x="39406" y="4626"/>
                    <a:pt x="39440" y="4592"/>
                  </a:cubicBezTo>
                  <a:lnTo>
                    <a:pt x="39747" y="4592"/>
                  </a:lnTo>
                  <a:cubicBezTo>
                    <a:pt x="40123" y="4592"/>
                    <a:pt x="40157" y="4045"/>
                    <a:pt x="39782" y="3977"/>
                  </a:cubicBezTo>
                  <a:cubicBezTo>
                    <a:pt x="39576" y="3977"/>
                    <a:pt x="39371" y="4011"/>
                    <a:pt x="39166" y="4114"/>
                  </a:cubicBezTo>
                  <a:cubicBezTo>
                    <a:pt x="38961" y="4250"/>
                    <a:pt x="38825" y="4490"/>
                    <a:pt x="38825" y="4729"/>
                  </a:cubicBezTo>
                  <a:cubicBezTo>
                    <a:pt x="38825" y="4934"/>
                    <a:pt x="38859" y="5105"/>
                    <a:pt x="38927" y="5276"/>
                  </a:cubicBezTo>
                  <a:lnTo>
                    <a:pt x="38756" y="5207"/>
                  </a:lnTo>
                  <a:cubicBezTo>
                    <a:pt x="38346" y="5105"/>
                    <a:pt x="37936" y="5036"/>
                    <a:pt x="37492" y="5002"/>
                  </a:cubicBezTo>
                  <a:cubicBezTo>
                    <a:pt x="37252" y="4991"/>
                    <a:pt x="37012" y="4985"/>
                    <a:pt x="36771" y="4985"/>
                  </a:cubicBezTo>
                  <a:cubicBezTo>
                    <a:pt x="35567" y="4985"/>
                    <a:pt x="34347" y="5127"/>
                    <a:pt x="33151" y="5412"/>
                  </a:cubicBezTo>
                  <a:cubicBezTo>
                    <a:pt x="33698" y="4660"/>
                    <a:pt x="34416" y="4079"/>
                    <a:pt x="35270" y="3703"/>
                  </a:cubicBezTo>
                  <a:cubicBezTo>
                    <a:pt x="35817" y="3430"/>
                    <a:pt x="36432" y="3259"/>
                    <a:pt x="37013" y="3191"/>
                  </a:cubicBezTo>
                  <a:cubicBezTo>
                    <a:pt x="37475" y="3114"/>
                    <a:pt x="37936" y="3075"/>
                    <a:pt x="38397" y="3075"/>
                  </a:cubicBezTo>
                  <a:close/>
                  <a:moveTo>
                    <a:pt x="26658" y="5139"/>
                  </a:moveTo>
                  <a:cubicBezTo>
                    <a:pt x="27478" y="5139"/>
                    <a:pt x="27478" y="6369"/>
                    <a:pt x="26658" y="6369"/>
                  </a:cubicBezTo>
                  <a:lnTo>
                    <a:pt x="22693" y="6369"/>
                  </a:lnTo>
                  <a:cubicBezTo>
                    <a:pt x="22682" y="6370"/>
                    <a:pt x="22672" y="6370"/>
                    <a:pt x="22661" y="6370"/>
                  </a:cubicBezTo>
                  <a:cubicBezTo>
                    <a:pt x="21873" y="6370"/>
                    <a:pt x="21884" y="5139"/>
                    <a:pt x="22693" y="5139"/>
                  </a:cubicBezTo>
                  <a:close/>
                  <a:moveTo>
                    <a:pt x="6177" y="3900"/>
                  </a:moveTo>
                  <a:cubicBezTo>
                    <a:pt x="6496" y="3900"/>
                    <a:pt x="6826" y="3966"/>
                    <a:pt x="7109" y="4079"/>
                  </a:cubicBezTo>
                  <a:cubicBezTo>
                    <a:pt x="7485" y="4250"/>
                    <a:pt x="7758" y="4524"/>
                    <a:pt x="7929" y="4865"/>
                  </a:cubicBezTo>
                  <a:cubicBezTo>
                    <a:pt x="8100" y="5207"/>
                    <a:pt x="8202" y="5583"/>
                    <a:pt x="8271" y="5959"/>
                  </a:cubicBezTo>
                  <a:cubicBezTo>
                    <a:pt x="8339" y="6745"/>
                    <a:pt x="7963" y="7463"/>
                    <a:pt x="7314" y="7873"/>
                  </a:cubicBezTo>
                  <a:cubicBezTo>
                    <a:pt x="7016" y="8045"/>
                    <a:pt x="6683" y="8131"/>
                    <a:pt x="6349" y="8131"/>
                  </a:cubicBezTo>
                  <a:cubicBezTo>
                    <a:pt x="5956" y="8131"/>
                    <a:pt x="5562" y="8011"/>
                    <a:pt x="5229" y="7770"/>
                  </a:cubicBezTo>
                  <a:cubicBezTo>
                    <a:pt x="4956" y="7531"/>
                    <a:pt x="4751" y="7224"/>
                    <a:pt x="4648" y="6882"/>
                  </a:cubicBezTo>
                  <a:cubicBezTo>
                    <a:pt x="4511" y="6574"/>
                    <a:pt x="4614" y="6233"/>
                    <a:pt x="4853" y="6062"/>
                  </a:cubicBezTo>
                  <a:cubicBezTo>
                    <a:pt x="5082" y="5890"/>
                    <a:pt x="5335" y="5814"/>
                    <a:pt x="5612" y="5814"/>
                  </a:cubicBezTo>
                  <a:cubicBezTo>
                    <a:pt x="5666" y="5814"/>
                    <a:pt x="5720" y="5817"/>
                    <a:pt x="5776" y="5822"/>
                  </a:cubicBezTo>
                  <a:cubicBezTo>
                    <a:pt x="5913" y="5857"/>
                    <a:pt x="5947" y="5891"/>
                    <a:pt x="5981" y="5993"/>
                  </a:cubicBezTo>
                  <a:cubicBezTo>
                    <a:pt x="6015" y="6096"/>
                    <a:pt x="6015" y="6233"/>
                    <a:pt x="5981" y="6335"/>
                  </a:cubicBezTo>
                  <a:cubicBezTo>
                    <a:pt x="5896" y="6631"/>
                    <a:pt x="6138" y="6835"/>
                    <a:pt x="6368" y="6835"/>
                  </a:cubicBezTo>
                  <a:cubicBezTo>
                    <a:pt x="6509" y="6835"/>
                    <a:pt x="6646" y="6757"/>
                    <a:pt x="6699" y="6574"/>
                  </a:cubicBezTo>
                  <a:cubicBezTo>
                    <a:pt x="6699" y="6540"/>
                    <a:pt x="6699" y="6540"/>
                    <a:pt x="6699" y="6540"/>
                  </a:cubicBezTo>
                  <a:cubicBezTo>
                    <a:pt x="6733" y="6369"/>
                    <a:pt x="6733" y="6233"/>
                    <a:pt x="6733" y="6096"/>
                  </a:cubicBezTo>
                  <a:cubicBezTo>
                    <a:pt x="6733" y="5959"/>
                    <a:pt x="6664" y="5788"/>
                    <a:pt x="6596" y="5686"/>
                  </a:cubicBezTo>
                  <a:cubicBezTo>
                    <a:pt x="6459" y="5378"/>
                    <a:pt x="6186" y="5207"/>
                    <a:pt x="5844" y="5173"/>
                  </a:cubicBezTo>
                  <a:cubicBezTo>
                    <a:pt x="5774" y="5163"/>
                    <a:pt x="5702" y="5158"/>
                    <a:pt x="5631" y="5158"/>
                  </a:cubicBezTo>
                  <a:cubicBezTo>
                    <a:pt x="5217" y="5158"/>
                    <a:pt x="4798" y="5321"/>
                    <a:pt x="4477" y="5583"/>
                  </a:cubicBezTo>
                  <a:cubicBezTo>
                    <a:pt x="4272" y="5788"/>
                    <a:pt x="4135" y="5993"/>
                    <a:pt x="4067" y="6267"/>
                  </a:cubicBezTo>
                  <a:cubicBezTo>
                    <a:pt x="4033" y="6506"/>
                    <a:pt x="4033" y="6779"/>
                    <a:pt x="4135" y="7019"/>
                  </a:cubicBezTo>
                  <a:cubicBezTo>
                    <a:pt x="4135" y="7087"/>
                    <a:pt x="4170" y="7155"/>
                    <a:pt x="4204" y="7224"/>
                  </a:cubicBezTo>
                  <a:cubicBezTo>
                    <a:pt x="3896" y="7087"/>
                    <a:pt x="3554" y="7019"/>
                    <a:pt x="3213" y="6984"/>
                  </a:cubicBezTo>
                  <a:cubicBezTo>
                    <a:pt x="2939" y="6950"/>
                    <a:pt x="2666" y="6950"/>
                    <a:pt x="2392" y="6950"/>
                  </a:cubicBezTo>
                  <a:cubicBezTo>
                    <a:pt x="2358" y="6369"/>
                    <a:pt x="2529" y="5788"/>
                    <a:pt x="2871" y="5344"/>
                  </a:cubicBezTo>
                  <a:cubicBezTo>
                    <a:pt x="3349" y="4695"/>
                    <a:pt x="4033" y="4250"/>
                    <a:pt x="4785" y="4045"/>
                  </a:cubicBezTo>
                  <a:cubicBezTo>
                    <a:pt x="5195" y="3943"/>
                    <a:pt x="5571" y="3909"/>
                    <a:pt x="5981" y="3909"/>
                  </a:cubicBezTo>
                  <a:cubicBezTo>
                    <a:pt x="6045" y="3903"/>
                    <a:pt x="6111" y="3900"/>
                    <a:pt x="6177" y="3900"/>
                  </a:cubicBezTo>
                  <a:close/>
                  <a:moveTo>
                    <a:pt x="43202" y="3900"/>
                  </a:moveTo>
                  <a:cubicBezTo>
                    <a:pt x="43268" y="3900"/>
                    <a:pt x="43336" y="3903"/>
                    <a:pt x="43404" y="3909"/>
                  </a:cubicBezTo>
                  <a:cubicBezTo>
                    <a:pt x="43780" y="3909"/>
                    <a:pt x="44190" y="3943"/>
                    <a:pt x="44566" y="4045"/>
                  </a:cubicBezTo>
                  <a:cubicBezTo>
                    <a:pt x="45318" y="4250"/>
                    <a:pt x="46002" y="4729"/>
                    <a:pt x="46480" y="5344"/>
                  </a:cubicBezTo>
                  <a:cubicBezTo>
                    <a:pt x="46856" y="5822"/>
                    <a:pt x="47027" y="6403"/>
                    <a:pt x="46993" y="6984"/>
                  </a:cubicBezTo>
                  <a:cubicBezTo>
                    <a:pt x="46719" y="6984"/>
                    <a:pt x="46412" y="6984"/>
                    <a:pt x="46138" y="7019"/>
                  </a:cubicBezTo>
                  <a:cubicBezTo>
                    <a:pt x="45797" y="7053"/>
                    <a:pt x="45455" y="7121"/>
                    <a:pt x="45147" y="7258"/>
                  </a:cubicBezTo>
                  <a:cubicBezTo>
                    <a:pt x="45181" y="7189"/>
                    <a:pt x="45216" y="7121"/>
                    <a:pt x="45216" y="7053"/>
                  </a:cubicBezTo>
                  <a:cubicBezTo>
                    <a:pt x="45318" y="6814"/>
                    <a:pt x="45318" y="6540"/>
                    <a:pt x="45284" y="6301"/>
                  </a:cubicBezTo>
                  <a:cubicBezTo>
                    <a:pt x="45216" y="6027"/>
                    <a:pt x="45079" y="5822"/>
                    <a:pt x="44908" y="5617"/>
                  </a:cubicBezTo>
                  <a:cubicBezTo>
                    <a:pt x="44558" y="5355"/>
                    <a:pt x="44159" y="5192"/>
                    <a:pt x="43731" y="5192"/>
                  </a:cubicBezTo>
                  <a:cubicBezTo>
                    <a:pt x="43657" y="5192"/>
                    <a:pt x="43582" y="5197"/>
                    <a:pt x="43507" y="5207"/>
                  </a:cubicBezTo>
                  <a:cubicBezTo>
                    <a:pt x="43165" y="5241"/>
                    <a:pt x="42892" y="5412"/>
                    <a:pt x="42755" y="5686"/>
                  </a:cubicBezTo>
                  <a:cubicBezTo>
                    <a:pt x="42687" y="5822"/>
                    <a:pt x="42652" y="5993"/>
                    <a:pt x="42618" y="6130"/>
                  </a:cubicBezTo>
                  <a:cubicBezTo>
                    <a:pt x="42618" y="6267"/>
                    <a:pt x="42618" y="6403"/>
                    <a:pt x="42652" y="6540"/>
                  </a:cubicBezTo>
                  <a:cubicBezTo>
                    <a:pt x="42652" y="6574"/>
                    <a:pt x="42652" y="6574"/>
                    <a:pt x="42652" y="6608"/>
                  </a:cubicBezTo>
                  <a:cubicBezTo>
                    <a:pt x="42705" y="6791"/>
                    <a:pt x="42842" y="6869"/>
                    <a:pt x="42983" y="6869"/>
                  </a:cubicBezTo>
                  <a:cubicBezTo>
                    <a:pt x="43213" y="6869"/>
                    <a:pt x="43455" y="6665"/>
                    <a:pt x="43370" y="6369"/>
                  </a:cubicBezTo>
                  <a:cubicBezTo>
                    <a:pt x="43336" y="6267"/>
                    <a:pt x="43336" y="6130"/>
                    <a:pt x="43370" y="6027"/>
                  </a:cubicBezTo>
                  <a:cubicBezTo>
                    <a:pt x="43404" y="5925"/>
                    <a:pt x="43438" y="5891"/>
                    <a:pt x="43575" y="5857"/>
                  </a:cubicBezTo>
                  <a:cubicBezTo>
                    <a:pt x="43631" y="5851"/>
                    <a:pt x="43685" y="5848"/>
                    <a:pt x="43739" y="5848"/>
                  </a:cubicBezTo>
                  <a:cubicBezTo>
                    <a:pt x="44016" y="5848"/>
                    <a:pt x="44269" y="5924"/>
                    <a:pt x="44498" y="6096"/>
                  </a:cubicBezTo>
                  <a:cubicBezTo>
                    <a:pt x="44737" y="6267"/>
                    <a:pt x="44840" y="6608"/>
                    <a:pt x="44737" y="6916"/>
                  </a:cubicBezTo>
                  <a:cubicBezTo>
                    <a:pt x="44600" y="7258"/>
                    <a:pt x="44395" y="7565"/>
                    <a:pt x="44122" y="7770"/>
                  </a:cubicBezTo>
                  <a:cubicBezTo>
                    <a:pt x="43802" y="8034"/>
                    <a:pt x="43410" y="8162"/>
                    <a:pt x="43014" y="8162"/>
                  </a:cubicBezTo>
                  <a:cubicBezTo>
                    <a:pt x="42690" y="8162"/>
                    <a:pt x="42364" y="8076"/>
                    <a:pt x="42071" y="7907"/>
                  </a:cubicBezTo>
                  <a:cubicBezTo>
                    <a:pt x="41388" y="7497"/>
                    <a:pt x="41012" y="6745"/>
                    <a:pt x="41114" y="5993"/>
                  </a:cubicBezTo>
                  <a:cubicBezTo>
                    <a:pt x="41149" y="5583"/>
                    <a:pt x="41251" y="5207"/>
                    <a:pt x="41422" y="4865"/>
                  </a:cubicBezTo>
                  <a:cubicBezTo>
                    <a:pt x="41627" y="4524"/>
                    <a:pt x="41900" y="4250"/>
                    <a:pt x="42242" y="4114"/>
                  </a:cubicBezTo>
                  <a:cubicBezTo>
                    <a:pt x="42556" y="3971"/>
                    <a:pt x="42869" y="3900"/>
                    <a:pt x="43202" y="3900"/>
                  </a:cubicBezTo>
                  <a:close/>
                  <a:moveTo>
                    <a:pt x="16678" y="6096"/>
                  </a:moveTo>
                  <a:cubicBezTo>
                    <a:pt x="16815" y="6335"/>
                    <a:pt x="16883" y="6608"/>
                    <a:pt x="16952" y="6916"/>
                  </a:cubicBezTo>
                  <a:cubicBezTo>
                    <a:pt x="16986" y="7189"/>
                    <a:pt x="16952" y="7497"/>
                    <a:pt x="16883" y="7770"/>
                  </a:cubicBezTo>
                  <a:cubicBezTo>
                    <a:pt x="16781" y="8317"/>
                    <a:pt x="16473" y="8796"/>
                    <a:pt x="15995" y="9069"/>
                  </a:cubicBezTo>
                  <a:cubicBezTo>
                    <a:pt x="15892" y="9137"/>
                    <a:pt x="15790" y="9172"/>
                    <a:pt x="15687" y="9172"/>
                  </a:cubicBezTo>
                  <a:cubicBezTo>
                    <a:pt x="15585" y="9137"/>
                    <a:pt x="15482" y="9103"/>
                    <a:pt x="15379" y="9069"/>
                  </a:cubicBezTo>
                  <a:cubicBezTo>
                    <a:pt x="15174" y="8932"/>
                    <a:pt x="15004" y="8727"/>
                    <a:pt x="14935" y="8488"/>
                  </a:cubicBezTo>
                  <a:cubicBezTo>
                    <a:pt x="14798" y="7976"/>
                    <a:pt x="15004" y="7395"/>
                    <a:pt x="15414" y="7053"/>
                  </a:cubicBezTo>
                  <a:cubicBezTo>
                    <a:pt x="15755" y="6643"/>
                    <a:pt x="16166" y="6335"/>
                    <a:pt x="16644" y="6096"/>
                  </a:cubicBezTo>
                  <a:close/>
                  <a:moveTo>
                    <a:pt x="32673" y="6096"/>
                  </a:moveTo>
                  <a:cubicBezTo>
                    <a:pt x="33151" y="6335"/>
                    <a:pt x="33561" y="6643"/>
                    <a:pt x="33937" y="7053"/>
                  </a:cubicBezTo>
                  <a:cubicBezTo>
                    <a:pt x="34313" y="7395"/>
                    <a:pt x="34518" y="7976"/>
                    <a:pt x="34416" y="8488"/>
                  </a:cubicBezTo>
                  <a:cubicBezTo>
                    <a:pt x="34313" y="8727"/>
                    <a:pt x="34142" y="8932"/>
                    <a:pt x="33937" y="9069"/>
                  </a:cubicBezTo>
                  <a:cubicBezTo>
                    <a:pt x="33835" y="9103"/>
                    <a:pt x="33732" y="9137"/>
                    <a:pt x="33630" y="9172"/>
                  </a:cubicBezTo>
                  <a:cubicBezTo>
                    <a:pt x="33527" y="9172"/>
                    <a:pt x="33425" y="9137"/>
                    <a:pt x="33322" y="9069"/>
                  </a:cubicBezTo>
                  <a:cubicBezTo>
                    <a:pt x="32844" y="8796"/>
                    <a:pt x="32536" y="8317"/>
                    <a:pt x="32434" y="7770"/>
                  </a:cubicBezTo>
                  <a:cubicBezTo>
                    <a:pt x="32365" y="7497"/>
                    <a:pt x="32365" y="7189"/>
                    <a:pt x="32399" y="6916"/>
                  </a:cubicBezTo>
                  <a:cubicBezTo>
                    <a:pt x="32434" y="6643"/>
                    <a:pt x="32536" y="6335"/>
                    <a:pt x="32673" y="6096"/>
                  </a:cubicBezTo>
                  <a:close/>
                  <a:moveTo>
                    <a:pt x="26111" y="6779"/>
                  </a:moveTo>
                  <a:lnTo>
                    <a:pt x="26179" y="6984"/>
                  </a:lnTo>
                  <a:cubicBezTo>
                    <a:pt x="26111" y="9069"/>
                    <a:pt x="25598" y="11120"/>
                    <a:pt x="24676" y="12965"/>
                  </a:cubicBezTo>
                  <a:cubicBezTo>
                    <a:pt x="23753" y="11120"/>
                    <a:pt x="23240" y="9069"/>
                    <a:pt x="23138" y="6984"/>
                  </a:cubicBezTo>
                  <a:lnTo>
                    <a:pt x="23240" y="6779"/>
                  </a:lnTo>
                  <a:close/>
                  <a:moveTo>
                    <a:pt x="20485" y="1"/>
                  </a:moveTo>
                  <a:cubicBezTo>
                    <a:pt x="20141" y="1"/>
                    <a:pt x="20025" y="533"/>
                    <a:pt x="20403" y="628"/>
                  </a:cubicBezTo>
                  <a:lnTo>
                    <a:pt x="20438" y="628"/>
                  </a:lnTo>
                  <a:cubicBezTo>
                    <a:pt x="20643" y="696"/>
                    <a:pt x="20882" y="764"/>
                    <a:pt x="21087" y="867"/>
                  </a:cubicBezTo>
                  <a:cubicBezTo>
                    <a:pt x="21190" y="901"/>
                    <a:pt x="21326" y="969"/>
                    <a:pt x="21429" y="1072"/>
                  </a:cubicBezTo>
                  <a:cubicBezTo>
                    <a:pt x="21224" y="1004"/>
                    <a:pt x="21019" y="969"/>
                    <a:pt x="20848" y="969"/>
                  </a:cubicBezTo>
                  <a:cubicBezTo>
                    <a:pt x="20130" y="969"/>
                    <a:pt x="19481" y="1311"/>
                    <a:pt x="19105" y="1926"/>
                  </a:cubicBezTo>
                  <a:cubicBezTo>
                    <a:pt x="18626" y="2644"/>
                    <a:pt x="18831" y="3635"/>
                    <a:pt x="19583" y="4114"/>
                  </a:cubicBezTo>
                  <a:cubicBezTo>
                    <a:pt x="19787" y="4317"/>
                    <a:pt x="20047" y="4426"/>
                    <a:pt x="20322" y="4426"/>
                  </a:cubicBezTo>
                  <a:cubicBezTo>
                    <a:pt x="20416" y="4426"/>
                    <a:pt x="20512" y="4413"/>
                    <a:pt x="20608" y="4387"/>
                  </a:cubicBezTo>
                  <a:cubicBezTo>
                    <a:pt x="20950" y="4284"/>
                    <a:pt x="21258" y="4011"/>
                    <a:pt x="21395" y="3635"/>
                  </a:cubicBezTo>
                  <a:cubicBezTo>
                    <a:pt x="21497" y="3362"/>
                    <a:pt x="21463" y="3054"/>
                    <a:pt x="21326" y="2815"/>
                  </a:cubicBezTo>
                  <a:cubicBezTo>
                    <a:pt x="21155" y="2541"/>
                    <a:pt x="20916" y="2371"/>
                    <a:pt x="20608" y="2371"/>
                  </a:cubicBezTo>
                  <a:cubicBezTo>
                    <a:pt x="20595" y="2366"/>
                    <a:pt x="20581" y="2364"/>
                    <a:pt x="20568" y="2364"/>
                  </a:cubicBezTo>
                  <a:cubicBezTo>
                    <a:pt x="20480" y="2364"/>
                    <a:pt x="20403" y="2453"/>
                    <a:pt x="20403" y="2541"/>
                  </a:cubicBezTo>
                  <a:cubicBezTo>
                    <a:pt x="20403" y="2644"/>
                    <a:pt x="20472" y="2747"/>
                    <a:pt x="20608" y="2747"/>
                  </a:cubicBezTo>
                  <a:cubicBezTo>
                    <a:pt x="20745" y="2781"/>
                    <a:pt x="20882" y="2883"/>
                    <a:pt x="20984" y="3020"/>
                  </a:cubicBezTo>
                  <a:cubicBezTo>
                    <a:pt x="21053" y="3157"/>
                    <a:pt x="21087" y="3328"/>
                    <a:pt x="21019" y="3498"/>
                  </a:cubicBezTo>
                  <a:cubicBezTo>
                    <a:pt x="20950" y="3738"/>
                    <a:pt x="20745" y="3909"/>
                    <a:pt x="20506" y="4011"/>
                  </a:cubicBezTo>
                  <a:cubicBezTo>
                    <a:pt x="20466" y="4017"/>
                    <a:pt x="20425" y="4020"/>
                    <a:pt x="20384" y="4020"/>
                  </a:cubicBezTo>
                  <a:cubicBezTo>
                    <a:pt x="20178" y="4020"/>
                    <a:pt x="19965" y="3948"/>
                    <a:pt x="19822" y="3806"/>
                  </a:cubicBezTo>
                  <a:cubicBezTo>
                    <a:pt x="19207" y="3464"/>
                    <a:pt x="19036" y="2644"/>
                    <a:pt x="19481" y="2097"/>
                  </a:cubicBezTo>
                  <a:cubicBezTo>
                    <a:pt x="19796" y="1571"/>
                    <a:pt x="20323" y="1323"/>
                    <a:pt x="20850" y="1323"/>
                  </a:cubicBezTo>
                  <a:cubicBezTo>
                    <a:pt x="21520" y="1323"/>
                    <a:pt x="22190" y="1726"/>
                    <a:pt x="22420" y="2473"/>
                  </a:cubicBezTo>
                  <a:cubicBezTo>
                    <a:pt x="22625" y="3122"/>
                    <a:pt x="22762" y="3806"/>
                    <a:pt x="22762" y="4455"/>
                  </a:cubicBezTo>
                  <a:lnTo>
                    <a:pt x="22762" y="4660"/>
                  </a:lnTo>
                  <a:lnTo>
                    <a:pt x="22693" y="4660"/>
                  </a:lnTo>
                  <a:cubicBezTo>
                    <a:pt x="22317" y="4660"/>
                    <a:pt x="21941" y="4900"/>
                    <a:pt x="21771" y="5276"/>
                  </a:cubicBezTo>
                  <a:cubicBezTo>
                    <a:pt x="21129" y="5193"/>
                    <a:pt x="20487" y="5148"/>
                    <a:pt x="19846" y="5148"/>
                  </a:cubicBezTo>
                  <a:cubicBezTo>
                    <a:pt x="19428" y="5148"/>
                    <a:pt x="19010" y="5167"/>
                    <a:pt x="18592" y="5207"/>
                  </a:cubicBezTo>
                  <a:cubicBezTo>
                    <a:pt x="18045" y="5241"/>
                    <a:pt x="17498" y="5378"/>
                    <a:pt x="16986" y="5549"/>
                  </a:cubicBezTo>
                  <a:cubicBezTo>
                    <a:pt x="16986" y="5515"/>
                    <a:pt x="16952" y="5515"/>
                    <a:pt x="16917" y="5481"/>
                  </a:cubicBezTo>
                  <a:cubicBezTo>
                    <a:pt x="16678" y="4763"/>
                    <a:pt x="16336" y="4079"/>
                    <a:pt x="15892" y="3464"/>
                  </a:cubicBezTo>
                  <a:cubicBezTo>
                    <a:pt x="15414" y="2781"/>
                    <a:pt x="14798" y="2234"/>
                    <a:pt x="14047" y="1858"/>
                  </a:cubicBezTo>
                  <a:cubicBezTo>
                    <a:pt x="14002" y="1840"/>
                    <a:pt x="13956" y="1832"/>
                    <a:pt x="13910" y="1832"/>
                  </a:cubicBezTo>
                  <a:cubicBezTo>
                    <a:pt x="13777" y="1832"/>
                    <a:pt x="13644" y="1902"/>
                    <a:pt x="13568" y="2029"/>
                  </a:cubicBezTo>
                  <a:cubicBezTo>
                    <a:pt x="13500" y="2200"/>
                    <a:pt x="13568" y="2405"/>
                    <a:pt x="13739" y="2507"/>
                  </a:cubicBezTo>
                  <a:cubicBezTo>
                    <a:pt x="14388" y="2781"/>
                    <a:pt x="15004" y="3225"/>
                    <a:pt x="15448" y="3772"/>
                  </a:cubicBezTo>
                  <a:cubicBezTo>
                    <a:pt x="15619" y="3977"/>
                    <a:pt x="15755" y="4182"/>
                    <a:pt x="15892" y="4421"/>
                  </a:cubicBezTo>
                  <a:cubicBezTo>
                    <a:pt x="15414" y="3977"/>
                    <a:pt x="14833" y="3601"/>
                    <a:pt x="14183" y="3328"/>
                  </a:cubicBezTo>
                  <a:cubicBezTo>
                    <a:pt x="13602" y="3088"/>
                    <a:pt x="12987" y="2917"/>
                    <a:pt x="12372" y="2815"/>
                  </a:cubicBezTo>
                  <a:cubicBezTo>
                    <a:pt x="11870" y="2759"/>
                    <a:pt x="11345" y="2703"/>
                    <a:pt x="10834" y="2703"/>
                  </a:cubicBezTo>
                  <a:cubicBezTo>
                    <a:pt x="10719" y="2703"/>
                    <a:pt x="10605" y="2706"/>
                    <a:pt x="10492" y="2712"/>
                  </a:cubicBezTo>
                  <a:cubicBezTo>
                    <a:pt x="10185" y="2712"/>
                    <a:pt x="9843" y="2747"/>
                    <a:pt x="9535" y="2781"/>
                  </a:cubicBezTo>
                  <a:cubicBezTo>
                    <a:pt x="9194" y="2849"/>
                    <a:pt x="8886" y="2986"/>
                    <a:pt x="8613" y="3157"/>
                  </a:cubicBezTo>
                  <a:cubicBezTo>
                    <a:pt x="8305" y="3362"/>
                    <a:pt x="8100" y="3703"/>
                    <a:pt x="8066" y="4045"/>
                  </a:cubicBezTo>
                  <a:cubicBezTo>
                    <a:pt x="8066" y="4182"/>
                    <a:pt x="8066" y="4319"/>
                    <a:pt x="8066" y="4455"/>
                  </a:cubicBezTo>
                  <a:cubicBezTo>
                    <a:pt x="7861" y="4148"/>
                    <a:pt x="7553" y="3909"/>
                    <a:pt x="7211" y="3738"/>
                  </a:cubicBezTo>
                  <a:cubicBezTo>
                    <a:pt x="6801" y="3601"/>
                    <a:pt x="6391" y="3533"/>
                    <a:pt x="5947" y="3533"/>
                  </a:cubicBezTo>
                  <a:cubicBezTo>
                    <a:pt x="5537" y="3533"/>
                    <a:pt x="5127" y="3601"/>
                    <a:pt x="4682" y="3703"/>
                  </a:cubicBezTo>
                  <a:cubicBezTo>
                    <a:pt x="3862" y="3874"/>
                    <a:pt x="3110" y="4353"/>
                    <a:pt x="2529" y="5002"/>
                  </a:cubicBezTo>
                  <a:cubicBezTo>
                    <a:pt x="2256" y="5344"/>
                    <a:pt x="2051" y="5720"/>
                    <a:pt x="1914" y="6164"/>
                  </a:cubicBezTo>
                  <a:cubicBezTo>
                    <a:pt x="1846" y="6438"/>
                    <a:pt x="1811" y="6711"/>
                    <a:pt x="1811" y="7019"/>
                  </a:cubicBezTo>
                  <a:cubicBezTo>
                    <a:pt x="1538" y="7121"/>
                    <a:pt x="1265" y="7292"/>
                    <a:pt x="1060" y="7497"/>
                  </a:cubicBezTo>
                  <a:cubicBezTo>
                    <a:pt x="786" y="7770"/>
                    <a:pt x="547" y="8078"/>
                    <a:pt x="410" y="8454"/>
                  </a:cubicBezTo>
                  <a:cubicBezTo>
                    <a:pt x="273" y="8796"/>
                    <a:pt x="171" y="9172"/>
                    <a:pt x="103" y="9548"/>
                  </a:cubicBezTo>
                  <a:cubicBezTo>
                    <a:pt x="0" y="9753"/>
                    <a:pt x="137" y="9992"/>
                    <a:pt x="376" y="9992"/>
                  </a:cubicBezTo>
                  <a:cubicBezTo>
                    <a:pt x="398" y="9996"/>
                    <a:pt x="420" y="9998"/>
                    <a:pt x="440" y="9998"/>
                  </a:cubicBezTo>
                  <a:cubicBezTo>
                    <a:pt x="580" y="9998"/>
                    <a:pt x="688" y="9901"/>
                    <a:pt x="718" y="9753"/>
                  </a:cubicBezTo>
                  <a:lnTo>
                    <a:pt x="718" y="9684"/>
                  </a:lnTo>
                  <a:cubicBezTo>
                    <a:pt x="718" y="9035"/>
                    <a:pt x="923" y="8386"/>
                    <a:pt x="1367" y="7873"/>
                  </a:cubicBezTo>
                  <a:cubicBezTo>
                    <a:pt x="1736" y="7504"/>
                    <a:pt x="2270" y="7300"/>
                    <a:pt x="2812" y="7300"/>
                  </a:cubicBezTo>
                  <a:cubicBezTo>
                    <a:pt x="2923" y="7300"/>
                    <a:pt x="3034" y="7309"/>
                    <a:pt x="3144" y="7326"/>
                  </a:cubicBezTo>
                  <a:cubicBezTo>
                    <a:pt x="3623" y="7360"/>
                    <a:pt x="4067" y="7497"/>
                    <a:pt x="4477" y="7702"/>
                  </a:cubicBezTo>
                  <a:cubicBezTo>
                    <a:pt x="4614" y="7873"/>
                    <a:pt x="4751" y="8010"/>
                    <a:pt x="4921" y="8112"/>
                  </a:cubicBezTo>
                  <a:lnTo>
                    <a:pt x="5058" y="8215"/>
                  </a:lnTo>
                  <a:cubicBezTo>
                    <a:pt x="5332" y="8762"/>
                    <a:pt x="5366" y="9411"/>
                    <a:pt x="5161" y="9992"/>
                  </a:cubicBezTo>
                  <a:cubicBezTo>
                    <a:pt x="5058" y="10299"/>
                    <a:pt x="4887" y="10573"/>
                    <a:pt x="4648" y="10812"/>
                  </a:cubicBezTo>
                  <a:cubicBezTo>
                    <a:pt x="4375" y="11017"/>
                    <a:pt x="4067" y="11120"/>
                    <a:pt x="3759" y="11154"/>
                  </a:cubicBezTo>
                  <a:lnTo>
                    <a:pt x="3247" y="11154"/>
                  </a:lnTo>
                  <a:cubicBezTo>
                    <a:pt x="3076" y="11120"/>
                    <a:pt x="2939" y="11086"/>
                    <a:pt x="2803" y="11017"/>
                  </a:cubicBezTo>
                  <a:cubicBezTo>
                    <a:pt x="2529" y="10846"/>
                    <a:pt x="2324" y="10607"/>
                    <a:pt x="2187" y="10299"/>
                  </a:cubicBezTo>
                  <a:cubicBezTo>
                    <a:pt x="2051" y="10026"/>
                    <a:pt x="2051" y="9684"/>
                    <a:pt x="2119" y="9411"/>
                  </a:cubicBezTo>
                  <a:cubicBezTo>
                    <a:pt x="2153" y="9103"/>
                    <a:pt x="2358" y="8898"/>
                    <a:pt x="2632" y="8796"/>
                  </a:cubicBezTo>
                  <a:cubicBezTo>
                    <a:pt x="2696" y="8777"/>
                    <a:pt x="2772" y="8769"/>
                    <a:pt x="2852" y="8769"/>
                  </a:cubicBezTo>
                  <a:cubicBezTo>
                    <a:pt x="3069" y="8769"/>
                    <a:pt x="3308" y="8832"/>
                    <a:pt x="3384" y="8932"/>
                  </a:cubicBezTo>
                  <a:cubicBezTo>
                    <a:pt x="3486" y="9137"/>
                    <a:pt x="3486" y="9377"/>
                    <a:pt x="3384" y="9616"/>
                  </a:cubicBezTo>
                  <a:cubicBezTo>
                    <a:pt x="3218" y="9852"/>
                    <a:pt x="3445" y="10073"/>
                    <a:pt x="3669" y="10073"/>
                  </a:cubicBezTo>
                  <a:cubicBezTo>
                    <a:pt x="3768" y="10073"/>
                    <a:pt x="3867" y="10029"/>
                    <a:pt x="3930" y="9924"/>
                  </a:cubicBezTo>
                  <a:lnTo>
                    <a:pt x="3930" y="9889"/>
                  </a:lnTo>
                  <a:cubicBezTo>
                    <a:pt x="4033" y="9650"/>
                    <a:pt x="4067" y="9445"/>
                    <a:pt x="4033" y="9206"/>
                  </a:cubicBezTo>
                  <a:cubicBezTo>
                    <a:pt x="4033" y="8967"/>
                    <a:pt x="3930" y="8727"/>
                    <a:pt x="3759" y="8556"/>
                  </a:cubicBezTo>
                  <a:cubicBezTo>
                    <a:pt x="3554" y="8386"/>
                    <a:pt x="3349" y="8283"/>
                    <a:pt x="3110" y="8283"/>
                  </a:cubicBezTo>
                  <a:cubicBezTo>
                    <a:pt x="2871" y="8283"/>
                    <a:pt x="2666" y="8283"/>
                    <a:pt x="2461" y="8351"/>
                  </a:cubicBezTo>
                  <a:cubicBezTo>
                    <a:pt x="2256" y="8420"/>
                    <a:pt x="2051" y="8556"/>
                    <a:pt x="1948" y="8762"/>
                  </a:cubicBezTo>
                  <a:cubicBezTo>
                    <a:pt x="1811" y="8898"/>
                    <a:pt x="1709" y="9103"/>
                    <a:pt x="1675" y="9308"/>
                  </a:cubicBezTo>
                  <a:cubicBezTo>
                    <a:pt x="1606" y="9718"/>
                    <a:pt x="1641" y="10129"/>
                    <a:pt x="1846" y="10470"/>
                  </a:cubicBezTo>
                  <a:cubicBezTo>
                    <a:pt x="1982" y="10846"/>
                    <a:pt x="2290" y="11154"/>
                    <a:pt x="2632" y="11325"/>
                  </a:cubicBezTo>
                  <a:cubicBezTo>
                    <a:pt x="2803" y="11427"/>
                    <a:pt x="3008" y="11496"/>
                    <a:pt x="3213" y="11496"/>
                  </a:cubicBezTo>
                  <a:cubicBezTo>
                    <a:pt x="3298" y="11513"/>
                    <a:pt x="3392" y="11521"/>
                    <a:pt x="3486" y="11521"/>
                  </a:cubicBezTo>
                  <a:cubicBezTo>
                    <a:pt x="3580" y="11521"/>
                    <a:pt x="3674" y="11513"/>
                    <a:pt x="3759" y="11496"/>
                  </a:cubicBezTo>
                  <a:cubicBezTo>
                    <a:pt x="4170" y="11461"/>
                    <a:pt x="4511" y="11325"/>
                    <a:pt x="4819" y="11086"/>
                  </a:cubicBezTo>
                  <a:cubicBezTo>
                    <a:pt x="5127" y="10812"/>
                    <a:pt x="5332" y="10470"/>
                    <a:pt x="5434" y="10094"/>
                  </a:cubicBezTo>
                  <a:cubicBezTo>
                    <a:pt x="5571" y="9718"/>
                    <a:pt x="5605" y="9343"/>
                    <a:pt x="5605" y="8967"/>
                  </a:cubicBezTo>
                  <a:cubicBezTo>
                    <a:pt x="5571" y="8796"/>
                    <a:pt x="5571" y="8625"/>
                    <a:pt x="5502" y="8420"/>
                  </a:cubicBezTo>
                  <a:lnTo>
                    <a:pt x="5502" y="8420"/>
                  </a:lnTo>
                  <a:cubicBezTo>
                    <a:pt x="5742" y="8522"/>
                    <a:pt x="5981" y="8556"/>
                    <a:pt x="6220" y="8556"/>
                  </a:cubicBezTo>
                  <a:cubicBezTo>
                    <a:pt x="6664" y="8556"/>
                    <a:pt x="7109" y="8454"/>
                    <a:pt x="7485" y="8215"/>
                  </a:cubicBezTo>
                  <a:cubicBezTo>
                    <a:pt x="8271" y="7736"/>
                    <a:pt x="8715" y="6848"/>
                    <a:pt x="8613" y="5925"/>
                  </a:cubicBezTo>
                  <a:cubicBezTo>
                    <a:pt x="8578" y="5788"/>
                    <a:pt x="8544" y="5652"/>
                    <a:pt x="8510" y="5515"/>
                  </a:cubicBezTo>
                  <a:lnTo>
                    <a:pt x="8510" y="5515"/>
                  </a:lnTo>
                  <a:cubicBezTo>
                    <a:pt x="8647" y="5686"/>
                    <a:pt x="8818" y="5788"/>
                    <a:pt x="9023" y="5857"/>
                  </a:cubicBezTo>
                  <a:cubicBezTo>
                    <a:pt x="9125" y="5891"/>
                    <a:pt x="9228" y="5925"/>
                    <a:pt x="9330" y="5959"/>
                  </a:cubicBezTo>
                  <a:cubicBezTo>
                    <a:pt x="9057" y="6198"/>
                    <a:pt x="8818" y="6472"/>
                    <a:pt x="8681" y="6814"/>
                  </a:cubicBezTo>
                  <a:cubicBezTo>
                    <a:pt x="8476" y="7224"/>
                    <a:pt x="8442" y="7702"/>
                    <a:pt x="8544" y="8146"/>
                  </a:cubicBezTo>
                  <a:cubicBezTo>
                    <a:pt x="8647" y="8591"/>
                    <a:pt x="8886" y="8967"/>
                    <a:pt x="9228" y="9274"/>
                  </a:cubicBezTo>
                  <a:cubicBezTo>
                    <a:pt x="9364" y="9445"/>
                    <a:pt x="9535" y="9616"/>
                    <a:pt x="9706" y="9753"/>
                  </a:cubicBezTo>
                  <a:cubicBezTo>
                    <a:pt x="9945" y="9958"/>
                    <a:pt x="10185" y="10129"/>
                    <a:pt x="10458" y="10299"/>
                  </a:cubicBezTo>
                  <a:cubicBezTo>
                    <a:pt x="10731" y="10470"/>
                    <a:pt x="11005" y="10607"/>
                    <a:pt x="11312" y="10675"/>
                  </a:cubicBezTo>
                  <a:cubicBezTo>
                    <a:pt x="11620" y="10778"/>
                    <a:pt x="11928" y="10846"/>
                    <a:pt x="12235" y="10880"/>
                  </a:cubicBezTo>
                  <a:cubicBezTo>
                    <a:pt x="12256" y="10884"/>
                    <a:pt x="12276" y="10886"/>
                    <a:pt x="12295" y="10886"/>
                  </a:cubicBezTo>
                  <a:cubicBezTo>
                    <a:pt x="12617" y="10886"/>
                    <a:pt x="12659" y="10366"/>
                    <a:pt x="12304" y="10334"/>
                  </a:cubicBezTo>
                  <a:lnTo>
                    <a:pt x="12269" y="10334"/>
                  </a:lnTo>
                  <a:cubicBezTo>
                    <a:pt x="11996" y="10299"/>
                    <a:pt x="11723" y="10265"/>
                    <a:pt x="11449" y="10197"/>
                  </a:cubicBezTo>
                  <a:cubicBezTo>
                    <a:pt x="11244" y="10129"/>
                    <a:pt x="11039" y="10060"/>
                    <a:pt x="10868" y="9958"/>
                  </a:cubicBezTo>
                  <a:lnTo>
                    <a:pt x="10868" y="9958"/>
                  </a:lnTo>
                  <a:cubicBezTo>
                    <a:pt x="10941" y="9967"/>
                    <a:pt x="11017" y="9971"/>
                    <a:pt x="11095" y="9971"/>
                  </a:cubicBezTo>
                  <a:cubicBezTo>
                    <a:pt x="11306" y="9971"/>
                    <a:pt x="11532" y="9939"/>
                    <a:pt x="11757" y="9889"/>
                  </a:cubicBezTo>
                  <a:cubicBezTo>
                    <a:pt x="12235" y="9753"/>
                    <a:pt x="12611" y="9411"/>
                    <a:pt x="12782" y="8932"/>
                  </a:cubicBezTo>
                  <a:cubicBezTo>
                    <a:pt x="12953" y="8488"/>
                    <a:pt x="12953" y="8010"/>
                    <a:pt x="12782" y="7565"/>
                  </a:cubicBezTo>
                  <a:cubicBezTo>
                    <a:pt x="12714" y="7326"/>
                    <a:pt x="12577" y="7121"/>
                    <a:pt x="12406" y="6950"/>
                  </a:cubicBezTo>
                  <a:cubicBezTo>
                    <a:pt x="12201" y="6745"/>
                    <a:pt x="11962" y="6643"/>
                    <a:pt x="11723" y="6574"/>
                  </a:cubicBezTo>
                  <a:cubicBezTo>
                    <a:pt x="11449" y="6574"/>
                    <a:pt x="11210" y="6574"/>
                    <a:pt x="10971" y="6643"/>
                  </a:cubicBezTo>
                  <a:cubicBezTo>
                    <a:pt x="10697" y="6711"/>
                    <a:pt x="10492" y="6882"/>
                    <a:pt x="10287" y="7087"/>
                  </a:cubicBezTo>
                  <a:cubicBezTo>
                    <a:pt x="10116" y="7292"/>
                    <a:pt x="10048" y="7600"/>
                    <a:pt x="10082" y="7907"/>
                  </a:cubicBezTo>
                  <a:cubicBezTo>
                    <a:pt x="10116" y="8146"/>
                    <a:pt x="10219" y="8420"/>
                    <a:pt x="10390" y="8625"/>
                  </a:cubicBezTo>
                  <a:cubicBezTo>
                    <a:pt x="10457" y="8731"/>
                    <a:pt x="10552" y="8775"/>
                    <a:pt x="10647" y="8775"/>
                  </a:cubicBezTo>
                  <a:cubicBezTo>
                    <a:pt x="10889" y="8775"/>
                    <a:pt x="11133" y="8494"/>
                    <a:pt x="10937" y="8249"/>
                  </a:cubicBezTo>
                  <a:cubicBezTo>
                    <a:pt x="10868" y="8112"/>
                    <a:pt x="10800" y="7976"/>
                    <a:pt x="10766" y="7839"/>
                  </a:cubicBezTo>
                  <a:cubicBezTo>
                    <a:pt x="10731" y="7702"/>
                    <a:pt x="10766" y="7600"/>
                    <a:pt x="10834" y="7497"/>
                  </a:cubicBezTo>
                  <a:cubicBezTo>
                    <a:pt x="11013" y="7318"/>
                    <a:pt x="11270" y="7217"/>
                    <a:pt x="11537" y="7217"/>
                  </a:cubicBezTo>
                  <a:cubicBezTo>
                    <a:pt x="11576" y="7217"/>
                    <a:pt x="11615" y="7219"/>
                    <a:pt x="11654" y="7224"/>
                  </a:cubicBezTo>
                  <a:cubicBezTo>
                    <a:pt x="11791" y="7224"/>
                    <a:pt x="11928" y="7292"/>
                    <a:pt x="12064" y="7395"/>
                  </a:cubicBezTo>
                  <a:cubicBezTo>
                    <a:pt x="12167" y="7497"/>
                    <a:pt x="12269" y="7634"/>
                    <a:pt x="12304" y="7770"/>
                  </a:cubicBezTo>
                  <a:cubicBezTo>
                    <a:pt x="12406" y="8112"/>
                    <a:pt x="12406" y="8454"/>
                    <a:pt x="12269" y="8762"/>
                  </a:cubicBezTo>
                  <a:cubicBezTo>
                    <a:pt x="12167" y="9069"/>
                    <a:pt x="11893" y="9308"/>
                    <a:pt x="11586" y="9411"/>
                  </a:cubicBezTo>
                  <a:cubicBezTo>
                    <a:pt x="11375" y="9468"/>
                    <a:pt x="11165" y="9496"/>
                    <a:pt x="10958" y="9496"/>
                  </a:cubicBezTo>
                  <a:cubicBezTo>
                    <a:pt x="10427" y="9496"/>
                    <a:pt x="9920" y="9311"/>
                    <a:pt x="9501" y="8967"/>
                  </a:cubicBezTo>
                  <a:cubicBezTo>
                    <a:pt x="9228" y="8727"/>
                    <a:pt x="9023" y="8386"/>
                    <a:pt x="8920" y="8044"/>
                  </a:cubicBezTo>
                  <a:cubicBezTo>
                    <a:pt x="8852" y="7702"/>
                    <a:pt x="8852" y="7326"/>
                    <a:pt x="9023" y="6984"/>
                  </a:cubicBezTo>
                  <a:cubicBezTo>
                    <a:pt x="9194" y="6643"/>
                    <a:pt x="9433" y="6335"/>
                    <a:pt x="9706" y="6096"/>
                  </a:cubicBezTo>
                  <a:cubicBezTo>
                    <a:pt x="10356" y="5617"/>
                    <a:pt x="11107" y="5378"/>
                    <a:pt x="11893" y="5378"/>
                  </a:cubicBezTo>
                  <a:cubicBezTo>
                    <a:pt x="12087" y="5370"/>
                    <a:pt x="12279" y="5366"/>
                    <a:pt x="12469" y="5366"/>
                  </a:cubicBezTo>
                  <a:cubicBezTo>
                    <a:pt x="13085" y="5366"/>
                    <a:pt x="13685" y="5410"/>
                    <a:pt x="14286" y="5515"/>
                  </a:cubicBezTo>
                  <a:cubicBezTo>
                    <a:pt x="14935" y="5617"/>
                    <a:pt x="15585" y="5754"/>
                    <a:pt x="16200" y="5959"/>
                  </a:cubicBezTo>
                  <a:cubicBezTo>
                    <a:pt x="15790" y="6164"/>
                    <a:pt x="15414" y="6438"/>
                    <a:pt x="15106" y="6745"/>
                  </a:cubicBezTo>
                  <a:cubicBezTo>
                    <a:pt x="14833" y="6984"/>
                    <a:pt x="14628" y="7258"/>
                    <a:pt x="14491" y="7565"/>
                  </a:cubicBezTo>
                  <a:cubicBezTo>
                    <a:pt x="14354" y="7907"/>
                    <a:pt x="14320" y="8283"/>
                    <a:pt x="14423" y="8659"/>
                  </a:cubicBezTo>
                  <a:cubicBezTo>
                    <a:pt x="14559" y="9001"/>
                    <a:pt x="14798" y="9308"/>
                    <a:pt x="15106" y="9513"/>
                  </a:cubicBezTo>
                  <a:cubicBezTo>
                    <a:pt x="15277" y="9616"/>
                    <a:pt x="15482" y="9684"/>
                    <a:pt x="15687" y="9684"/>
                  </a:cubicBezTo>
                  <a:cubicBezTo>
                    <a:pt x="15892" y="9684"/>
                    <a:pt x="16063" y="9616"/>
                    <a:pt x="16234" y="9548"/>
                  </a:cubicBezTo>
                  <a:cubicBezTo>
                    <a:pt x="16576" y="9343"/>
                    <a:pt x="16815" y="9103"/>
                    <a:pt x="17020" y="8796"/>
                  </a:cubicBezTo>
                  <a:cubicBezTo>
                    <a:pt x="17191" y="8488"/>
                    <a:pt x="17328" y="8181"/>
                    <a:pt x="17362" y="7839"/>
                  </a:cubicBezTo>
                  <a:cubicBezTo>
                    <a:pt x="17430" y="7497"/>
                    <a:pt x="17430" y="7155"/>
                    <a:pt x="17362" y="6848"/>
                  </a:cubicBezTo>
                  <a:cubicBezTo>
                    <a:pt x="17328" y="6506"/>
                    <a:pt x="17191" y="6198"/>
                    <a:pt x="17020" y="5891"/>
                  </a:cubicBezTo>
                  <a:cubicBezTo>
                    <a:pt x="17533" y="5720"/>
                    <a:pt x="18045" y="5583"/>
                    <a:pt x="18592" y="5549"/>
                  </a:cubicBezTo>
                  <a:cubicBezTo>
                    <a:pt x="18757" y="5540"/>
                    <a:pt x="18922" y="5536"/>
                    <a:pt x="19086" y="5536"/>
                  </a:cubicBezTo>
                  <a:cubicBezTo>
                    <a:pt x="19534" y="5536"/>
                    <a:pt x="19978" y="5567"/>
                    <a:pt x="20403" y="5617"/>
                  </a:cubicBezTo>
                  <a:cubicBezTo>
                    <a:pt x="20848" y="5686"/>
                    <a:pt x="21258" y="5788"/>
                    <a:pt x="21668" y="5891"/>
                  </a:cubicBezTo>
                  <a:cubicBezTo>
                    <a:pt x="21736" y="6335"/>
                    <a:pt x="22044" y="6677"/>
                    <a:pt x="22488" y="6745"/>
                  </a:cubicBezTo>
                  <a:cubicBezTo>
                    <a:pt x="22249" y="7463"/>
                    <a:pt x="21941" y="8112"/>
                    <a:pt x="21600" y="8762"/>
                  </a:cubicBezTo>
                  <a:cubicBezTo>
                    <a:pt x="21155" y="9479"/>
                    <a:pt x="20643" y="10197"/>
                    <a:pt x="19891" y="10368"/>
                  </a:cubicBezTo>
                  <a:cubicBezTo>
                    <a:pt x="19750" y="10406"/>
                    <a:pt x="19604" y="10426"/>
                    <a:pt x="19459" y="10426"/>
                  </a:cubicBezTo>
                  <a:cubicBezTo>
                    <a:pt x="19217" y="10426"/>
                    <a:pt x="18977" y="10372"/>
                    <a:pt x="18763" y="10265"/>
                  </a:cubicBezTo>
                  <a:cubicBezTo>
                    <a:pt x="18626" y="10163"/>
                    <a:pt x="18490" y="10026"/>
                    <a:pt x="18421" y="9855"/>
                  </a:cubicBezTo>
                  <a:cubicBezTo>
                    <a:pt x="18319" y="9684"/>
                    <a:pt x="18250" y="9513"/>
                    <a:pt x="18250" y="9308"/>
                  </a:cubicBezTo>
                  <a:cubicBezTo>
                    <a:pt x="18250" y="9137"/>
                    <a:pt x="18319" y="8967"/>
                    <a:pt x="18421" y="8864"/>
                  </a:cubicBezTo>
                  <a:cubicBezTo>
                    <a:pt x="18558" y="8762"/>
                    <a:pt x="18729" y="8693"/>
                    <a:pt x="18900" y="8659"/>
                  </a:cubicBezTo>
                  <a:cubicBezTo>
                    <a:pt x="19036" y="8659"/>
                    <a:pt x="19207" y="8693"/>
                    <a:pt x="19310" y="8762"/>
                  </a:cubicBezTo>
                  <a:cubicBezTo>
                    <a:pt x="19412" y="8864"/>
                    <a:pt x="19481" y="8967"/>
                    <a:pt x="19446" y="9103"/>
                  </a:cubicBezTo>
                  <a:cubicBezTo>
                    <a:pt x="19410" y="9342"/>
                    <a:pt x="19591" y="9473"/>
                    <a:pt x="19766" y="9473"/>
                  </a:cubicBezTo>
                  <a:cubicBezTo>
                    <a:pt x="19916" y="9473"/>
                    <a:pt x="20062" y="9377"/>
                    <a:pt x="20062" y="9172"/>
                  </a:cubicBezTo>
                  <a:cubicBezTo>
                    <a:pt x="20096" y="9137"/>
                    <a:pt x="20096" y="9137"/>
                    <a:pt x="20062" y="9103"/>
                  </a:cubicBezTo>
                  <a:lnTo>
                    <a:pt x="20062" y="9069"/>
                  </a:lnTo>
                  <a:cubicBezTo>
                    <a:pt x="20027" y="8762"/>
                    <a:pt x="19857" y="8488"/>
                    <a:pt x="19583" y="8351"/>
                  </a:cubicBezTo>
                  <a:cubicBezTo>
                    <a:pt x="19424" y="8260"/>
                    <a:pt x="19249" y="8215"/>
                    <a:pt x="19069" y="8215"/>
                  </a:cubicBezTo>
                  <a:cubicBezTo>
                    <a:pt x="18979" y="8215"/>
                    <a:pt x="18888" y="8226"/>
                    <a:pt x="18797" y="8249"/>
                  </a:cubicBezTo>
                  <a:cubicBezTo>
                    <a:pt x="18558" y="8283"/>
                    <a:pt x="18319" y="8420"/>
                    <a:pt x="18114" y="8591"/>
                  </a:cubicBezTo>
                  <a:cubicBezTo>
                    <a:pt x="17943" y="8796"/>
                    <a:pt x="17874" y="9069"/>
                    <a:pt x="17874" y="9343"/>
                  </a:cubicBezTo>
                  <a:cubicBezTo>
                    <a:pt x="17909" y="9582"/>
                    <a:pt x="17977" y="9821"/>
                    <a:pt x="18079" y="10026"/>
                  </a:cubicBezTo>
                  <a:cubicBezTo>
                    <a:pt x="18216" y="10231"/>
                    <a:pt x="18387" y="10402"/>
                    <a:pt x="18558" y="10573"/>
                  </a:cubicBezTo>
                  <a:cubicBezTo>
                    <a:pt x="18831" y="10720"/>
                    <a:pt x="19117" y="10790"/>
                    <a:pt x="19408" y="10790"/>
                  </a:cubicBezTo>
                  <a:cubicBezTo>
                    <a:pt x="19591" y="10790"/>
                    <a:pt x="19775" y="10762"/>
                    <a:pt x="19959" y="10710"/>
                  </a:cubicBezTo>
                  <a:cubicBezTo>
                    <a:pt x="20130" y="10675"/>
                    <a:pt x="20301" y="10607"/>
                    <a:pt x="20472" y="10539"/>
                  </a:cubicBezTo>
                  <a:lnTo>
                    <a:pt x="20472" y="10539"/>
                  </a:lnTo>
                  <a:cubicBezTo>
                    <a:pt x="20369" y="10778"/>
                    <a:pt x="20335" y="11017"/>
                    <a:pt x="20301" y="11256"/>
                  </a:cubicBezTo>
                  <a:cubicBezTo>
                    <a:pt x="20301" y="11496"/>
                    <a:pt x="20369" y="11769"/>
                    <a:pt x="20472" y="12008"/>
                  </a:cubicBezTo>
                  <a:cubicBezTo>
                    <a:pt x="20522" y="12135"/>
                    <a:pt x="20648" y="12205"/>
                    <a:pt x="20794" y="12205"/>
                  </a:cubicBezTo>
                  <a:cubicBezTo>
                    <a:pt x="20844" y="12205"/>
                    <a:pt x="20897" y="12197"/>
                    <a:pt x="20950" y="12179"/>
                  </a:cubicBezTo>
                  <a:cubicBezTo>
                    <a:pt x="21121" y="12111"/>
                    <a:pt x="21190" y="11906"/>
                    <a:pt x="21121" y="11735"/>
                  </a:cubicBezTo>
                  <a:lnTo>
                    <a:pt x="21121" y="11701"/>
                  </a:lnTo>
                  <a:cubicBezTo>
                    <a:pt x="21019" y="11564"/>
                    <a:pt x="20984" y="11427"/>
                    <a:pt x="20950" y="11256"/>
                  </a:cubicBezTo>
                  <a:cubicBezTo>
                    <a:pt x="20950" y="11086"/>
                    <a:pt x="20950" y="10915"/>
                    <a:pt x="21019" y="10744"/>
                  </a:cubicBezTo>
                  <a:cubicBezTo>
                    <a:pt x="21053" y="10539"/>
                    <a:pt x="21121" y="10368"/>
                    <a:pt x="21190" y="10197"/>
                  </a:cubicBezTo>
                  <a:cubicBezTo>
                    <a:pt x="21292" y="10060"/>
                    <a:pt x="21360" y="9924"/>
                    <a:pt x="21463" y="9787"/>
                  </a:cubicBezTo>
                  <a:cubicBezTo>
                    <a:pt x="21668" y="9548"/>
                    <a:pt x="21873" y="9308"/>
                    <a:pt x="22044" y="9035"/>
                  </a:cubicBezTo>
                  <a:cubicBezTo>
                    <a:pt x="22317" y="8625"/>
                    <a:pt x="22557" y="8181"/>
                    <a:pt x="22796" y="7702"/>
                  </a:cubicBezTo>
                  <a:cubicBezTo>
                    <a:pt x="22967" y="9753"/>
                    <a:pt x="23548" y="11735"/>
                    <a:pt x="24505" y="13512"/>
                  </a:cubicBezTo>
                  <a:lnTo>
                    <a:pt x="24676" y="13820"/>
                  </a:lnTo>
                  <a:lnTo>
                    <a:pt x="24846" y="13512"/>
                  </a:lnTo>
                  <a:cubicBezTo>
                    <a:pt x="25838" y="11735"/>
                    <a:pt x="26419" y="9753"/>
                    <a:pt x="26555" y="7702"/>
                  </a:cubicBezTo>
                  <a:cubicBezTo>
                    <a:pt x="26794" y="8181"/>
                    <a:pt x="27068" y="8625"/>
                    <a:pt x="27341" y="9035"/>
                  </a:cubicBezTo>
                  <a:cubicBezTo>
                    <a:pt x="27512" y="9308"/>
                    <a:pt x="27717" y="9548"/>
                    <a:pt x="27922" y="9787"/>
                  </a:cubicBezTo>
                  <a:cubicBezTo>
                    <a:pt x="27991" y="9924"/>
                    <a:pt x="28093" y="10060"/>
                    <a:pt x="28162" y="10197"/>
                  </a:cubicBezTo>
                  <a:cubicBezTo>
                    <a:pt x="28264" y="10368"/>
                    <a:pt x="28332" y="10539"/>
                    <a:pt x="28367" y="10744"/>
                  </a:cubicBezTo>
                  <a:cubicBezTo>
                    <a:pt x="28401" y="10915"/>
                    <a:pt x="28435" y="11086"/>
                    <a:pt x="28401" y="11256"/>
                  </a:cubicBezTo>
                  <a:cubicBezTo>
                    <a:pt x="28401" y="11427"/>
                    <a:pt x="28332" y="11564"/>
                    <a:pt x="28264" y="11701"/>
                  </a:cubicBezTo>
                  <a:lnTo>
                    <a:pt x="28264" y="11735"/>
                  </a:lnTo>
                  <a:cubicBezTo>
                    <a:pt x="28162" y="11906"/>
                    <a:pt x="28264" y="12111"/>
                    <a:pt x="28435" y="12179"/>
                  </a:cubicBezTo>
                  <a:cubicBezTo>
                    <a:pt x="28479" y="12197"/>
                    <a:pt x="28525" y="12205"/>
                    <a:pt x="28571" y="12205"/>
                  </a:cubicBezTo>
                  <a:cubicBezTo>
                    <a:pt x="28703" y="12205"/>
                    <a:pt x="28829" y="12135"/>
                    <a:pt x="28879" y="12008"/>
                  </a:cubicBezTo>
                  <a:cubicBezTo>
                    <a:pt x="28982" y="11769"/>
                    <a:pt x="29050" y="11496"/>
                    <a:pt x="29050" y="11256"/>
                  </a:cubicBezTo>
                  <a:cubicBezTo>
                    <a:pt x="29050" y="11017"/>
                    <a:pt x="28982" y="10778"/>
                    <a:pt x="28913" y="10539"/>
                  </a:cubicBezTo>
                  <a:lnTo>
                    <a:pt x="28913" y="10539"/>
                  </a:lnTo>
                  <a:cubicBezTo>
                    <a:pt x="29084" y="10607"/>
                    <a:pt x="29255" y="10675"/>
                    <a:pt x="29426" y="10710"/>
                  </a:cubicBezTo>
                  <a:cubicBezTo>
                    <a:pt x="29597" y="10762"/>
                    <a:pt x="29778" y="10790"/>
                    <a:pt x="29960" y="10790"/>
                  </a:cubicBezTo>
                  <a:cubicBezTo>
                    <a:pt x="30250" y="10790"/>
                    <a:pt x="30541" y="10720"/>
                    <a:pt x="30793" y="10573"/>
                  </a:cubicBezTo>
                  <a:cubicBezTo>
                    <a:pt x="30998" y="10402"/>
                    <a:pt x="31169" y="10231"/>
                    <a:pt x="31272" y="10026"/>
                  </a:cubicBezTo>
                  <a:cubicBezTo>
                    <a:pt x="31408" y="9821"/>
                    <a:pt x="31477" y="9582"/>
                    <a:pt x="31477" y="9343"/>
                  </a:cubicBezTo>
                  <a:cubicBezTo>
                    <a:pt x="31511" y="9069"/>
                    <a:pt x="31408" y="8796"/>
                    <a:pt x="31237" y="8591"/>
                  </a:cubicBezTo>
                  <a:cubicBezTo>
                    <a:pt x="31067" y="8420"/>
                    <a:pt x="30827" y="8283"/>
                    <a:pt x="30554" y="8249"/>
                  </a:cubicBezTo>
                  <a:cubicBezTo>
                    <a:pt x="30463" y="8226"/>
                    <a:pt x="30372" y="8215"/>
                    <a:pt x="30282" y="8215"/>
                  </a:cubicBezTo>
                  <a:cubicBezTo>
                    <a:pt x="30102" y="8215"/>
                    <a:pt x="29927" y="8260"/>
                    <a:pt x="29768" y="8351"/>
                  </a:cubicBezTo>
                  <a:cubicBezTo>
                    <a:pt x="29494" y="8488"/>
                    <a:pt x="29324" y="8762"/>
                    <a:pt x="29289" y="9069"/>
                  </a:cubicBezTo>
                  <a:lnTo>
                    <a:pt x="29289" y="9103"/>
                  </a:lnTo>
                  <a:cubicBezTo>
                    <a:pt x="29289" y="9137"/>
                    <a:pt x="29289" y="9137"/>
                    <a:pt x="29289" y="9172"/>
                  </a:cubicBezTo>
                  <a:cubicBezTo>
                    <a:pt x="29289" y="9377"/>
                    <a:pt x="29435" y="9473"/>
                    <a:pt x="29585" y="9473"/>
                  </a:cubicBezTo>
                  <a:cubicBezTo>
                    <a:pt x="29760" y="9473"/>
                    <a:pt x="29941" y="9342"/>
                    <a:pt x="29905" y="9103"/>
                  </a:cubicBezTo>
                  <a:cubicBezTo>
                    <a:pt x="29905" y="8967"/>
                    <a:pt x="29939" y="8864"/>
                    <a:pt x="30041" y="8762"/>
                  </a:cubicBezTo>
                  <a:cubicBezTo>
                    <a:pt x="30178" y="8693"/>
                    <a:pt x="30315" y="8659"/>
                    <a:pt x="30486" y="8659"/>
                  </a:cubicBezTo>
                  <a:cubicBezTo>
                    <a:pt x="30656" y="8693"/>
                    <a:pt x="30827" y="8762"/>
                    <a:pt x="30930" y="8864"/>
                  </a:cubicBezTo>
                  <a:cubicBezTo>
                    <a:pt x="31067" y="8967"/>
                    <a:pt x="31135" y="9137"/>
                    <a:pt x="31135" y="9308"/>
                  </a:cubicBezTo>
                  <a:cubicBezTo>
                    <a:pt x="31101" y="9513"/>
                    <a:pt x="31067" y="9684"/>
                    <a:pt x="30964" y="9855"/>
                  </a:cubicBezTo>
                  <a:cubicBezTo>
                    <a:pt x="30861" y="10026"/>
                    <a:pt x="30759" y="10163"/>
                    <a:pt x="30588" y="10265"/>
                  </a:cubicBezTo>
                  <a:cubicBezTo>
                    <a:pt x="30374" y="10372"/>
                    <a:pt x="30147" y="10426"/>
                    <a:pt x="29916" y="10426"/>
                  </a:cubicBezTo>
                  <a:cubicBezTo>
                    <a:pt x="29776" y="10426"/>
                    <a:pt x="29635" y="10406"/>
                    <a:pt x="29494" y="10368"/>
                  </a:cubicBezTo>
                  <a:cubicBezTo>
                    <a:pt x="28708" y="10197"/>
                    <a:pt x="28196" y="9479"/>
                    <a:pt x="27786" y="8762"/>
                  </a:cubicBezTo>
                  <a:cubicBezTo>
                    <a:pt x="27410" y="8112"/>
                    <a:pt x="27136" y="7463"/>
                    <a:pt x="26897" y="6745"/>
                  </a:cubicBezTo>
                  <a:cubicBezTo>
                    <a:pt x="27307" y="6677"/>
                    <a:pt x="27649" y="6335"/>
                    <a:pt x="27717" y="5891"/>
                  </a:cubicBezTo>
                  <a:cubicBezTo>
                    <a:pt x="28127" y="5788"/>
                    <a:pt x="28537" y="5686"/>
                    <a:pt x="28948" y="5617"/>
                  </a:cubicBezTo>
                  <a:cubicBezTo>
                    <a:pt x="29398" y="5567"/>
                    <a:pt x="29848" y="5536"/>
                    <a:pt x="30299" y="5536"/>
                  </a:cubicBezTo>
                  <a:cubicBezTo>
                    <a:pt x="30463" y="5536"/>
                    <a:pt x="30628" y="5540"/>
                    <a:pt x="30793" y="5549"/>
                  </a:cubicBezTo>
                  <a:cubicBezTo>
                    <a:pt x="31306" y="5583"/>
                    <a:pt x="31853" y="5720"/>
                    <a:pt x="32331" y="5891"/>
                  </a:cubicBezTo>
                  <a:cubicBezTo>
                    <a:pt x="32160" y="6198"/>
                    <a:pt x="32058" y="6506"/>
                    <a:pt x="31989" y="6848"/>
                  </a:cubicBezTo>
                  <a:cubicBezTo>
                    <a:pt x="31921" y="7155"/>
                    <a:pt x="31921" y="7497"/>
                    <a:pt x="31989" y="7839"/>
                  </a:cubicBezTo>
                  <a:cubicBezTo>
                    <a:pt x="32058" y="8181"/>
                    <a:pt x="32194" y="8488"/>
                    <a:pt x="32365" y="8796"/>
                  </a:cubicBezTo>
                  <a:cubicBezTo>
                    <a:pt x="32536" y="9103"/>
                    <a:pt x="32810" y="9343"/>
                    <a:pt x="33117" y="9548"/>
                  </a:cubicBezTo>
                  <a:cubicBezTo>
                    <a:pt x="33288" y="9616"/>
                    <a:pt x="33493" y="9684"/>
                    <a:pt x="33698" y="9684"/>
                  </a:cubicBezTo>
                  <a:cubicBezTo>
                    <a:pt x="33903" y="9684"/>
                    <a:pt x="34108" y="9616"/>
                    <a:pt x="34279" y="9513"/>
                  </a:cubicBezTo>
                  <a:cubicBezTo>
                    <a:pt x="34587" y="9308"/>
                    <a:pt x="34826" y="9001"/>
                    <a:pt x="34928" y="8659"/>
                  </a:cubicBezTo>
                  <a:cubicBezTo>
                    <a:pt x="35031" y="8283"/>
                    <a:pt x="35031" y="7907"/>
                    <a:pt x="34860" y="7565"/>
                  </a:cubicBezTo>
                  <a:cubicBezTo>
                    <a:pt x="34723" y="7258"/>
                    <a:pt x="34518" y="6984"/>
                    <a:pt x="34279" y="6745"/>
                  </a:cubicBezTo>
                  <a:cubicBezTo>
                    <a:pt x="33937" y="6438"/>
                    <a:pt x="33561" y="6164"/>
                    <a:pt x="33185" y="5959"/>
                  </a:cubicBezTo>
                  <a:cubicBezTo>
                    <a:pt x="33801" y="5754"/>
                    <a:pt x="34416" y="5617"/>
                    <a:pt x="35065" y="5515"/>
                  </a:cubicBezTo>
                  <a:cubicBezTo>
                    <a:pt x="35666" y="5410"/>
                    <a:pt x="36286" y="5366"/>
                    <a:pt x="36911" y="5366"/>
                  </a:cubicBezTo>
                  <a:cubicBezTo>
                    <a:pt x="37104" y="5366"/>
                    <a:pt x="37298" y="5370"/>
                    <a:pt x="37492" y="5378"/>
                  </a:cubicBezTo>
                  <a:cubicBezTo>
                    <a:pt x="38244" y="5378"/>
                    <a:pt x="38995" y="5652"/>
                    <a:pt x="39611" y="6096"/>
                  </a:cubicBezTo>
                  <a:cubicBezTo>
                    <a:pt x="39918" y="6335"/>
                    <a:pt x="40157" y="6643"/>
                    <a:pt x="40328" y="6984"/>
                  </a:cubicBezTo>
                  <a:cubicBezTo>
                    <a:pt x="40465" y="7326"/>
                    <a:pt x="40499" y="7702"/>
                    <a:pt x="40397" y="8044"/>
                  </a:cubicBezTo>
                  <a:cubicBezTo>
                    <a:pt x="40294" y="8386"/>
                    <a:pt x="40123" y="8727"/>
                    <a:pt x="39850" y="8967"/>
                  </a:cubicBezTo>
                  <a:cubicBezTo>
                    <a:pt x="39431" y="9311"/>
                    <a:pt x="38907" y="9496"/>
                    <a:pt x="38378" y="9496"/>
                  </a:cubicBezTo>
                  <a:cubicBezTo>
                    <a:pt x="38172" y="9496"/>
                    <a:pt x="37966" y="9468"/>
                    <a:pt x="37765" y="9411"/>
                  </a:cubicBezTo>
                  <a:cubicBezTo>
                    <a:pt x="37458" y="9308"/>
                    <a:pt x="37184" y="9069"/>
                    <a:pt x="37047" y="8762"/>
                  </a:cubicBezTo>
                  <a:cubicBezTo>
                    <a:pt x="36945" y="8420"/>
                    <a:pt x="36979" y="8044"/>
                    <a:pt x="37082" y="7736"/>
                  </a:cubicBezTo>
                  <a:cubicBezTo>
                    <a:pt x="37150" y="7565"/>
                    <a:pt x="37252" y="7429"/>
                    <a:pt x="37355" y="7326"/>
                  </a:cubicBezTo>
                  <a:cubicBezTo>
                    <a:pt x="37458" y="7224"/>
                    <a:pt x="37594" y="7189"/>
                    <a:pt x="37765" y="7155"/>
                  </a:cubicBezTo>
                  <a:cubicBezTo>
                    <a:pt x="37800" y="7151"/>
                    <a:pt x="37835" y="7149"/>
                    <a:pt x="37871" y="7149"/>
                  </a:cubicBezTo>
                  <a:cubicBezTo>
                    <a:pt x="38116" y="7149"/>
                    <a:pt x="38377" y="7250"/>
                    <a:pt x="38585" y="7429"/>
                  </a:cubicBezTo>
                  <a:cubicBezTo>
                    <a:pt x="38654" y="7531"/>
                    <a:pt x="38654" y="7668"/>
                    <a:pt x="38620" y="7770"/>
                  </a:cubicBezTo>
                  <a:cubicBezTo>
                    <a:pt x="38620" y="7941"/>
                    <a:pt x="38551" y="8078"/>
                    <a:pt x="38483" y="8181"/>
                  </a:cubicBezTo>
                  <a:cubicBezTo>
                    <a:pt x="38289" y="8446"/>
                    <a:pt x="38506" y="8712"/>
                    <a:pt x="38747" y="8712"/>
                  </a:cubicBezTo>
                  <a:cubicBezTo>
                    <a:pt x="38846" y="8712"/>
                    <a:pt x="38950" y="8667"/>
                    <a:pt x="39030" y="8556"/>
                  </a:cubicBezTo>
                  <a:cubicBezTo>
                    <a:pt x="39166" y="8351"/>
                    <a:pt x="39269" y="8112"/>
                    <a:pt x="39303" y="7839"/>
                  </a:cubicBezTo>
                  <a:cubicBezTo>
                    <a:pt x="39371" y="7565"/>
                    <a:pt x="39269" y="7258"/>
                    <a:pt x="39098" y="7019"/>
                  </a:cubicBezTo>
                  <a:cubicBezTo>
                    <a:pt x="38927" y="6814"/>
                    <a:pt x="38688" y="6677"/>
                    <a:pt x="38449" y="6608"/>
                  </a:cubicBezTo>
                  <a:cubicBezTo>
                    <a:pt x="38248" y="6558"/>
                    <a:pt x="38067" y="6527"/>
                    <a:pt x="37890" y="6527"/>
                  </a:cubicBezTo>
                  <a:cubicBezTo>
                    <a:pt x="37825" y="6527"/>
                    <a:pt x="37761" y="6531"/>
                    <a:pt x="37697" y="6540"/>
                  </a:cubicBezTo>
                  <a:cubicBezTo>
                    <a:pt x="37423" y="6574"/>
                    <a:pt x="37184" y="6711"/>
                    <a:pt x="37013" y="6882"/>
                  </a:cubicBezTo>
                  <a:cubicBezTo>
                    <a:pt x="36808" y="7053"/>
                    <a:pt x="36706" y="7258"/>
                    <a:pt x="36603" y="7497"/>
                  </a:cubicBezTo>
                  <a:cubicBezTo>
                    <a:pt x="36466" y="7941"/>
                    <a:pt x="36466" y="8454"/>
                    <a:pt x="36603" y="8898"/>
                  </a:cubicBezTo>
                  <a:cubicBezTo>
                    <a:pt x="36808" y="9343"/>
                    <a:pt x="37184" y="9684"/>
                    <a:pt x="37663" y="9821"/>
                  </a:cubicBezTo>
                  <a:cubicBezTo>
                    <a:pt x="37936" y="9889"/>
                    <a:pt x="38244" y="9924"/>
                    <a:pt x="38551" y="9924"/>
                  </a:cubicBezTo>
                  <a:cubicBezTo>
                    <a:pt x="38346" y="9992"/>
                    <a:pt x="38141" y="10094"/>
                    <a:pt x="37936" y="10129"/>
                  </a:cubicBezTo>
                  <a:cubicBezTo>
                    <a:pt x="37663" y="10197"/>
                    <a:pt x="37389" y="10265"/>
                    <a:pt x="37116" y="10265"/>
                  </a:cubicBezTo>
                  <a:lnTo>
                    <a:pt x="37047" y="10265"/>
                  </a:lnTo>
                  <a:cubicBezTo>
                    <a:pt x="36682" y="10299"/>
                    <a:pt x="36736" y="10848"/>
                    <a:pt x="37084" y="10848"/>
                  </a:cubicBezTo>
                  <a:cubicBezTo>
                    <a:pt x="37095" y="10848"/>
                    <a:pt x="37105" y="10847"/>
                    <a:pt x="37116" y="10846"/>
                  </a:cubicBezTo>
                  <a:cubicBezTo>
                    <a:pt x="37458" y="10812"/>
                    <a:pt x="37765" y="10744"/>
                    <a:pt x="38073" y="10641"/>
                  </a:cubicBezTo>
                  <a:cubicBezTo>
                    <a:pt x="38346" y="10539"/>
                    <a:pt x="38654" y="10402"/>
                    <a:pt x="38927" y="10265"/>
                  </a:cubicBezTo>
                  <a:cubicBezTo>
                    <a:pt x="39201" y="10094"/>
                    <a:pt x="39440" y="9924"/>
                    <a:pt x="39679" y="9718"/>
                  </a:cubicBezTo>
                  <a:cubicBezTo>
                    <a:pt x="39850" y="9548"/>
                    <a:pt x="39987" y="9411"/>
                    <a:pt x="40123" y="9240"/>
                  </a:cubicBezTo>
                  <a:cubicBezTo>
                    <a:pt x="40465" y="8932"/>
                    <a:pt x="40704" y="8522"/>
                    <a:pt x="40807" y="8078"/>
                  </a:cubicBezTo>
                  <a:cubicBezTo>
                    <a:pt x="40944" y="7634"/>
                    <a:pt x="40875" y="7155"/>
                    <a:pt x="40704" y="6745"/>
                  </a:cubicBezTo>
                  <a:cubicBezTo>
                    <a:pt x="40533" y="6438"/>
                    <a:pt x="40328" y="6130"/>
                    <a:pt x="40055" y="5891"/>
                  </a:cubicBezTo>
                  <a:cubicBezTo>
                    <a:pt x="40157" y="5891"/>
                    <a:pt x="40260" y="5857"/>
                    <a:pt x="40363" y="5822"/>
                  </a:cubicBezTo>
                  <a:cubicBezTo>
                    <a:pt x="40533" y="5720"/>
                    <a:pt x="40704" y="5617"/>
                    <a:pt x="40875" y="5481"/>
                  </a:cubicBezTo>
                  <a:lnTo>
                    <a:pt x="40875" y="5481"/>
                  </a:lnTo>
                  <a:cubicBezTo>
                    <a:pt x="40841" y="5617"/>
                    <a:pt x="40807" y="5754"/>
                    <a:pt x="40773" y="5891"/>
                  </a:cubicBezTo>
                  <a:cubicBezTo>
                    <a:pt x="40670" y="6779"/>
                    <a:pt x="41080" y="7668"/>
                    <a:pt x="41866" y="8146"/>
                  </a:cubicBezTo>
                  <a:cubicBezTo>
                    <a:pt x="42242" y="8386"/>
                    <a:pt x="42687" y="8522"/>
                    <a:pt x="43165" y="8522"/>
                  </a:cubicBezTo>
                  <a:cubicBezTo>
                    <a:pt x="43404" y="8522"/>
                    <a:pt x="43643" y="8454"/>
                    <a:pt x="43883" y="8386"/>
                  </a:cubicBezTo>
                  <a:lnTo>
                    <a:pt x="43883" y="8386"/>
                  </a:lnTo>
                  <a:cubicBezTo>
                    <a:pt x="43814" y="8556"/>
                    <a:pt x="43780" y="8727"/>
                    <a:pt x="43780" y="8932"/>
                  </a:cubicBezTo>
                  <a:cubicBezTo>
                    <a:pt x="43746" y="9308"/>
                    <a:pt x="43814" y="9684"/>
                    <a:pt x="43917" y="10026"/>
                  </a:cubicBezTo>
                  <a:cubicBezTo>
                    <a:pt x="44019" y="10402"/>
                    <a:pt x="44224" y="10744"/>
                    <a:pt x="44498" y="10983"/>
                  </a:cubicBezTo>
                  <a:cubicBezTo>
                    <a:pt x="44805" y="11222"/>
                    <a:pt x="45181" y="11393"/>
                    <a:pt x="45557" y="11427"/>
                  </a:cubicBezTo>
                  <a:lnTo>
                    <a:pt x="46138" y="11427"/>
                  </a:lnTo>
                  <a:cubicBezTo>
                    <a:pt x="46343" y="11393"/>
                    <a:pt x="46514" y="11325"/>
                    <a:pt x="46719" y="11256"/>
                  </a:cubicBezTo>
                  <a:cubicBezTo>
                    <a:pt x="47061" y="11051"/>
                    <a:pt x="47335" y="10744"/>
                    <a:pt x="47505" y="10402"/>
                  </a:cubicBezTo>
                  <a:cubicBezTo>
                    <a:pt x="47676" y="10026"/>
                    <a:pt x="47745" y="9616"/>
                    <a:pt x="47642" y="9206"/>
                  </a:cubicBezTo>
                  <a:cubicBezTo>
                    <a:pt x="47608" y="9035"/>
                    <a:pt x="47540" y="8830"/>
                    <a:pt x="47403" y="8659"/>
                  </a:cubicBezTo>
                  <a:cubicBezTo>
                    <a:pt x="47266" y="8488"/>
                    <a:pt x="47095" y="8351"/>
                    <a:pt x="46856" y="8249"/>
                  </a:cubicBezTo>
                  <a:cubicBezTo>
                    <a:pt x="46651" y="8215"/>
                    <a:pt x="46446" y="8181"/>
                    <a:pt x="46241" y="8181"/>
                  </a:cubicBezTo>
                  <a:cubicBezTo>
                    <a:pt x="46002" y="8215"/>
                    <a:pt x="45762" y="8283"/>
                    <a:pt x="45592" y="8454"/>
                  </a:cubicBezTo>
                  <a:cubicBezTo>
                    <a:pt x="45421" y="8625"/>
                    <a:pt x="45318" y="8864"/>
                    <a:pt x="45284" y="9103"/>
                  </a:cubicBezTo>
                  <a:cubicBezTo>
                    <a:pt x="45284" y="9343"/>
                    <a:pt x="45318" y="9582"/>
                    <a:pt x="45386" y="9787"/>
                  </a:cubicBezTo>
                  <a:lnTo>
                    <a:pt x="45421" y="9821"/>
                  </a:lnTo>
                  <a:cubicBezTo>
                    <a:pt x="45487" y="9942"/>
                    <a:pt x="45588" y="9992"/>
                    <a:pt x="45688" y="9992"/>
                  </a:cubicBezTo>
                  <a:cubicBezTo>
                    <a:pt x="45900" y="9992"/>
                    <a:pt x="46107" y="9769"/>
                    <a:pt x="45967" y="9513"/>
                  </a:cubicBezTo>
                  <a:cubicBezTo>
                    <a:pt x="45831" y="9308"/>
                    <a:pt x="45831" y="9035"/>
                    <a:pt x="45967" y="8830"/>
                  </a:cubicBezTo>
                  <a:cubicBezTo>
                    <a:pt x="46020" y="8725"/>
                    <a:pt x="46291" y="8681"/>
                    <a:pt x="46523" y="8681"/>
                  </a:cubicBezTo>
                  <a:cubicBezTo>
                    <a:pt x="46595" y="8681"/>
                    <a:pt x="46663" y="8685"/>
                    <a:pt x="46719" y="8693"/>
                  </a:cubicBezTo>
                  <a:cubicBezTo>
                    <a:pt x="46993" y="8796"/>
                    <a:pt x="47164" y="9035"/>
                    <a:pt x="47232" y="9308"/>
                  </a:cubicBezTo>
                  <a:cubicBezTo>
                    <a:pt x="47300" y="9616"/>
                    <a:pt x="47266" y="9924"/>
                    <a:pt x="47129" y="10231"/>
                  </a:cubicBezTo>
                  <a:cubicBezTo>
                    <a:pt x="47027" y="10505"/>
                    <a:pt x="46788" y="10744"/>
                    <a:pt x="46514" y="10915"/>
                  </a:cubicBezTo>
                  <a:cubicBezTo>
                    <a:pt x="46378" y="10983"/>
                    <a:pt x="46241" y="11051"/>
                    <a:pt x="46104" y="11051"/>
                  </a:cubicBezTo>
                  <a:cubicBezTo>
                    <a:pt x="46019" y="11068"/>
                    <a:pt x="45933" y="11077"/>
                    <a:pt x="45848" y="11077"/>
                  </a:cubicBezTo>
                  <a:cubicBezTo>
                    <a:pt x="45762" y="11077"/>
                    <a:pt x="45677" y="11068"/>
                    <a:pt x="45592" y="11051"/>
                  </a:cubicBezTo>
                  <a:cubicBezTo>
                    <a:pt x="45250" y="11051"/>
                    <a:pt x="44942" y="10915"/>
                    <a:pt x="44703" y="10710"/>
                  </a:cubicBezTo>
                  <a:cubicBezTo>
                    <a:pt x="44464" y="10505"/>
                    <a:pt x="44293" y="10197"/>
                    <a:pt x="44190" y="9889"/>
                  </a:cubicBezTo>
                  <a:cubicBezTo>
                    <a:pt x="43951" y="9308"/>
                    <a:pt x="43985" y="8693"/>
                    <a:pt x="44259" y="8146"/>
                  </a:cubicBezTo>
                  <a:lnTo>
                    <a:pt x="44430" y="8044"/>
                  </a:lnTo>
                  <a:cubicBezTo>
                    <a:pt x="44566" y="7907"/>
                    <a:pt x="44737" y="7770"/>
                    <a:pt x="44840" y="7600"/>
                  </a:cubicBezTo>
                  <a:cubicBezTo>
                    <a:pt x="45250" y="7395"/>
                    <a:pt x="45728" y="7292"/>
                    <a:pt x="46173" y="7258"/>
                  </a:cubicBezTo>
                  <a:cubicBezTo>
                    <a:pt x="46305" y="7230"/>
                    <a:pt x="46439" y="7216"/>
                    <a:pt x="46573" y="7216"/>
                  </a:cubicBezTo>
                  <a:cubicBezTo>
                    <a:pt x="47092" y="7216"/>
                    <a:pt x="47603" y="7424"/>
                    <a:pt x="47984" y="7805"/>
                  </a:cubicBezTo>
                  <a:cubicBezTo>
                    <a:pt x="48394" y="8317"/>
                    <a:pt x="48633" y="8932"/>
                    <a:pt x="48633" y="9582"/>
                  </a:cubicBezTo>
                  <a:lnTo>
                    <a:pt x="48633" y="9650"/>
                  </a:lnTo>
                  <a:cubicBezTo>
                    <a:pt x="48663" y="9813"/>
                    <a:pt x="48782" y="9886"/>
                    <a:pt x="48908" y="9886"/>
                  </a:cubicBezTo>
                  <a:cubicBezTo>
                    <a:pt x="49073" y="9886"/>
                    <a:pt x="49248" y="9761"/>
                    <a:pt x="49248" y="9548"/>
                  </a:cubicBezTo>
                  <a:cubicBezTo>
                    <a:pt x="49180" y="9172"/>
                    <a:pt x="49078" y="8796"/>
                    <a:pt x="48941" y="8454"/>
                  </a:cubicBezTo>
                  <a:cubicBezTo>
                    <a:pt x="48770" y="8112"/>
                    <a:pt x="48565" y="7770"/>
                    <a:pt x="48291" y="7497"/>
                  </a:cubicBezTo>
                  <a:cubicBezTo>
                    <a:pt x="48052" y="7292"/>
                    <a:pt x="47813" y="7121"/>
                    <a:pt x="47540" y="7019"/>
                  </a:cubicBezTo>
                  <a:cubicBezTo>
                    <a:pt x="47540" y="6745"/>
                    <a:pt x="47505" y="6438"/>
                    <a:pt x="47437" y="6164"/>
                  </a:cubicBezTo>
                  <a:cubicBezTo>
                    <a:pt x="47300" y="5754"/>
                    <a:pt x="47061" y="5344"/>
                    <a:pt x="46788" y="5002"/>
                  </a:cubicBezTo>
                  <a:cubicBezTo>
                    <a:pt x="46241" y="4353"/>
                    <a:pt x="45489" y="3909"/>
                    <a:pt x="44635" y="3703"/>
                  </a:cubicBezTo>
                  <a:cubicBezTo>
                    <a:pt x="44224" y="3601"/>
                    <a:pt x="43814" y="3533"/>
                    <a:pt x="43370" y="3533"/>
                  </a:cubicBezTo>
                  <a:cubicBezTo>
                    <a:pt x="42960" y="3533"/>
                    <a:pt x="42516" y="3601"/>
                    <a:pt x="42106" y="3738"/>
                  </a:cubicBezTo>
                  <a:cubicBezTo>
                    <a:pt x="41764" y="3909"/>
                    <a:pt x="41490" y="4148"/>
                    <a:pt x="41251" y="4455"/>
                  </a:cubicBezTo>
                  <a:cubicBezTo>
                    <a:pt x="41285" y="4319"/>
                    <a:pt x="41285" y="4182"/>
                    <a:pt x="41251" y="4045"/>
                  </a:cubicBezTo>
                  <a:cubicBezTo>
                    <a:pt x="41217" y="3703"/>
                    <a:pt x="41012" y="3362"/>
                    <a:pt x="40738" y="3157"/>
                  </a:cubicBezTo>
                  <a:cubicBezTo>
                    <a:pt x="40431" y="2986"/>
                    <a:pt x="40123" y="2849"/>
                    <a:pt x="39816" y="2781"/>
                  </a:cubicBezTo>
                  <a:cubicBezTo>
                    <a:pt x="39474" y="2747"/>
                    <a:pt x="39166" y="2712"/>
                    <a:pt x="38859" y="2712"/>
                  </a:cubicBezTo>
                  <a:cubicBezTo>
                    <a:pt x="38740" y="2706"/>
                    <a:pt x="38622" y="2703"/>
                    <a:pt x="38504" y="2703"/>
                  </a:cubicBezTo>
                  <a:cubicBezTo>
                    <a:pt x="37982" y="2703"/>
                    <a:pt x="37475" y="2759"/>
                    <a:pt x="36945" y="2815"/>
                  </a:cubicBezTo>
                  <a:cubicBezTo>
                    <a:pt x="36330" y="2952"/>
                    <a:pt x="35715" y="3122"/>
                    <a:pt x="35134" y="3328"/>
                  </a:cubicBezTo>
                  <a:cubicBezTo>
                    <a:pt x="34518" y="3601"/>
                    <a:pt x="33937" y="3977"/>
                    <a:pt x="33425" y="4421"/>
                  </a:cubicBezTo>
                  <a:cubicBezTo>
                    <a:pt x="33561" y="4216"/>
                    <a:pt x="33732" y="3977"/>
                    <a:pt x="33903" y="3772"/>
                  </a:cubicBezTo>
                  <a:cubicBezTo>
                    <a:pt x="34347" y="3225"/>
                    <a:pt x="34928" y="2781"/>
                    <a:pt x="35612" y="2507"/>
                  </a:cubicBezTo>
                  <a:cubicBezTo>
                    <a:pt x="35783" y="2405"/>
                    <a:pt x="35851" y="2200"/>
                    <a:pt x="35749" y="2029"/>
                  </a:cubicBezTo>
                  <a:cubicBezTo>
                    <a:pt x="35698" y="1902"/>
                    <a:pt x="35553" y="1832"/>
                    <a:pt x="35412" y="1832"/>
                  </a:cubicBezTo>
                  <a:cubicBezTo>
                    <a:pt x="35363" y="1832"/>
                    <a:pt x="35314" y="1840"/>
                    <a:pt x="35270" y="1858"/>
                  </a:cubicBezTo>
                  <a:cubicBezTo>
                    <a:pt x="34553" y="2234"/>
                    <a:pt x="33903" y="2781"/>
                    <a:pt x="33459" y="3464"/>
                  </a:cubicBezTo>
                  <a:cubicBezTo>
                    <a:pt x="33015" y="4079"/>
                    <a:pt x="32673" y="4763"/>
                    <a:pt x="32399" y="5481"/>
                  </a:cubicBezTo>
                  <a:cubicBezTo>
                    <a:pt x="32399" y="5515"/>
                    <a:pt x="32365" y="5515"/>
                    <a:pt x="32331" y="5549"/>
                  </a:cubicBezTo>
                  <a:cubicBezTo>
                    <a:pt x="31818" y="5378"/>
                    <a:pt x="31306" y="5276"/>
                    <a:pt x="30759" y="5207"/>
                  </a:cubicBezTo>
                  <a:cubicBezTo>
                    <a:pt x="30341" y="5167"/>
                    <a:pt x="29918" y="5148"/>
                    <a:pt x="29493" y="5148"/>
                  </a:cubicBezTo>
                  <a:cubicBezTo>
                    <a:pt x="28842" y="5148"/>
                    <a:pt x="28188" y="5193"/>
                    <a:pt x="27546" y="5276"/>
                  </a:cubicBezTo>
                  <a:cubicBezTo>
                    <a:pt x="27375" y="4900"/>
                    <a:pt x="27034" y="4695"/>
                    <a:pt x="26624" y="4660"/>
                  </a:cubicBezTo>
                  <a:lnTo>
                    <a:pt x="26589" y="4660"/>
                  </a:lnTo>
                  <a:lnTo>
                    <a:pt x="26589" y="4455"/>
                  </a:lnTo>
                  <a:cubicBezTo>
                    <a:pt x="26589" y="3806"/>
                    <a:pt x="26692" y="3122"/>
                    <a:pt x="26931" y="2473"/>
                  </a:cubicBezTo>
                  <a:cubicBezTo>
                    <a:pt x="27161" y="1726"/>
                    <a:pt x="27820" y="1323"/>
                    <a:pt x="28487" y="1323"/>
                  </a:cubicBezTo>
                  <a:cubicBezTo>
                    <a:pt x="29011" y="1323"/>
                    <a:pt x="29540" y="1571"/>
                    <a:pt x="29870" y="2097"/>
                  </a:cubicBezTo>
                  <a:cubicBezTo>
                    <a:pt x="30280" y="2644"/>
                    <a:pt x="30110" y="3464"/>
                    <a:pt x="29529" y="3806"/>
                  </a:cubicBezTo>
                  <a:cubicBezTo>
                    <a:pt x="29358" y="3948"/>
                    <a:pt x="29163" y="4020"/>
                    <a:pt x="28965" y="4020"/>
                  </a:cubicBezTo>
                  <a:cubicBezTo>
                    <a:pt x="28925" y="4020"/>
                    <a:pt x="28885" y="4017"/>
                    <a:pt x="28845" y="4011"/>
                  </a:cubicBezTo>
                  <a:cubicBezTo>
                    <a:pt x="28606" y="3909"/>
                    <a:pt x="28401" y="3738"/>
                    <a:pt x="28298" y="3498"/>
                  </a:cubicBezTo>
                  <a:cubicBezTo>
                    <a:pt x="28264" y="3328"/>
                    <a:pt x="28264" y="3157"/>
                    <a:pt x="28367" y="3020"/>
                  </a:cubicBezTo>
                  <a:cubicBezTo>
                    <a:pt x="28435" y="2883"/>
                    <a:pt x="28572" y="2781"/>
                    <a:pt x="28743" y="2747"/>
                  </a:cubicBezTo>
                  <a:cubicBezTo>
                    <a:pt x="28845" y="2747"/>
                    <a:pt x="28948" y="2678"/>
                    <a:pt x="28913" y="2541"/>
                  </a:cubicBezTo>
                  <a:cubicBezTo>
                    <a:pt x="28913" y="2453"/>
                    <a:pt x="28862" y="2364"/>
                    <a:pt x="28760" y="2364"/>
                  </a:cubicBezTo>
                  <a:cubicBezTo>
                    <a:pt x="28744" y="2364"/>
                    <a:pt x="28727" y="2366"/>
                    <a:pt x="28708" y="2371"/>
                  </a:cubicBezTo>
                  <a:cubicBezTo>
                    <a:pt x="28435" y="2405"/>
                    <a:pt x="28162" y="2576"/>
                    <a:pt x="28025" y="2815"/>
                  </a:cubicBezTo>
                  <a:cubicBezTo>
                    <a:pt x="27854" y="3054"/>
                    <a:pt x="27820" y="3362"/>
                    <a:pt x="27922" y="3635"/>
                  </a:cubicBezTo>
                  <a:cubicBezTo>
                    <a:pt x="28059" y="4011"/>
                    <a:pt x="28367" y="4284"/>
                    <a:pt x="28743" y="4387"/>
                  </a:cubicBezTo>
                  <a:cubicBezTo>
                    <a:pt x="28839" y="4413"/>
                    <a:pt x="28935" y="4426"/>
                    <a:pt x="29029" y="4426"/>
                  </a:cubicBezTo>
                  <a:cubicBezTo>
                    <a:pt x="29304" y="4426"/>
                    <a:pt x="29564" y="4317"/>
                    <a:pt x="29768" y="4114"/>
                  </a:cubicBezTo>
                  <a:cubicBezTo>
                    <a:pt x="30520" y="3669"/>
                    <a:pt x="30725" y="2644"/>
                    <a:pt x="30212" y="1926"/>
                  </a:cubicBezTo>
                  <a:cubicBezTo>
                    <a:pt x="29852" y="1337"/>
                    <a:pt x="29241" y="967"/>
                    <a:pt x="28559" y="967"/>
                  </a:cubicBezTo>
                  <a:cubicBezTo>
                    <a:pt x="28529" y="967"/>
                    <a:pt x="28499" y="968"/>
                    <a:pt x="28469" y="969"/>
                  </a:cubicBezTo>
                  <a:cubicBezTo>
                    <a:pt x="28298" y="969"/>
                    <a:pt x="28093" y="1004"/>
                    <a:pt x="27922" y="1038"/>
                  </a:cubicBezTo>
                  <a:cubicBezTo>
                    <a:pt x="27991" y="969"/>
                    <a:pt x="28127" y="901"/>
                    <a:pt x="28230" y="833"/>
                  </a:cubicBezTo>
                  <a:cubicBezTo>
                    <a:pt x="28435" y="730"/>
                    <a:pt x="28674" y="662"/>
                    <a:pt x="28913" y="628"/>
                  </a:cubicBezTo>
                  <a:cubicBezTo>
                    <a:pt x="29235" y="499"/>
                    <a:pt x="29133" y="7"/>
                    <a:pt x="28806" y="7"/>
                  </a:cubicBezTo>
                  <a:cubicBezTo>
                    <a:pt x="28786" y="7"/>
                    <a:pt x="28764" y="8"/>
                    <a:pt x="28743" y="12"/>
                  </a:cubicBezTo>
                  <a:cubicBezTo>
                    <a:pt x="28469" y="81"/>
                    <a:pt x="28196" y="217"/>
                    <a:pt x="27922" y="354"/>
                  </a:cubicBezTo>
                  <a:cubicBezTo>
                    <a:pt x="27683" y="491"/>
                    <a:pt x="27444" y="696"/>
                    <a:pt x="27273" y="901"/>
                  </a:cubicBezTo>
                  <a:cubicBezTo>
                    <a:pt x="27068" y="1140"/>
                    <a:pt x="26897" y="1379"/>
                    <a:pt x="26794" y="1619"/>
                  </a:cubicBezTo>
                  <a:cubicBezTo>
                    <a:pt x="26658" y="1858"/>
                    <a:pt x="26589" y="2131"/>
                    <a:pt x="26521" y="2405"/>
                  </a:cubicBezTo>
                  <a:cubicBezTo>
                    <a:pt x="26419" y="2678"/>
                    <a:pt x="26350" y="2952"/>
                    <a:pt x="26282" y="3225"/>
                  </a:cubicBezTo>
                  <a:cubicBezTo>
                    <a:pt x="25940" y="2200"/>
                    <a:pt x="25427" y="1243"/>
                    <a:pt x="24812" y="388"/>
                  </a:cubicBezTo>
                  <a:lnTo>
                    <a:pt x="24676" y="217"/>
                  </a:lnTo>
                  <a:lnTo>
                    <a:pt x="24505" y="388"/>
                  </a:lnTo>
                  <a:cubicBezTo>
                    <a:pt x="23889" y="1243"/>
                    <a:pt x="23377" y="2200"/>
                    <a:pt x="23035" y="3225"/>
                  </a:cubicBezTo>
                  <a:cubicBezTo>
                    <a:pt x="22967" y="2952"/>
                    <a:pt x="22898" y="2678"/>
                    <a:pt x="22796" y="2405"/>
                  </a:cubicBezTo>
                  <a:cubicBezTo>
                    <a:pt x="22727" y="2131"/>
                    <a:pt x="22659" y="1858"/>
                    <a:pt x="22522" y="1619"/>
                  </a:cubicBezTo>
                  <a:cubicBezTo>
                    <a:pt x="22386" y="1379"/>
                    <a:pt x="22249" y="1140"/>
                    <a:pt x="22044" y="901"/>
                  </a:cubicBezTo>
                  <a:cubicBezTo>
                    <a:pt x="21873" y="696"/>
                    <a:pt x="21634" y="491"/>
                    <a:pt x="21395" y="354"/>
                  </a:cubicBezTo>
                  <a:cubicBezTo>
                    <a:pt x="21121" y="217"/>
                    <a:pt x="20848" y="81"/>
                    <a:pt x="20574" y="12"/>
                  </a:cubicBezTo>
                  <a:cubicBezTo>
                    <a:pt x="20543" y="5"/>
                    <a:pt x="20513" y="1"/>
                    <a:pt x="20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4754825" y="1911100"/>
            <a:ext cx="3675900" cy="2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2"/>
          </p:nvPr>
        </p:nvSpPr>
        <p:spPr>
          <a:xfrm>
            <a:off x="713225" y="1911100"/>
            <a:ext cx="3675900" cy="2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3"/>
          </p:nvPr>
        </p:nvSpPr>
        <p:spPr>
          <a:xfrm>
            <a:off x="713225" y="1362450"/>
            <a:ext cx="36759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4"/>
          </p:nvPr>
        </p:nvSpPr>
        <p:spPr>
          <a:xfrm>
            <a:off x="4754825" y="1362450"/>
            <a:ext cx="36759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None/>
              <a:defRPr sz="2200" b="1"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b="1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6"/>
          <p:cNvGrpSpPr/>
          <p:nvPr/>
        </p:nvGrpSpPr>
        <p:grpSpPr>
          <a:xfrm>
            <a:off x="280357" y="89155"/>
            <a:ext cx="8583287" cy="4965190"/>
            <a:chOff x="280357" y="89155"/>
            <a:chExt cx="8583287" cy="4965190"/>
          </a:xfrm>
        </p:grpSpPr>
        <p:sp>
          <p:nvSpPr>
            <p:cNvPr id="85" name="Google Shape;85;p6"/>
            <p:cNvSpPr/>
            <p:nvPr/>
          </p:nvSpPr>
          <p:spPr>
            <a:xfrm>
              <a:off x="3832557" y="89155"/>
              <a:ext cx="1488173" cy="385716"/>
            </a:xfrm>
            <a:custGeom>
              <a:avLst/>
              <a:gdLst/>
              <a:ahLst/>
              <a:cxnLst/>
              <a:rect l="l" t="t" r="r" b="b"/>
              <a:pathLst>
                <a:path w="45667" h="11765" extrusionOk="0">
                  <a:moveTo>
                    <a:pt x="6737" y="5072"/>
                  </a:moveTo>
                  <a:cubicBezTo>
                    <a:pt x="6737" y="5236"/>
                    <a:pt x="6755" y="5403"/>
                    <a:pt x="6793" y="5566"/>
                  </a:cubicBezTo>
                  <a:lnTo>
                    <a:pt x="6793" y="5566"/>
                  </a:lnTo>
                  <a:cubicBezTo>
                    <a:pt x="6803" y="5490"/>
                    <a:pt x="6809" y="5413"/>
                    <a:pt x="6809" y="5336"/>
                  </a:cubicBezTo>
                  <a:cubicBezTo>
                    <a:pt x="6777" y="5255"/>
                    <a:pt x="6752" y="5166"/>
                    <a:pt x="6737" y="5072"/>
                  </a:cubicBezTo>
                  <a:close/>
                  <a:moveTo>
                    <a:pt x="37496" y="4128"/>
                  </a:moveTo>
                  <a:cubicBezTo>
                    <a:pt x="37883" y="4651"/>
                    <a:pt x="38086" y="5316"/>
                    <a:pt x="38066" y="5969"/>
                  </a:cubicBezTo>
                  <a:cubicBezTo>
                    <a:pt x="38066" y="6064"/>
                    <a:pt x="38035" y="6096"/>
                    <a:pt x="38035" y="6191"/>
                  </a:cubicBezTo>
                  <a:cubicBezTo>
                    <a:pt x="38035" y="6128"/>
                    <a:pt x="38066" y="6096"/>
                    <a:pt x="38066" y="6064"/>
                  </a:cubicBezTo>
                  <a:cubicBezTo>
                    <a:pt x="38103" y="5996"/>
                    <a:pt x="38135" y="5926"/>
                    <a:pt x="38163" y="5856"/>
                  </a:cubicBezTo>
                  <a:lnTo>
                    <a:pt x="38163" y="5856"/>
                  </a:lnTo>
                  <a:cubicBezTo>
                    <a:pt x="38163" y="5236"/>
                    <a:pt x="37921" y="4595"/>
                    <a:pt x="37496" y="4128"/>
                  </a:cubicBezTo>
                  <a:close/>
                  <a:moveTo>
                    <a:pt x="38383" y="5779"/>
                  </a:moveTo>
                  <a:cubicBezTo>
                    <a:pt x="38415" y="5938"/>
                    <a:pt x="38478" y="6096"/>
                    <a:pt x="38541" y="6254"/>
                  </a:cubicBezTo>
                  <a:cubicBezTo>
                    <a:pt x="38700" y="6603"/>
                    <a:pt x="38985" y="6919"/>
                    <a:pt x="39333" y="7141"/>
                  </a:cubicBezTo>
                  <a:cubicBezTo>
                    <a:pt x="39650" y="7331"/>
                    <a:pt x="40061" y="7395"/>
                    <a:pt x="40410" y="7395"/>
                  </a:cubicBezTo>
                  <a:cubicBezTo>
                    <a:pt x="40315" y="7490"/>
                    <a:pt x="40251" y="7521"/>
                    <a:pt x="40220" y="7553"/>
                  </a:cubicBezTo>
                  <a:lnTo>
                    <a:pt x="39270" y="8028"/>
                  </a:lnTo>
                  <a:cubicBezTo>
                    <a:pt x="39206" y="8028"/>
                    <a:pt x="39175" y="7996"/>
                    <a:pt x="39143" y="7996"/>
                  </a:cubicBezTo>
                  <a:lnTo>
                    <a:pt x="39048" y="7996"/>
                  </a:lnTo>
                  <a:cubicBezTo>
                    <a:pt x="38908" y="8036"/>
                    <a:pt x="38755" y="8076"/>
                    <a:pt x="38613" y="8076"/>
                  </a:cubicBezTo>
                  <a:cubicBezTo>
                    <a:pt x="38531" y="8076"/>
                    <a:pt x="38453" y="8063"/>
                    <a:pt x="38383" y="8028"/>
                  </a:cubicBezTo>
                  <a:cubicBezTo>
                    <a:pt x="38193" y="7996"/>
                    <a:pt x="38035" y="7806"/>
                    <a:pt x="38003" y="7553"/>
                  </a:cubicBezTo>
                  <a:cubicBezTo>
                    <a:pt x="37908" y="7078"/>
                    <a:pt x="38066" y="6539"/>
                    <a:pt x="38256" y="6064"/>
                  </a:cubicBezTo>
                  <a:cubicBezTo>
                    <a:pt x="38320" y="5969"/>
                    <a:pt x="38351" y="5906"/>
                    <a:pt x="38383" y="5779"/>
                  </a:cubicBezTo>
                  <a:close/>
                  <a:moveTo>
                    <a:pt x="7189" y="6761"/>
                  </a:moveTo>
                  <a:cubicBezTo>
                    <a:pt x="7316" y="6983"/>
                    <a:pt x="7411" y="7173"/>
                    <a:pt x="7601" y="7363"/>
                  </a:cubicBezTo>
                  <a:cubicBezTo>
                    <a:pt x="7949" y="7775"/>
                    <a:pt x="8329" y="8091"/>
                    <a:pt x="8772" y="8345"/>
                  </a:cubicBezTo>
                  <a:cubicBezTo>
                    <a:pt x="9216" y="8630"/>
                    <a:pt x="9659" y="8851"/>
                    <a:pt x="10071" y="9105"/>
                  </a:cubicBezTo>
                  <a:cubicBezTo>
                    <a:pt x="10514" y="9358"/>
                    <a:pt x="10989" y="9580"/>
                    <a:pt x="11464" y="9738"/>
                  </a:cubicBezTo>
                  <a:cubicBezTo>
                    <a:pt x="11718" y="9833"/>
                    <a:pt x="11971" y="9865"/>
                    <a:pt x="12256" y="9928"/>
                  </a:cubicBezTo>
                  <a:cubicBezTo>
                    <a:pt x="11623" y="9928"/>
                    <a:pt x="10958" y="9770"/>
                    <a:pt x="10324" y="9611"/>
                  </a:cubicBezTo>
                  <a:cubicBezTo>
                    <a:pt x="9374" y="9390"/>
                    <a:pt x="8424" y="9136"/>
                    <a:pt x="7506" y="8788"/>
                  </a:cubicBezTo>
                  <a:cubicBezTo>
                    <a:pt x="7221" y="8661"/>
                    <a:pt x="6999" y="8598"/>
                    <a:pt x="6714" y="8471"/>
                  </a:cubicBezTo>
                  <a:cubicBezTo>
                    <a:pt x="6746" y="8471"/>
                    <a:pt x="6809" y="8440"/>
                    <a:pt x="6841" y="8440"/>
                  </a:cubicBezTo>
                  <a:cubicBezTo>
                    <a:pt x="6999" y="8345"/>
                    <a:pt x="7126" y="8250"/>
                    <a:pt x="7189" y="8091"/>
                  </a:cubicBezTo>
                  <a:cubicBezTo>
                    <a:pt x="7284" y="7933"/>
                    <a:pt x="7316" y="7775"/>
                    <a:pt x="7316" y="7648"/>
                  </a:cubicBezTo>
                  <a:cubicBezTo>
                    <a:pt x="7316" y="7331"/>
                    <a:pt x="7284" y="7046"/>
                    <a:pt x="7189" y="6761"/>
                  </a:cubicBezTo>
                  <a:close/>
                  <a:moveTo>
                    <a:pt x="22485" y="8946"/>
                  </a:moveTo>
                  <a:cubicBezTo>
                    <a:pt x="22643" y="8946"/>
                    <a:pt x="22833" y="9041"/>
                    <a:pt x="22992" y="9136"/>
                  </a:cubicBezTo>
                  <a:cubicBezTo>
                    <a:pt x="23150" y="9295"/>
                    <a:pt x="23214" y="9516"/>
                    <a:pt x="23214" y="9738"/>
                  </a:cubicBezTo>
                  <a:cubicBezTo>
                    <a:pt x="23214" y="9991"/>
                    <a:pt x="23119" y="10181"/>
                    <a:pt x="22960" y="10340"/>
                  </a:cubicBezTo>
                  <a:cubicBezTo>
                    <a:pt x="22833" y="10435"/>
                    <a:pt x="22675" y="10530"/>
                    <a:pt x="22485" y="10530"/>
                  </a:cubicBezTo>
                  <a:cubicBezTo>
                    <a:pt x="22327" y="10530"/>
                    <a:pt x="22168" y="10435"/>
                    <a:pt x="22010" y="10340"/>
                  </a:cubicBezTo>
                  <a:cubicBezTo>
                    <a:pt x="21852" y="10213"/>
                    <a:pt x="21725" y="9991"/>
                    <a:pt x="21725" y="9738"/>
                  </a:cubicBezTo>
                  <a:cubicBezTo>
                    <a:pt x="21725" y="9516"/>
                    <a:pt x="21852" y="9295"/>
                    <a:pt x="21947" y="9136"/>
                  </a:cubicBezTo>
                  <a:cubicBezTo>
                    <a:pt x="22105" y="8978"/>
                    <a:pt x="22263" y="8946"/>
                    <a:pt x="22485" y="8946"/>
                  </a:cubicBezTo>
                  <a:close/>
                  <a:moveTo>
                    <a:pt x="28566" y="4766"/>
                  </a:moveTo>
                  <a:lnTo>
                    <a:pt x="28566" y="4766"/>
                  </a:lnTo>
                  <a:cubicBezTo>
                    <a:pt x="28661" y="4861"/>
                    <a:pt x="28724" y="4956"/>
                    <a:pt x="28851" y="5019"/>
                  </a:cubicBezTo>
                  <a:cubicBezTo>
                    <a:pt x="28977" y="5114"/>
                    <a:pt x="29041" y="5178"/>
                    <a:pt x="29167" y="5273"/>
                  </a:cubicBezTo>
                  <a:cubicBezTo>
                    <a:pt x="29389" y="5399"/>
                    <a:pt x="29674" y="5463"/>
                    <a:pt x="29959" y="5463"/>
                  </a:cubicBezTo>
                  <a:cubicBezTo>
                    <a:pt x="30181" y="5463"/>
                    <a:pt x="30402" y="5399"/>
                    <a:pt x="30624" y="5336"/>
                  </a:cubicBezTo>
                  <a:lnTo>
                    <a:pt x="30624" y="5336"/>
                  </a:lnTo>
                  <a:cubicBezTo>
                    <a:pt x="30339" y="5589"/>
                    <a:pt x="30117" y="5906"/>
                    <a:pt x="29864" y="6223"/>
                  </a:cubicBezTo>
                  <a:cubicBezTo>
                    <a:pt x="29199" y="7046"/>
                    <a:pt x="28566" y="7933"/>
                    <a:pt x="27932" y="8820"/>
                  </a:cubicBezTo>
                  <a:cubicBezTo>
                    <a:pt x="27774" y="9073"/>
                    <a:pt x="27616" y="9263"/>
                    <a:pt x="27489" y="9516"/>
                  </a:cubicBezTo>
                  <a:cubicBezTo>
                    <a:pt x="27330" y="9706"/>
                    <a:pt x="27140" y="9896"/>
                    <a:pt x="26950" y="10055"/>
                  </a:cubicBezTo>
                  <a:cubicBezTo>
                    <a:pt x="26697" y="10245"/>
                    <a:pt x="26444" y="10403"/>
                    <a:pt x="26159" y="10561"/>
                  </a:cubicBezTo>
                  <a:cubicBezTo>
                    <a:pt x="26380" y="10371"/>
                    <a:pt x="26602" y="10181"/>
                    <a:pt x="26792" y="9928"/>
                  </a:cubicBezTo>
                  <a:cubicBezTo>
                    <a:pt x="27077" y="9580"/>
                    <a:pt x="27235" y="9200"/>
                    <a:pt x="27426" y="8820"/>
                  </a:cubicBezTo>
                  <a:cubicBezTo>
                    <a:pt x="27774" y="8091"/>
                    <a:pt x="28091" y="7299"/>
                    <a:pt x="28376" y="6508"/>
                  </a:cubicBezTo>
                  <a:cubicBezTo>
                    <a:pt x="28502" y="6096"/>
                    <a:pt x="28597" y="5653"/>
                    <a:pt x="28597" y="5241"/>
                  </a:cubicBezTo>
                  <a:cubicBezTo>
                    <a:pt x="28597" y="5083"/>
                    <a:pt x="28597" y="4924"/>
                    <a:pt x="28566" y="4766"/>
                  </a:cubicBezTo>
                  <a:close/>
                  <a:moveTo>
                    <a:pt x="22517" y="3816"/>
                  </a:moveTo>
                  <a:cubicBezTo>
                    <a:pt x="23340" y="3816"/>
                    <a:pt x="24132" y="4196"/>
                    <a:pt x="24734" y="4829"/>
                  </a:cubicBezTo>
                  <a:cubicBezTo>
                    <a:pt x="25019" y="5146"/>
                    <a:pt x="25240" y="5558"/>
                    <a:pt x="25399" y="5938"/>
                  </a:cubicBezTo>
                  <a:cubicBezTo>
                    <a:pt x="25557" y="6349"/>
                    <a:pt x="25652" y="6761"/>
                    <a:pt x="25652" y="7236"/>
                  </a:cubicBezTo>
                  <a:cubicBezTo>
                    <a:pt x="25652" y="8123"/>
                    <a:pt x="25335" y="9041"/>
                    <a:pt x="24734" y="9675"/>
                  </a:cubicBezTo>
                  <a:cubicBezTo>
                    <a:pt x="24322" y="10086"/>
                    <a:pt x="23815" y="10466"/>
                    <a:pt x="23277" y="10625"/>
                  </a:cubicBezTo>
                  <a:cubicBezTo>
                    <a:pt x="23435" y="10371"/>
                    <a:pt x="23467" y="10086"/>
                    <a:pt x="23467" y="9833"/>
                  </a:cubicBezTo>
                  <a:cubicBezTo>
                    <a:pt x="23467" y="9548"/>
                    <a:pt x="23435" y="9263"/>
                    <a:pt x="23277" y="9041"/>
                  </a:cubicBezTo>
                  <a:cubicBezTo>
                    <a:pt x="23119" y="8788"/>
                    <a:pt x="22833" y="8598"/>
                    <a:pt x="22517" y="8598"/>
                  </a:cubicBezTo>
                  <a:cubicBezTo>
                    <a:pt x="22200" y="8598"/>
                    <a:pt x="21915" y="8788"/>
                    <a:pt x="21757" y="9041"/>
                  </a:cubicBezTo>
                  <a:cubicBezTo>
                    <a:pt x="21598" y="9263"/>
                    <a:pt x="21567" y="9548"/>
                    <a:pt x="21567" y="9833"/>
                  </a:cubicBezTo>
                  <a:cubicBezTo>
                    <a:pt x="21567" y="10086"/>
                    <a:pt x="21598" y="10371"/>
                    <a:pt x="21757" y="10625"/>
                  </a:cubicBezTo>
                  <a:cubicBezTo>
                    <a:pt x="21218" y="10466"/>
                    <a:pt x="20680" y="10150"/>
                    <a:pt x="20300" y="9675"/>
                  </a:cubicBezTo>
                  <a:cubicBezTo>
                    <a:pt x="19698" y="9041"/>
                    <a:pt x="19413" y="8123"/>
                    <a:pt x="19382" y="7236"/>
                  </a:cubicBezTo>
                  <a:cubicBezTo>
                    <a:pt x="19382" y="6824"/>
                    <a:pt x="19477" y="6381"/>
                    <a:pt x="19635" y="5938"/>
                  </a:cubicBezTo>
                  <a:cubicBezTo>
                    <a:pt x="19793" y="5494"/>
                    <a:pt x="20015" y="5146"/>
                    <a:pt x="20300" y="4829"/>
                  </a:cubicBezTo>
                  <a:cubicBezTo>
                    <a:pt x="20838" y="4196"/>
                    <a:pt x="21693" y="3816"/>
                    <a:pt x="22517" y="3816"/>
                  </a:cubicBezTo>
                  <a:close/>
                  <a:moveTo>
                    <a:pt x="26844" y="3234"/>
                  </a:moveTo>
                  <a:cubicBezTo>
                    <a:pt x="26994" y="3234"/>
                    <a:pt x="27148" y="3270"/>
                    <a:pt x="27267" y="3341"/>
                  </a:cubicBezTo>
                  <a:cubicBezTo>
                    <a:pt x="27616" y="3436"/>
                    <a:pt x="27932" y="3721"/>
                    <a:pt x="28154" y="4038"/>
                  </a:cubicBezTo>
                  <a:cubicBezTo>
                    <a:pt x="28407" y="4354"/>
                    <a:pt x="28471" y="4766"/>
                    <a:pt x="28471" y="5146"/>
                  </a:cubicBezTo>
                  <a:cubicBezTo>
                    <a:pt x="28471" y="5558"/>
                    <a:pt x="28376" y="5938"/>
                    <a:pt x="28249" y="6349"/>
                  </a:cubicBezTo>
                  <a:cubicBezTo>
                    <a:pt x="27996" y="7141"/>
                    <a:pt x="27616" y="7870"/>
                    <a:pt x="27267" y="8598"/>
                  </a:cubicBezTo>
                  <a:cubicBezTo>
                    <a:pt x="27045" y="8946"/>
                    <a:pt x="26887" y="9358"/>
                    <a:pt x="26634" y="9611"/>
                  </a:cubicBezTo>
                  <a:cubicBezTo>
                    <a:pt x="26317" y="9991"/>
                    <a:pt x="26000" y="10245"/>
                    <a:pt x="25652" y="10403"/>
                  </a:cubicBezTo>
                  <a:cubicBezTo>
                    <a:pt x="25177" y="10656"/>
                    <a:pt x="24607" y="10815"/>
                    <a:pt x="24069" y="10846"/>
                  </a:cubicBezTo>
                  <a:cubicBezTo>
                    <a:pt x="24480" y="10625"/>
                    <a:pt x="24860" y="10308"/>
                    <a:pt x="25114" y="9928"/>
                  </a:cubicBezTo>
                  <a:cubicBezTo>
                    <a:pt x="25747" y="9136"/>
                    <a:pt x="26032" y="8155"/>
                    <a:pt x="26032" y="7204"/>
                  </a:cubicBezTo>
                  <a:cubicBezTo>
                    <a:pt x="26032" y="6856"/>
                    <a:pt x="26000" y="6508"/>
                    <a:pt x="25905" y="6128"/>
                  </a:cubicBezTo>
                  <a:lnTo>
                    <a:pt x="25905" y="6128"/>
                  </a:lnTo>
                  <a:cubicBezTo>
                    <a:pt x="26099" y="6225"/>
                    <a:pt x="26274" y="6266"/>
                    <a:pt x="26473" y="6266"/>
                  </a:cubicBezTo>
                  <a:cubicBezTo>
                    <a:pt x="26534" y="6266"/>
                    <a:pt x="26598" y="6262"/>
                    <a:pt x="26665" y="6254"/>
                  </a:cubicBezTo>
                  <a:cubicBezTo>
                    <a:pt x="27045" y="6223"/>
                    <a:pt x="27362" y="6033"/>
                    <a:pt x="27647" y="5716"/>
                  </a:cubicBezTo>
                  <a:cubicBezTo>
                    <a:pt x="27901" y="5399"/>
                    <a:pt x="27901" y="4861"/>
                    <a:pt x="27711" y="4544"/>
                  </a:cubicBezTo>
                  <a:cubicBezTo>
                    <a:pt x="27616" y="4386"/>
                    <a:pt x="27457" y="4228"/>
                    <a:pt x="27267" y="4133"/>
                  </a:cubicBezTo>
                  <a:cubicBezTo>
                    <a:pt x="27098" y="4036"/>
                    <a:pt x="26947" y="3995"/>
                    <a:pt x="26786" y="3995"/>
                  </a:cubicBezTo>
                  <a:cubicBezTo>
                    <a:pt x="26737" y="3995"/>
                    <a:pt x="26686" y="3998"/>
                    <a:pt x="26634" y="4006"/>
                  </a:cubicBezTo>
                  <a:cubicBezTo>
                    <a:pt x="26475" y="4038"/>
                    <a:pt x="26380" y="4164"/>
                    <a:pt x="26412" y="4323"/>
                  </a:cubicBezTo>
                  <a:cubicBezTo>
                    <a:pt x="26465" y="4455"/>
                    <a:pt x="26540" y="4521"/>
                    <a:pt x="26655" y="4521"/>
                  </a:cubicBezTo>
                  <a:cubicBezTo>
                    <a:pt x="26678" y="4521"/>
                    <a:pt x="26702" y="4518"/>
                    <a:pt x="26729" y="4513"/>
                  </a:cubicBezTo>
                  <a:cubicBezTo>
                    <a:pt x="26745" y="4509"/>
                    <a:pt x="26762" y="4508"/>
                    <a:pt x="26780" y="4508"/>
                  </a:cubicBezTo>
                  <a:cubicBezTo>
                    <a:pt x="26932" y="4508"/>
                    <a:pt x="27119" y="4627"/>
                    <a:pt x="27204" y="4798"/>
                  </a:cubicBezTo>
                  <a:cubicBezTo>
                    <a:pt x="27330" y="4988"/>
                    <a:pt x="27330" y="5241"/>
                    <a:pt x="27204" y="5399"/>
                  </a:cubicBezTo>
                  <a:cubicBezTo>
                    <a:pt x="27109" y="5558"/>
                    <a:pt x="26824" y="5716"/>
                    <a:pt x="26634" y="5748"/>
                  </a:cubicBezTo>
                  <a:cubicBezTo>
                    <a:pt x="26590" y="5753"/>
                    <a:pt x="26546" y="5756"/>
                    <a:pt x="26501" y="5756"/>
                  </a:cubicBezTo>
                  <a:cubicBezTo>
                    <a:pt x="26285" y="5756"/>
                    <a:pt x="26063" y="5694"/>
                    <a:pt x="25905" y="5589"/>
                  </a:cubicBezTo>
                  <a:lnTo>
                    <a:pt x="25684" y="5336"/>
                  </a:lnTo>
                  <a:cubicBezTo>
                    <a:pt x="25684" y="5304"/>
                    <a:pt x="25620" y="5304"/>
                    <a:pt x="25620" y="5273"/>
                  </a:cubicBezTo>
                  <a:cubicBezTo>
                    <a:pt x="25557" y="5146"/>
                    <a:pt x="25525" y="4988"/>
                    <a:pt x="25430" y="4861"/>
                  </a:cubicBezTo>
                  <a:cubicBezTo>
                    <a:pt x="25399" y="4766"/>
                    <a:pt x="25399" y="4639"/>
                    <a:pt x="25399" y="4481"/>
                  </a:cubicBezTo>
                  <a:cubicBezTo>
                    <a:pt x="25430" y="4069"/>
                    <a:pt x="25779" y="3689"/>
                    <a:pt x="26159" y="3404"/>
                  </a:cubicBezTo>
                  <a:cubicBezTo>
                    <a:pt x="26317" y="3341"/>
                    <a:pt x="26507" y="3246"/>
                    <a:pt x="26697" y="3246"/>
                  </a:cubicBezTo>
                  <a:cubicBezTo>
                    <a:pt x="26745" y="3238"/>
                    <a:pt x="26794" y="3234"/>
                    <a:pt x="26844" y="3234"/>
                  </a:cubicBezTo>
                  <a:close/>
                  <a:moveTo>
                    <a:pt x="18336" y="3309"/>
                  </a:moveTo>
                  <a:cubicBezTo>
                    <a:pt x="18558" y="3309"/>
                    <a:pt x="18717" y="3404"/>
                    <a:pt x="18907" y="3468"/>
                  </a:cubicBezTo>
                  <a:cubicBezTo>
                    <a:pt x="19255" y="3753"/>
                    <a:pt x="19603" y="4101"/>
                    <a:pt x="19667" y="4544"/>
                  </a:cubicBezTo>
                  <a:cubicBezTo>
                    <a:pt x="19667" y="4671"/>
                    <a:pt x="19667" y="4829"/>
                    <a:pt x="19603" y="4956"/>
                  </a:cubicBezTo>
                  <a:cubicBezTo>
                    <a:pt x="19540" y="5051"/>
                    <a:pt x="19445" y="5209"/>
                    <a:pt x="19413" y="5336"/>
                  </a:cubicBezTo>
                  <a:cubicBezTo>
                    <a:pt x="19382" y="5368"/>
                    <a:pt x="19382" y="5368"/>
                    <a:pt x="19382" y="5431"/>
                  </a:cubicBezTo>
                  <a:lnTo>
                    <a:pt x="19128" y="5653"/>
                  </a:lnTo>
                  <a:cubicBezTo>
                    <a:pt x="18971" y="5758"/>
                    <a:pt x="18748" y="5819"/>
                    <a:pt x="18550" y="5819"/>
                  </a:cubicBezTo>
                  <a:cubicBezTo>
                    <a:pt x="18509" y="5819"/>
                    <a:pt x="18470" y="5816"/>
                    <a:pt x="18431" y="5811"/>
                  </a:cubicBezTo>
                  <a:cubicBezTo>
                    <a:pt x="18178" y="5779"/>
                    <a:pt x="17956" y="5621"/>
                    <a:pt x="17830" y="5463"/>
                  </a:cubicBezTo>
                  <a:cubicBezTo>
                    <a:pt x="17703" y="5304"/>
                    <a:pt x="17703" y="5051"/>
                    <a:pt x="17830" y="4861"/>
                  </a:cubicBezTo>
                  <a:cubicBezTo>
                    <a:pt x="17943" y="4691"/>
                    <a:pt x="18108" y="4571"/>
                    <a:pt x="18255" y="4571"/>
                  </a:cubicBezTo>
                  <a:cubicBezTo>
                    <a:pt x="18272" y="4571"/>
                    <a:pt x="18288" y="4573"/>
                    <a:pt x="18305" y="4576"/>
                  </a:cubicBezTo>
                  <a:cubicBezTo>
                    <a:pt x="18334" y="4588"/>
                    <a:pt x="18362" y="4593"/>
                    <a:pt x="18388" y="4593"/>
                  </a:cubicBezTo>
                  <a:cubicBezTo>
                    <a:pt x="18506" y="4593"/>
                    <a:pt x="18596" y="4489"/>
                    <a:pt x="18622" y="4386"/>
                  </a:cubicBezTo>
                  <a:cubicBezTo>
                    <a:pt x="18653" y="4228"/>
                    <a:pt x="18558" y="4101"/>
                    <a:pt x="18431" y="4069"/>
                  </a:cubicBezTo>
                  <a:cubicBezTo>
                    <a:pt x="18372" y="4062"/>
                    <a:pt x="18315" y="4058"/>
                    <a:pt x="18262" y="4058"/>
                  </a:cubicBezTo>
                  <a:cubicBezTo>
                    <a:pt x="18088" y="4058"/>
                    <a:pt x="17943" y="4099"/>
                    <a:pt x="17798" y="4196"/>
                  </a:cubicBezTo>
                  <a:cubicBezTo>
                    <a:pt x="17608" y="4323"/>
                    <a:pt x="17481" y="4481"/>
                    <a:pt x="17355" y="4639"/>
                  </a:cubicBezTo>
                  <a:cubicBezTo>
                    <a:pt x="17165" y="4988"/>
                    <a:pt x="17165" y="5463"/>
                    <a:pt x="17386" y="5779"/>
                  </a:cubicBezTo>
                  <a:cubicBezTo>
                    <a:pt x="17640" y="6096"/>
                    <a:pt x="17988" y="6254"/>
                    <a:pt x="18400" y="6318"/>
                  </a:cubicBezTo>
                  <a:cubicBezTo>
                    <a:pt x="18459" y="6332"/>
                    <a:pt x="18518" y="6339"/>
                    <a:pt x="18576" y="6339"/>
                  </a:cubicBezTo>
                  <a:cubicBezTo>
                    <a:pt x="18769" y="6339"/>
                    <a:pt x="18958" y="6271"/>
                    <a:pt x="19128" y="6223"/>
                  </a:cubicBezTo>
                  <a:lnTo>
                    <a:pt x="19128" y="6223"/>
                  </a:lnTo>
                  <a:cubicBezTo>
                    <a:pt x="19065" y="6571"/>
                    <a:pt x="19033" y="6919"/>
                    <a:pt x="19033" y="7268"/>
                  </a:cubicBezTo>
                  <a:cubicBezTo>
                    <a:pt x="19033" y="8281"/>
                    <a:pt x="19350" y="9231"/>
                    <a:pt x="19920" y="10023"/>
                  </a:cubicBezTo>
                  <a:cubicBezTo>
                    <a:pt x="20205" y="10371"/>
                    <a:pt x="20617" y="10688"/>
                    <a:pt x="20997" y="10910"/>
                  </a:cubicBezTo>
                  <a:cubicBezTo>
                    <a:pt x="20458" y="10878"/>
                    <a:pt x="19888" y="10720"/>
                    <a:pt x="19413" y="10498"/>
                  </a:cubicBezTo>
                  <a:cubicBezTo>
                    <a:pt x="19002" y="10245"/>
                    <a:pt x="18685" y="9991"/>
                    <a:pt x="18431" y="9706"/>
                  </a:cubicBezTo>
                  <a:cubicBezTo>
                    <a:pt x="18146" y="9421"/>
                    <a:pt x="17988" y="9010"/>
                    <a:pt x="17798" y="8661"/>
                  </a:cubicBezTo>
                  <a:cubicBezTo>
                    <a:pt x="17450" y="7933"/>
                    <a:pt x="17038" y="7173"/>
                    <a:pt x="16816" y="6413"/>
                  </a:cubicBezTo>
                  <a:cubicBezTo>
                    <a:pt x="16690" y="6033"/>
                    <a:pt x="16563" y="5621"/>
                    <a:pt x="16563" y="5241"/>
                  </a:cubicBezTo>
                  <a:cubicBezTo>
                    <a:pt x="16563" y="4829"/>
                    <a:pt x="16626" y="4386"/>
                    <a:pt x="16880" y="4101"/>
                  </a:cubicBezTo>
                  <a:cubicBezTo>
                    <a:pt x="17070" y="3784"/>
                    <a:pt x="17418" y="3531"/>
                    <a:pt x="17798" y="3404"/>
                  </a:cubicBezTo>
                  <a:cubicBezTo>
                    <a:pt x="17988" y="3309"/>
                    <a:pt x="18146" y="3309"/>
                    <a:pt x="18336" y="3309"/>
                  </a:cubicBezTo>
                  <a:close/>
                  <a:moveTo>
                    <a:pt x="11836" y="1"/>
                  </a:moveTo>
                  <a:cubicBezTo>
                    <a:pt x="11724" y="1"/>
                    <a:pt x="11615" y="50"/>
                    <a:pt x="11559" y="142"/>
                  </a:cubicBezTo>
                  <a:cubicBezTo>
                    <a:pt x="11338" y="427"/>
                    <a:pt x="11179" y="712"/>
                    <a:pt x="11148" y="1029"/>
                  </a:cubicBezTo>
                  <a:cubicBezTo>
                    <a:pt x="11084" y="1346"/>
                    <a:pt x="11148" y="1694"/>
                    <a:pt x="11243" y="1979"/>
                  </a:cubicBezTo>
                  <a:cubicBezTo>
                    <a:pt x="11306" y="2169"/>
                    <a:pt x="11401" y="2327"/>
                    <a:pt x="11496" y="2454"/>
                  </a:cubicBezTo>
                  <a:cubicBezTo>
                    <a:pt x="11179" y="2296"/>
                    <a:pt x="10831" y="2169"/>
                    <a:pt x="10483" y="2042"/>
                  </a:cubicBezTo>
                  <a:cubicBezTo>
                    <a:pt x="10079" y="1975"/>
                    <a:pt x="9676" y="1908"/>
                    <a:pt x="9262" y="1908"/>
                  </a:cubicBezTo>
                  <a:cubicBezTo>
                    <a:pt x="9091" y="1908"/>
                    <a:pt x="8917" y="1920"/>
                    <a:pt x="8741" y="1947"/>
                  </a:cubicBezTo>
                  <a:cubicBezTo>
                    <a:pt x="8424" y="1979"/>
                    <a:pt x="8139" y="2106"/>
                    <a:pt x="7854" y="2264"/>
                  </a:cubicBezTo>
                  <a:cubicBezTo>
                    <a:pt x="7601" y="2454"/>
                    <a:pt x="7379" y="2644"/>
                    <a:pt x="7189" y="2898"/>
                  </a:cubicBezTo>
                  <a:cubicBezTo>
                    <a:pt x="6872" y="3278"/>
                    <a:pt x="6746" y="3784"/>
                    <a:pt x="6682" y="4259"/>
                  </a:cubicBezTo>
                  <a:cubicBezTo>
                    <a:pt x="6651" y="4228"/>
                    <a:pt x="6651" y="4196"/>
                    <a:pt x="6587" y="4164"/>
                  </a:cubicBezTo>
                  <a:cubicBezTo>
                    <a:pt x="6176" y="3436"/>
                    <a:pt x="5447" y="3088"/>
                    <a:pt x="4940" y="2613"/>
                  </a:cubicBezTo>
                  <a:cubicBezTo>
                    <a:pt x="4655" y="2359"/>
                    <a:pt x="4624" y="2137"/>
                    <a:pt x="4750" y="1821"/>
                  </a:cubicBezTo>
                  <a:cubicBezTo>
                    <a:pt x="4814" y="1536"/>
                    <a:pt x="5004" y="1219"/>
                    <a:pt x="5257" y="997"/>
                  </a:cubicBezTo>
                  <a:lnTo>
                    <a:pt x="5320" y="902"/>
                  </a:lnTo>
                  <a:cubicBezTo>
                    <a:pt x="5447" y="712"/>
                    <a:pt x="5384" y="459"/>
                    <a:pt x="5225" y="364"/>
                  </a:cubicBezTo>
                  <a:cubicBezTo>
                    <a:pt x="5167" y="318"/>
                    <a:pt x="5092" y="297"/>
                    <a:pt x="5014" y="297"/>
                  </a:cubicBezTo>
                  <a:cubicBezTo>
                    <a:pt x="4879" y="297"/>
                    <a:pt x="4736" y="359"/>
                    <a:pt x="4655" y="459"/>
                  </a:cubicBezTo>
                  <a:cubicBezTo>
                    <a:pt x="4434" y="871"/>
                    <a:pt x="4275" y="1219"/>
                    <a:pt x="4180" y="1662"/>
                  </a:cubicBezTo>
                  <a:cubicBezTo>
                    <a:pt x="4149" y="1916"/>
                    <a:pt x="4180" y="2137"/>
                    <a:pt x="4275" y="2327"/>
                  </a:cubicBezTo>
                  <a:cubicBezTo>
                    <a:pt x="4339" y="2581"/>
                    <a:pt x="4529" y="2771"/>
                    <a:pt x="4687" y="2834"/>
                  </a:cubicBezTo>
                  <a:cubicBezTo>
                    <a:pt x="5320" y="3309"/>
                    <a:pt x="6049" y="3594"/>
                    <a:pt x="6429" y="4196"/>
                  </a:cubicBezTo>
                  <a:cubicBezTo>
                    <a:pt x="6556" y="4386"/>
                    <a:pt x="6651" y="4576"/>
                    <a:pt x="6714" y="4798"/>
                  </a:cubicBezTo>
                  <a:cubicBezTo>
                    <a:pt x="6714" y="4890"/>
                    <a:pt x="6721" y="4983"/>
                    <a:pt x="6737" y="5072"/>
                  </a:cubicBezTo>
                  <a:lnTo>
                    <a:pt x="6737" y="5072"/>
                  </a:lnTo>
                  <a:cubicBezTo>
                    <a:pt x="6737" y="4879"/>
                    <a:pt x="6762" y="4689"/>
                    <a:pt x="6809" y="4513"/>
                  </a:cubicBezTo>
                  <a:cubicBezTo>
                    <a:pt x="6841" y="4259"/>
                    <a:pt x="6967" y="4038"/>
                    <a:pt x="7031" y="3784"/>
                  </a:cubicBezTo>
                  <a:cubicBezTo>
                    <a:pt x="7157" y="3594"/>
                    <a:pt x="7316" y="3404"/>
                    <a:pt x="7442" y="3214"/>
                  </a:cubicBezTo>
                  <a:cubicBezTo>
                    <a:pt x="7601" y="3056"/>
                    <a:pt x="7791" y="2834"/>
                    <a:pt x="7949" y="2739"/>
                  </a:cubicBezTo>
                  <a:cubicBezTo>
                    <a:pt x="8139" y="2613"/>
                    <a:pt x="8329" y="2517"/>
                    <a:pt x="8582" y="2486"/>
                  </a:cubicBezTo>
                  <a:cubicBezTo>
                    <a:pt x="8741" y="2465"/>
                    <a:pt x="8903" y="2454"/>
                    <a:pt x="9066" y="2454"/>
                  </a:cubicBezTo>
                  <a:cubicBezTo>
                    <a:pt x="9392" y="2454"/>
                    <a:pt x="9722" y="2496"/>
                    <a:pt x="10039" y="2581"/>
                  </a:cubicBezTo>
                  <a:cubicBezTo>
                    <a:pt x="10546" y="2676"/>
                    <a:pt x="11021" y="2834"/>
                    <a:pt x="11464" y="3088"/>
                  </a:cubicBezTo>
                  <a:cubicBezTo>
                    <a:pt x="11718" y="3214"/>
                    <a:pt x="11908" y="3309"/>
                    <a:pt x="12098" y="3468"/>
                  </a:cubicBezTo>
                  <a:cubicBezTo>
                    <a:pt x="12288" y="3626"/>
                    <a:pt x="12509" y="3848"/>
                    <a:pt x="12699" y="4038"/>
                  </a:cubicBezTo>
                  <a:cubicBezTo>
                    <a:pt x="13238" y="4576"/>
                    <a:pt x="13808" y="5146"/>
                    <a:pt x="14315" y="5748"/>
                  </a:cubicBezTo>
                  <a:cubicBezTo>
                    <a:pt x="13998" y="5621"/>
                    <a:pt x="13681" y="5589"/>
                    <a:pt x="13364" y="5589"/>
                  </a:cubicBezTo>
                  <a:cubicBezTo>
                    <a:pt x="12921" y="5621"/>
                    <a:pt x="12573" y="5811"/>
                    <a:pt x="12256" y="6064"/>
                  </a:cubicBezTo>
                  <a:cubicBezTo>
                    <a:pt x="12319" y="5716"/>
                    <a:pt x="12319" y="5336"/>
                    <a:pt x="12256" y="4988"/>
                  </a:cubicBezTo>
                  <a:cubicBezTo>
                    <a:pt x="12193" y="4766"/>
                    <a:pt x="12098" y="4481"/>
                    <a:pt x="11971" y="4228"/>
                  </a:cubicBezTo>
                  <a:cubicBezTo>
                    <a:pt x="11813" y="4006"/>
                    <a:pt x="11623" y="3816"/>
                    <a:pt x="11433" y="3658"/>
                  </a:cubicBezTo>
                  <a:cubicBezTo>
                    <a:pt x="10989" y="3341"/>
                    <a:pt x="10483" y="3183"/>
                    <a:pt x="9976" y="3119"/>
                  </a:cubicBezTo>
                  <a:cubicBezTo>
                    <a:pt x="9825" y="3101"/>
                    <a:pt x="9674" y="3091"/>
                    <a:pt x="9524" y="3091"/>
                  </a:cubicBezTo>
                  <a:cubicBezTo>
                    <a:pt x="9140" y="3091"/>
                    <a:pt x="8766" y="3159"/>
                    <a:pt x="8424" y="3341"/>
                  </a:cubicBezTo>
                  <a:cubicBezTo>
                    <a:pt x="7474" y="3816"/>
                    <a:pt x="6904" y="4861"/>
                    <a:pt x="6967" y="5938"/>
                  </a:cubicBezTo>
                  <a:cubicBezTo>
                    <a:pt x="6967" y="6033"/>
                    <a:pt x="6999" y="6064"/>
                    <a:pt x="6999" y="6128"/>
                  </a:cubicBezTo>
                  <a:cubicBezTo>
                    <a:pt x="6999" y="6096"/>
                    <a:pt x="6967" y="6064"/>
                    <a:pt x="6967" y="6033"/>
                  </a:cubicBezTo>
                  <a:cubicBezTo>
                    <a:pt x="6888" y="5885"/>
                    <a:pt x="6831" y="5727"/>
                    <a:pt x="6793" y="5566"/>
                  </a:cubicBezTo>
                  <a:lnTo>
                    <a:pt x="6793" y="5566"/>
                  </a:lnTo>
                  <a:cubicBezTo>
                    <a:pt x="6774" y="5710"/>
                    <a:pt x="6737" y="5850"/>
                    <a:pt x="6690" y="5981"/>
                  </a:cubicBezTo>
                  <a:lnTo>
                    <a:pt x="6690" y="5981"/>
                  </a:lnTo>
                  <a:cubicBezTo>
                    <a:pt x="6671" y="5941"/>
                    <a:pt x="6649" y="5904"/>
                    <a:pt x="6619" y="5874"/>
                  </a:cubicBezTo>
                  <a:cubicBezTo>
                    <a:pt x="6587" y="6033"/>
                    <a:pt x="6556" y="6191"/>
                    <a:pt x="6492" y="6349"/>
                  </a:cubicBezTo>
                  <a:cubicBezTo>
                    <a:pt x="6466" y="6407"/>
                    <a:pt x="6436" y="6464"/>
                    <a:pt x="6403" y="6520"/>
                  </a:cubicBezTo>
                  <a:lnTo>
                    <a:pt x="6403" y="6520"/>
                  </a:lnTo>
                  <a:cubicBezTo>
                    <a:pt x="6474" y="6430"/>
                    <a:pt x="6536" y="6330"/>
                    <a:pt x="6587" y="6223"/>
                  </a:cubicBezTo>
                  <a:cubicBezTo>
                    <a:pt x="6625" y="6147"/>
                    <a:pt x="6660" y="6066"/>
                    <a:pt x="6690" y="5981"/>
                  </a:cubicBezTo>
                  <a:lnTo>
                    <a:pt x="6690" y="5981"/>
                  </a:lnTo>
                  <a:cubicBezTo>
                    <a:pt x="6712" y="6027"/>
                    <a:pt x="6729" y="6077"/>
                    <a:pt x="6746" y="6128"/>
                  </a:cubicBezTo>
                  <a:cubicBezTo>
                    <a:pt x="6967" y="6603"/>
                    <a:pt x="7094" y="7173"/>
                    <a:pt x="7031" y="7648"/>
                  </a:cubicBezTo>
                  <a:cubicBezTo>
                    <a:pt x="6999" y="7870"/>
                    <a:pt x="6841" y="8028"/>
                    <a:pt x="6619" y="8123"/>
                  </a:cubicBezTo>
                  <a:cubicBezTo>
                    <a:pt x="6429" y="8123"/>
                    <a:pt x="6207" y="8091"/>
                    <a:pt x="5954" y="7996"/>
                  </a:cubicBezTo>
                  <a:lnTo>
                    <a:pt x="5891" y="7996"/>
                  </a:lnTo>
                  <a:cubicBezTo>
                    <a:pt x="5827" y="7996"/>
                    <a:pt x="5796" y="7996"/>
                    <a:pt x="5764" y="8028"/>
                  </a:cubicBezTo>
                  <a:lnTo>
                    <a:pt x="4814" y="7553"/>
                  </a:lnTo>
                  <a:cubicBezTo>
                    <a:pt x="4750" y="7521"/>
                    <a:pt x="4687" y="7490"/>
                    <a:pt x="4624" y="7490"/>
                  </a:cubicBezTo>
                  <a:cubicBezTo>
                    <a:pt x="5004" y="7490"/>
                    <a:pt x="5384" y="7395"/>
                    <a:pt x="5701" y="7204"/>
                  </a:cubicBezTo>
                  <a:cubicBezTo>
                    <a:pt x="5991" y="7046"/>
                    <a:pt x="6238" y="6799"/>
                    <a:pt x="6403" y="6520"/>
                  </a:cubicBezTo>
                  <a:lnTo>
                    <a:pt x="6403" y="6520"/>
                  </a:lnTo>
                  <a:cubicBezTo>
                    <a:pt x="6096" y="6912"/>
                    <a:pt x="5621" y="7135"/>
                    <a:pt x="5131" y="7135"/>
                  </a:cubicBezTo>
                  <a:cubicBezTo>
                    <a:pt x="5036" y="7135"/>
                    <a:pt x="4941" y="7127"/>
                    <a:pt x="4845" y="7109"/>
                  </a:cubicBezTo>
                  <a:cubicBezTo>
                    <a:pt x="4497" y="7078"/>
                    <a:pt x="4180" y="6919"/>
                    <a:pt x="3864" y="6761"/>
                  </a:cubicBezTo>
                  <a:cubicBezTo>
                    <a:pt x="3547" y="6603"/>
                    <a:pt x="3262" y="6381"/>
                    <a:pt x="3104" y="6096"/>
                  </a:cubicBezTo>
                  <a:cubicBezTo>
                    <a:pt x="2945" y="5811"/>
                    <a:pt x="2914" y="5494"/>
                    <a:pt x="3040" y="5241"/>
                  </a:cubicBezTo>
                  <a:cubicBezTo>
                    <a:pt x="3104" y="4893"/>
                    <a:pt x="3325" y="4671"/>
                    <a:pt x="3579" y="4544"/>
                  </a:cubicBezTo>
                  <a:cubicBezTo>
                    <a:pt x="3703" y="4503"/>
                    <a:pt x="3828" y="4479"/>
                    <a:pt x="3955" y="4479"/>
                  </a:cubicBezTo>
                  <a:cubicBezTo>
                    <a:pt x="4119" y="4479"/>
                    <a:pt x="4287" y="4518"/>
                    <a:pt x="4465" y="4608"/>
                  </a:cubicBezTo>
                  <a:cubicBezTo>
                    <a:pt x="4750" y="4703"/>
                    <a:pt x="4972" y="4956"/>
                    <a:pt x="5004" y="5178"/>
                  </a:cubicBezTo>
                  <a:cubicBezTo>
                    <a:pt x="5004" y="5304"/>
                    <a:pt x="5004" y="5399"/>
                    <a:pt x="4940" y="5494"/>
                  </a:cubicBezTo>
                  <a:cubicBezTo>
                    <a:pt x="4845" y="5589"/>
                    <a:pt x="4750" y="5653"/>
                    <a:pt x="4624" y="5716"/>
                  </a:cubicBezTo>
                  <a:cubicBezTo>
                    <a:pt x="4560" y="5732"/>
                    <a:pt x="4497" y="5740"/>
                    <a:pt x="4442" y="5740"/>
                  </a:cubicBezTo>
                  <a:cubicBezTo>
                    <a:pt x="4386" y="5740"/>
                    <a:pt x="4339" y="5732"/>
                    <a:pt x="4307" y="5716"/>
                  </a:cubicBezTo>
                  <a:cubicBezTo>
                    <a:pt x="4275" y="5653"/>
                    <a:pt x="4212" y="5621"/>
                    <a:pt x="4180" y="5463"/>
                  </a:cubicBezTo>
                  <a:cubicBezTo>
                    <a:pt x="4149" y="5304"/>
                    <a:pt x="4022" y="5178"/>
                    <a:pt x="3864" y="5178"/>
                  </a:cubicBezTo>
                  <a:cubicBezTo>
                    <a:pt x="3705" y="5178"/>
                    <a:pt x="3579" y="5336"/>
                    <a:pt x="3579" y="5494"/>
                  </a:cubicBezTo>
                  <a:cubicBezTo>
                    <a:pt x="3579" y="5748"/>
                    <a:pt x="3705" y="6064"/>
                    <a:pt x="4022" y="6223"/>
                  </a:cubicBezTo>
                  <a:cubicBezTo>
                    <a:pt x="4165" y="6302"/>
                    <a:pt x="4307" y="6334"/>
                    <a:pt x="4442" y="6334"/>
                  </a:cubicBezTo>
                  <a:cubicBezTo>
                    <a:pt x="4576" y="6334"/>
                    <a:pt x="4703" y="6302"/>
                    <a:pt x="4814" y="6254"/>
                  </a:cubicBezTo>
                  <a:cubicBezTo>
                    <a:pt x="5067" y="6191"/>
                    <a:pt x="5257" y="6064"/>
                    <a:pt x="5416" y="5811"/>
                  </a:cubicBezTo>
                  <a:cubicBezTo>
                    <a:pt x="5574" y="5621"/>
                    <a:pt x="5637" y="5304"/>
                    <a:pt x="5574" y="5083"/>
                  </a:cubicBezTo>
                  <a:cubicBezTo>
                    <a:pt x="5447" y="4544"/>
                    <a:pt x="5067" y="4228"/>
                    <a:pt x="4655" y="4069"/>
                  </a:cubicBezTo>
                  <a:cubicBezTo>
                    <a:pt x="4457" y="3987"/>
                    <a:pt x="4215" y="3938"/>
                    <a:pt x="3975" y="3938"/>
                  </a:cubicBezTo>
                  <a:cubicBezTo>
                    <a:pt x="3756" y="3938"/>
                    <a:pt x="3538" y="3979"/>
                    <a:pt x="3357" y="4069"/>
                  </a:cubicBezTo>
                  <a:cubicBezTo>
                    <a:pt x="2914" y="4291"/>
                    <a:pt x="2629" y="4671"/>
                    <a:pt x="2534" y="5114"/>
                  </a:cubicBezTo>
                  <a:cubicBezTo>
                    <a:pt x="2407" y="5494"/>
                    <a:pt x="2439" y="6033"/>
                    <a:pt x="2724" y="6381"/>
                  </a:cubicBezTo>
                  <a:cubicBezTo>
                    <a:pt x="2850" y="6571"/>
                    <a:pt x="3009" y="6698"/>
                    <a:pt x="3167" y="6856"/>
                  </a:cubicBezTo>
                  <a:cubicBezTo>
                    <a:pt x="2850" y="6761"/>
                    <a:pt x="2534" y="6729"/>
                    <a:pt x="2154" y="6729"/>
                  </a:cubicBezTo>
                  <a:cubicBezTo>
                    <a:pt x="1900" y="6729"/>
                    <a:pt x="1647" y="6729"/>
                    <a:pt x="1362" y="6824"/>
                  </a:cubicBezTo>
                  <a:cubicBezTo>
                    <a:pt x="1109" y="6888"/>
                    <a:pt x="855" y="7014"/>
                    <a:pt x="665" y="7173"/>
                  </a:cubicBezTo>
                  <a:cubicBezTo>
                    <a:pt x="475" y="7331"/>
                    <a:pt x="253" y="7553"/>
                    <a:pt x="158" y="7806"/>
                  </a:cubicBezTo>
                  <a:cubicBezTo>
                    <a:pt x="32" y="8028"/>
                    <a:pt x="0" y="8345"/>
                    <a:pt x="0" y="8630"/>
                  </a:cubicBezTo>
                  <a:cubicBezTo>
                    <a:pt x="0" y="8915"/>
                    <a:pt x="63" y="9200"/>
                    <a:pt x="190" y="9421"/>
                  </a:cubicBezTo>
                  <a:cubicBezTo>
                    <a:pt x="317" y="9675"/>
                    <a:pt x="538" y="9896"/>
                    <a:pt x="792" y="10023"/>
                  </a:cubicBezTo>
                  <a:cubicBezTo>
                    <a:pt x="1045" y="10150"/>
                    <a:pt x="1330" y="10213"/>
                    <a:pt x="1615" y="10213"/>
                  </a:cubicBezTo>
                  <a:cubicBezTo>
                    <a:pt x="1900" y="10213"/>
                    <a:pt x="2154" y="10181"/>
                    <a:pt x="2439" y="10055"/>
                  </a:cubicBezTo>
                  <a:cubicBezTo>
                    <a:pt x="3009" y="9865"/>
                    <a:pt x="3420" y="9263"/>
                    <a:pt x="3325" y="8598"/>
                  </a:cubicBezTo>
                  <a:cubicBezTo>
                    <a:pt x="3230" y="8250"/>
                    <a:pt x="3009" y="7965"/>
                    <a:pt x="2692" y="7838"/>
                  </a:cubicBezTo>
                  <a:cubicBezTo>
                    <a:pt x="2580" y="7793"/>
                    <a:pt x="2456" y="7772"/>
                    <a:pt x="2329" y="7772"/>
                  </a:cubicBezTo>
                  <a:cubicBezTo>
                    <a:pt x="2099" y="7772"/>
                    <a:pt x="1863" y="7842"/>
                    <a:pt x="1679" y="7965"/>
                  </a:cubicBezTo>
                  <a:cubicBezTo>
                    <a:pt x="1584" y="8091"/>
                    <a:pt x="1520" y="8281"/>
                    <a:pt x="1647" y="8408"/>
                  </a:cubicBezTo>
                  <a:cubicBezTo>
                    <a:pt x="1723" y="8465"/>
                    <a:pt x="1822" y="8511"/>
                    <a:pt x="1916" y="8511"/>
                  </a:cubicBezTo>
                  <a:cubicBezTo>
                    <a:pt x="1979" y="8511"/>
                    <a:pt x="2040" y="8490"/>
                    <a:pt x="2090" y="8440"/>
                  </a:cubicBezTo>
                  <a:cubicBezTo>
                    <a:pt x="2185" y="8368"/>
                    <a:pt x="2298" y="8333"/>
                    <a:pt x="2389" y="8333"/>
                  </a:cubicBezTo>
                  <a:cubicBezTo>
                    <a:pt x="2419" y="8333"/>
                    <a:pt x="2447" y="8337"/>
                    <a:pt x="2470" y="8345"/>
                  </a:cubicBezTo>
                  <a:cubicBezTo>
                    <a:pt x="2629" y="8408"/>
                    <a:pt x="2755" y="8566"/>
                    <a:pt x="2787" y="8661"/>
                  </a:cubicBezTo>
                  <a:cubicBezTo>
                    <a:pt x="2850" y="8820"/>
                    <a:pt x="2787" y="9010"/>
                    <a:pt x="2692" y="9168"/>
                  </a:cubicBezTo>
                  <a:cubicBezTo>
                    <a:pt x="2597" y="9326"/>
                    <a:pt x="2439" y="9485"/>
                    <a:pt x="2249" y="9580"/>
                  </a:cubicBezTo>
                  <a:cubicBezTo>
                    <a:pt x="2067" y="9662"/>
                    <a:pt x="1833" y="9711"/>
                    <a:pt x="1601" y="9711"/>
                  </a:cubicBezTo>
                  <a:cubicBezTo>
                    <a:pt x="1389" y="9711"/>
                    <a:pt x="1180" y="9670"/>
                    <a:pt x="1013" y="9580"/>
                  </a:cubicBezTo>
                  <a:cubicBezTo>
                    <a:pt x="665" y="9390"/>
                    <a:pt x="412" y="8978"/>
                    <a:pt x="412" y="8535"/>
                  </a:cubicBezTo>
                  <a:cubicBezTo>
                    <a:pt x="380" y="8123"/>
                    <a:pt x="570" y="7680"/>
                    <a:pt x="887" y="7395"/>
                  </a:cubicBezTo>
                  <a:cubicBezTo>
                    <a:pt x="1267" y="7078"/>
                    <a:pt x="1679" y="7014"/>
                    <a:pt x="2154" y="7014"/>
                  </a:cubicBezTo>
                  <a:cubicBezTo>
                    <a:pt x="3104" y="7046"/>
                    <a:pt x="4054" y="7395"/>
                    <a:pt x="4940" y="7806"/>
                  </a:cubicBezTo>
                  <a:cubicBezTo>
                    <a:pt x="6682" y="8756"/>
                    <a:pt x="8582" y="9453"/>
                    <a:pt x="10514" y="9928"/>
                  </a:cubicBezTo>
                  <a:cubicBezTo>
                    <a:pt x="11274" y="10131"/>
                    <a:pt x="12095" y="10313"/>
                    <a:pt x="12912" y="10313"/>
                  </a:cubicBezTo>
                  <a:cubicBezTo>
                    <a:pt x="13116" y="10313"/>
                    <a:pt x="13320" y="10302"/>
                    <a:pt x="13523" y="10276"/>
                  </a:cubicBezTo>
                  <a:cubicBezTo>
                    <a:pt x="14029" y="10213"/>
                    <a:pt x="14568" y="10055"/>
                    <a:pt x="14980" y="9706"/>
                  </a:cubicBezTo>
                  <a:cubicBezTo>
                    <a:pt x="15233" y="9548"/>
                    <a:pt x="15391" y="9295"/>
                    <a:pt x="15550" y="9073"/>
                  </a:cubicBezTo>
                  <a:cubicBezTo>
                    <a:pt x="15708" y="8820"/>
                    <a:pt x="15835" y="8598"/>
                    <a:pt x="15866" y="8218"/>
                  </a:cubicBezTo>
                  <a:lnTo>
                    <a:pt x="15866" y="8186"/>
                  </a:lnTo>
                  <a:cubicBezTo>
                    <a:pt x="15866" y="7996"/>
                    <a:pt x="15740" y="7838"/>
                    <a:pt x="15550" y="7838"/>
                  </a:cubicBezTo>
                  <a:cubicBezTo>
                    <a:pt x="15360" y="7838"/>
                    <a:pt x="15201" y="7965"/>
                    <a:pt x="15201" y="8155"/>
                  </a:cubicBezTo>
                  <a:lnTo>
                    <a:pt x="15201" y="8186"/>
                  </a:lnTo>
                  <a:cubicBezTo>
                    <a:pt x="15201" y="8345"/>
                    <a:pt x="15106" y="8598"/>
                    <a:pt x="15043" y="8788"/>
                  </a:cubicBezTo>
                  <a:cubicBezTo>
                    <a:pt x="14948" y="8946"/>
                    <a:pt x="14821" y="9105"/>
                    <a:pt x="14663" y="9263"/>
                  </a:cubicBezTo>
                  <a:lnTo>
                    <a:pt x="14600" y="9263"/>
                  </a:lnTo>
                  <a:cubicBezTo>
                    <a:pt x="14188" y="9421"/>
                    <a:pt x="13713" y="9485"/>
                    <a:pt x="13238" y="9485"/>
                  </a:cubicBezTo>
                  <a:cubicBezTo>
                    <a:pt x="12763" y="9485"/>
                    <a:pt x="12288" y="9453"/>
                    <a:pt x="11813" y="9295"/>
                  </a:cubicBezTo>
                  <a:cubicBezTo>
                    <a:pt x="11338" y="9168"/>
                    <a:pt x="10926" y="8978"/>
                    <a:pt x="10483" y="8788"/>
                  </a:cubicBezTo>
                  <a:cubicBezTo>
                    <a:pt x="10039" y="8598"/>
                    <a:pt x="9596" y="8313"/>
                    <a:pt x="9216" y="8060"/>
                  </a:cubicBezTo>
                  <a:cubicBezTo>
                    <a:pt x="8804" y="7806"/>
                    <a:pt x="8424" y="7521"/>
                    <a:pt x="8107" y="7173"/>
                  </a:cubicBezTo>
                  <a:cubicBezTo>
                    <a:pt x="7791" y="6793"/>
                    <a:pt x="7537" y="6413"/>
                    <a:pt x="7506" y="5938"/>
                  </a:cubicBezTo>
                  <a:cubicBezTo>
                    <a:pt x="7474" y="5019"/>
                    <a:pt x="7981" y="4038"/>
                    <a:pt x="8804" y="3626"/>
                  </a:cubicBezTo>
                  <a:cubicBezTo>
                    <a:pt x="9113" y="3493"/>
                    <a:pt x="9438" y="3438"/>
                    <a:pt x="9756" y="3438"/>
                  </a:cubicBezTo>
                  <a:cubicBezTo>
                    <a:pt x="9894" y="3438"/>
                    <a:pt x="10032" y="3448"/>
                    <a:pt x="10166" y="3468"/>
                  </a:cubicBezTo>
                  <a:cubicBezTo>
                    <a:pt x="10641" y="3563"/>
                    <a:pt x="11116" y="3721"/>
                    <a:pt x="11464" y="3943"/>
                  </a:cubicBezTo>
                  <a:cubicBezTo>
                    <a:pt x="11654" y="4069"/>
                    <a:pt x="11813" y="4228"/>
                    <a:pt x="11939" y="4418"/>
                  </a:cubicBezTo>
                  <a:cubicBezTo>
                    <a:pt x="12066" y="4639"/>
                    <a:pt x="12129" y="4829"/>
                    <a:pt x="12193" y="5051"/>
                  </a:cubicBezTo>
                  <a:cubicBezTo>
                    <a:pt x="12256" y="5494"/>
                    <a:pt x="12224" y="6001"/>
                    <a:pt x="11971" y="6318"/>
                  </a:cubicBezTo>
                  <a:cubicBezTo>
                    <a:pt x="11876" y="6476"/>
                    <a:pt x="11654" y="6603"/>
                    <a:pt x="11464" y="6698"/>
                  </a:cubicBezTo>
                  <a:cubicBezTo>
                    <a:pt x="11274" y="6729"/>
                    <a:pt x="11021" y="6761"/>
                    <a:pt x="10799" y="6761"/>
                  </a:cubicBezTo>
                  <a:cubicBezTo>
                    <a:pt x="10546" y="6761"/>
                    <a:pt x="10356" y="6729"/>
                    <a:pt x="10166" y="6634"/>
                  </a:cubicBezTo>
                  <a:cubicBezTo>
                    <a:pt x="9976" y="6571"/>
                    <a:pt x="9818" y="6444"/>
                    <a:pt x="9659" y="6286"/>
                  </a:cubicBezTo>
                  <a:cubicBezTo>
                    <a:pt x="9501" y="6128"/>
                    <a:pt x="9406" y="5938"/>
                    <a:pt x="9374" y="5779"/>
                  </a:cubicBezTo>
                  <a:cubicBezTo>
                    <a:pt x="9342" y="5621"/>
                    <a:pt x="9406" y="5463"/>
                    <a:pt x="9532" y="5336"/>
                  </a:cubicBezTo>
                  <a:cubicBezTo>
                    <a:pt x="9659" y="5209"/>
                    <a:pt x="9849" y="5146"/>
                    <a:pt x="9976" y="5146"/>
                  </a:cubicBezTo>
                  <a:cubicBezTo>
                    <a:pt x="10071" y="5146"/>
                    <a:pt x="10293" y="5273"/>
                    <a:pt x="10324" y="5368"/>
                  </a:cubicBezTo>
                  <a:lnTo>
                    <a:pt x="10324" y="5431"/>
                  </a:lnTo>
                  <a:cubicBezTo>
                    <a:pt x="10364" y="5530"/>
                    <a:pt x="10465" y="5579"/>
                    <a:pt x="10574" y="5579"/>
                  </a:cubicBezTo>
                  <a:cubicBezTo>
                    <a:pt x="10640" y="5579"/>
                    <a:pt x="10708" y="5562"/>
                    <a:pt x="10768" y="5526"/>
                  </a:cubicBezTo>
                  <a:cubicBezTo>
                    <a:pt x="10926" y="5463"/>
                    <a:pt x="10958" y="5273"/>
                    <a:pt x="10863" y="5114"/>
                  </a:cubicBezTo>
                  <a:cubicBezTo>
                    <a:pt x="10768" y="4956"/>
                    <a:pt x="10641" y="4829"/>
                    <a:pt x="10483" y="4734"/>
                  </a:cubicBezTo>
                  <a:cubicBezTo>
                    <a:pt x="10324" y="4671"/>
                    <a:pt x="10166" y="4639"/>
                    <a:pt x="10008" y="4576"/>
                  </a:cubicBezTo>
                  <a:cubicBezTo>
                    <a:pt x="9849" y="4576"/>
                    <a:pt x="9659" y="4639"/>
                    <a:pt x="9501" y="4703"/>
                  </a:cubicBezTo>
                  <a:cubicBezTo>
                    <a:pt x="9342" y="4798"/>
                    <a:pt x="9216" y="4861"/>
                    <a:pt x="9089" y="4988"/>
                  </a:cubicBezTo>
                  <a:cubicBezTo>
                    <a:pt x="8867" y="5209"/>
                    <a:pt x="8741" y="5589"/>
                    <a:pt x="8804" y="5906"/>
                  </a:cubicBezTo>
                  <a:cubicBezTo>
                    <a:pt x="8867" y="6223"/>
                    <a:pt x="9057" y="6476"/>
                    <a:pt x="9247" y="6698"/>
                  </a:cubicBezTo>
                  <a:cubicBezTo>
                    <a:pt x="9374" y="6793"/>
                    <a:pt x="9437" y="6888"/>
                    <a:pt x="9564" y="6951"/>
                  </a:cubicBezTo>
                  <a:cubicBezTo>
                    <a:pt x="9691" y="7046"/>
                    <a:pt x="9818" y="7109"/>
                    <a:pt x="9976" y="7173"/>
                  </a:cubicBezTo>
                  <a:cubicBezTo>
                    <a:pt x="10229" y="7236"/>
                    <a:pt x="10514" y="7268"/>
                    <a:pt x="10799" y="7268"/>
                  </a:cubicBezTo>
                  <a:cubicBezTo>
                    <a:pt x="11084" y="7268"/>
                    <a:pt x="11306" y="7236"/>
                    <a:pt x="11591" y="7173"/>
                  </a:cubicBezTo>
                  <a:cubicBezTo>
                    <a:pt x="11718" y="7109"/>
                    <a:pt x="11781" y="7078"/>
                    <a:pt x="11908" y="7014"/>
                  </a:cubicBezTo>
                  <a:lnTo>
                    <a:pt x="11908" y="7014"/>
                  </a:lnTo>
                  <a:cubicBezTo>
                    <a:pt x="11876" y="7173"/>
                    <a:pt x="11876" y="7331"/>
                    <a:pt x="11876" y="7490"/>
                  </a:cubicBezTo>
                  <a:cubicBezTo>
                    <a:pt x="11876" y="7711"/>
                    <a:pt x="11971" y="7965"/>
                    <a:pt x="12098" y="8155"/>
                  </a:cubicBezTo>
                  <a:cubicBezTo>
                    <a:pt x="12224" y="8345"/>
                    <a:pt x="12383" y="8503"/>
                    <a:pt x="12573" y="8661"/>
                  </a:cubicBezTo>
                  <a:cubicBezTo>
                    <a:pt x="12763" y="8788"/>
                    <a:pt x="13016" y="8915"/>
                    <a:pt x="13238" y="8915"/>
                  </a:cubicBezTo>
                  <a:cubicBezTo>
                    <a:pt x="13491" y="8915"/>
                    <a:pt x="13776" y="8820"/>
                    <a:pt x="13966" y="8693"/>
                  </a:cubicBezTo>
                  <a:cubicBezTo>
                    <a:pt x="14156" y="8598"/>
                    <a:pt x="14346" y="8376"/>
                    <a:pt x="14473" y="8155"/>
                  </a:cubicBezTo>
                  <a:cubicBezTo>
                    <a:pt x="14600" y="7901"/>
                    <a:pt x="14631" y="7648"/>
                    <a:pt x="14473" y="7363"/>
                  </a:cubicBezTo>
                  <a:cubicBezTo>
                    <a:pt x="14410" y="7236"/>
                    <a:pt x="14251" y="7078"/>
                    <a:pt x="14156" y="7046"/>
                  </a:cubicBezTo>
                  <a:cubicBezTo>
                    <a:pt x="14029" y="6951"/>
                    <a:pt x="13934" y="6919"/>
                    <a:pt x="13776" y="6919"/>
                  </a:cubicBezTo>
                  <a:cubicBezTo>
                    <a:pt x="13618" y="6919"/>
                    <a:pt x="13459" y="6919"/>
                    <a:pt x="13333" y="7014"/>
                  </a:cubicBezTo>
                  <a:cubicBezTo>
                    <a:pt x="13174" y="7078"/>
                    <a:pt x="13048" y="7236"/>
                    <a:pt x="13016" y="7395"/>
                  </a:cubicBezTo>
                  <a:lnTo>
                    <a:pt x="13016" y="7426"/>
                  </a:lnTo>
                  <a:lnTo>
                    <a:pt x="13016" y="7490"/>
                  </a:lnTo>
                  <a:cubicBezTo>
                    <a:pt x="12984" y="7648"/>
                    <a:pt x="13079" y="7743"/>
                    <a:pt x="13206" y="7806"/>
                  </a:cubicBezTo>
                  <a:cubicBezTo>
                    <a:pt x="13223" y="7810"/>
                    <a:pt x="13239" y="7811"/>
                    <a:pt x="13255" y="7811"/>
                  </a:cubicBezTo>
                  <a:cubicBezTo>
                    <a:pt x="13390" y="7811"/>
                    <a:pt x="13494" y="7698"/>
                    <a:pt x="13523" y="7585"/>
                  </a:cubicBezTo>
                  <a:cubicBezTo>
                    <a:pt x="13523" y="7521"/>
                    <a:pt x="13618" y="7426"/>
                    <a:pt x="13776" y="7426"/>
                  </a:cubicBezTo>
                  <a:cubicBezTo>
                    <a:pt x="13934" y="7426"/>
                    <a:pt x="14124" y="7521"/>
                    <a:pt x="14156" y="7585"/>
                  </a:cubicBezTo>
                  <a:cubicBezTo>
                    <a:pt x="14251" y="7711"/>
                    <a:pt x="14251" y="7870"/>
                    <a:pt x="14156" y="8028"/>
                  </a:cubicBezTo>
                  <a:cubicBezTo>
                    <a:pt x="14093" y="8186"/>
                    <a:pt x="13966" y="8345"/>
                    <a:pt x="13808" y="8440"/>
                  </a:cubicBezTo>
                  <a:cubicBezTo>
                    <a:pt x="13649" y="8550"/>
                    <a:pt x="13467" y="8606"/>
                    <a:pt x="13285" y="8606"/>
                  </a:cubicBezTo>
                  <a:cubicBezTo>
                    <a:pt x="13103" y="8606"/>
                    <a:pt x="12921" y="8550"/>
                    <a:pt x="12763" y="8440"/>
                  </a:cubicBezTo>
                  <a:cubicBezTo>
                    <a:pt x="12446" y="8186"/>
                    <a:pt x="12193" y="7870"/>
                    <a:pt x="12129" y="7490"/>
                  </a:cubicBezTo>
                  <a:cubicBezTo>
                    <a:pt x="12098" y="7078"/>
                    <a:pt x="12288" y="6729"/>
                    <a:pt x="12573" y="6444"/>
                  </a:cubicBezTo>
                  <a:cubicBezTo>
                    <a:pt x="12889" y="6223"/>
                    <a:pt x="13301" y="6001"/>
                    <a:pt x="13649" y="5969"/>
                  </a:cubicBezTo>
                  <a:cubicBezTo>
                    <a:pt x="14283" y="5969"/>
                    <a:pt x="14916" y="6318"/>
                    <a:pt x="15391" y="6824"/>
                  </a:cubicBezTo>
                  <a:cubicBezTo>
                    <a:pt x="15993" y="7553"/>
                    <a:pt x="16531" y="8313"/>
                    <a:pt x="17038" y="9073"/>
                  </a:cubicBezTo>
                  <a:cubicBezTo>
                    <a:pt x="17196" y="9295"/>
                    <a:pt x="17323" y="9516"/>
                    <a:pt x="17513" y="9738"/>
                  </a:cubicBezTo>
                  <a:cubicBezTo>
                    <a:pt x="17671" y="9991"/>
                    <a:pt x="17893" y="10181"/>
                    <a:pt x="18115" y="10340"/>
                  </a:cubicBezTo>
                  <a:cubicBezTo>
                    <a:pt x="18558" y="10688"/>
                    <a:pt x="19033" y="10973"/>
                    <a:pt x="19572" y="11163"/>
                  </a:cubicBezTo>
                  <a:cubicBezTo>
                    <a:pt x="19667" y="11195"/>
                    <a:pt x="19698" y="11195"/>
                    <a:pt x="19793" y="11258"/>
                  </a:cubicBezTo>
                  <a:cubicBezTo>
                    <a:pt x="20838" y="11733"/>
                    <a:pt x="22833" y="11765"/>
                    <a:pt x="22833" y="11765"/>
                  </a:cubicBezTo>
                  <a:cubicBezTo>
                    <a:pt x="22833" y="11765"/>
                    <a:pt x="24797" y="11765"/>
                    <a:pt x="25874" y="11258"/>
                  </a:cubicBezTo>
                  <a:cubicBezTo>
                    <a:pt x="25969" y="11195"/>
                    <a:pt x="26000" y="11195"/>
                    <a:pt x="26064" y="11163"/>
                  </a:cubicBezTo>
                  <a:cubicBezTo>
                    <a:pt x="26602" y="10973"/>
                    <a:pt x="27109" y="10688"/>
                    <a:pt x="27552" y="10340"/>
                  </a:cubicBezTo>
                  <a:lnTo>
                    <a:pt x="28122" y="9738"/>
                  </a:lnTo>
                  <a:cubicBezTo>
                    <a:pt x="28281" y="9516"/>
                    <a:pt x="28439" y="9295"/>
                    <a:pt x="28597" y="9073"/>
                  </a:cubicBezTo>
                  <a:cubicBezTo>
                    <a:pt x="29136" y="8281"/>
                    <a:pt x="29674" y="7521"/>
                    <a:pt x="30276" y="6824"/>
                  </a:cubicBezTo>
                  <a:cubicBezTo>
                    <a:pt x="30751" y="6349"/>
                    <a:pt x="31352" y="5969"/>
                    <a:pt x="32018" y="5969"/>
                  </a:cubicBezTo>
                  <a:cubicBezTo>
                    <a:pt x="32398" y="6033"/>
                    <a:pt x="32809" y="6159"/>
                    <a:pt x="33094" y="6444"/>
                  </a:cubicBezTo>
                  <a:cubicBezTo>
                    <a:pt x="33348" y="6729"/>
                    <a:pt x="33569" y="7078"/>
                    <a:pt x="33506" y="7490"/>
                  </a:cubicBezTo>
                  <a:cubicBezTo>
                    <a:pt x="33474" y="7838"/>
                    <a:pt x="33189" y="8186"/>
                    <a:pt x="32873" y="8440"/>
                  </a:cubicBezTo>
                  <a:cubicBezTo>
                    <a:pt x="32714" y="8550"/>
                    <a:pt x="32540" y="8606"/>
                    <a:pt x="32366" y="8606"/>
                  </a:cubicBezTo>
                  <a:cubicBezTo>
                    <a:pt x="32192" y="8606"/>
                    <a:pt x="32018" y="8550"/>
                    <a:pt x="31859" y="8440"/>
                  </a:cubicBezTo>
                  <a:cubicBezTo>
                    <a:pt x="31701" y="8313"/>
                    <a:pt x="31574" y="8186"/>
                    <a:pt x="31511" y="8028"/>
                  </a:cubicBezTo>
                  <a:cubicBezTo>
                    <a:pt x="31416" y="7870"/>
                    <a:pt x="31416" y="7680"/>
                    <a:pt x="31511" y="7585"/>
                  </a:cubicBezTo>
                  <a:cubicBezTo>
                    <a:pt x="31542" y="7521"/>
                    <a:pt x="31732" y="7426"/>
                    <a:pt x="31891" y="7426"/>
                  </a:cubicBezTo>
                  <a:cubicBezTo>
                    <a:pt x="32049" y="7426"/>
                    <a:pt x="32081" y="7521"/>
                    <a:pt x="32144" y="7585"/>
                  </a:cubicBezTo>
                  <a:cubicBezTo>
                    <a:pt x="32172" y="7722"/>
                    <a:pt x="32271" y="7812"/>
                    <a:pt x="32401" y="7812"/>
                  </a:cubicBezTo>
                  <a:cubicBezTo>
                    <a:pt x="32421" y="7812"/>
                    <a:pt x="32440" y="7810"/>
                    <a:pt x="32461" y="7806"/>
                  </a:cubicBezTo>
                  <a:cubicBezTo>
                    <a:pt x="32619" y="7743"/>
                    <a:pt x="32683" y="7648"/>
                    <a:pt x="32651" y="7490"/>
                  </a:cubicBezTo>
                  <a:lnTo>
                    <a:pt x="32651" y="7426"/>
                  </a:lnTo>
                  <a:lnTo>
                    <a:pt x="32651" y="7395"/>
                  </a:lnTo>
                  <a:cubicBezTo>
                    <a:pt x="32619" y="7236"/>
                    <a:pt x="32493" y="7078"/>
                    <a:pt x="32334" y="7014"/>
                  </a:cubicBezTo>
                  <a:cubicBezTo>
                    <a:pt x="32215" y="6943"/>
                    <a:pt x="32097" y="6908"/>
                    <a:pt x="31991" y="6908"/>
                  </a:cubicBezTo>
                  <a:cubicBezTo>
                    <a:pt x="31956" y="6908"/>
                    <a:pt x="31923" y="6912"/>
                    <a:pt x="31891" y="6919"/>
                  </a:cubicBezTo>
                  <a:cubicBezTo>
                    <a:pt x="31732" y="6919"/>
                    <a:pt x="31606" y="6951"/>
                    <a:pt x="31511" y="7046"/>
                  </a:cubicBezTo>
                  <a:cubicBezTo>
                    <a:pt x="31384" y="7078"/>
                    <a:pt x="31226" y="7204"/>
                    <a:pt x="31194" y="7363"/>
                  </a:cubicBezTo>
                  <a:cubicBezTo>
                    <a:pt x="31067" y="7648"/>
                    <a:pt x="31099" y="7901"/>
                    <a:pt x="31194" y="8155"/>
                  </a:cubicBezTo>
                  <a:cubicBezTo>
                    <a:pt x="31289" y="8376"/>
                    <a:pt x="31447" y="8598"/>
                    <a:pt x="31701" y="8693"/>
                  </a:cubicBezTo>
                  <a:cubicBezTo>
                    <a:pt x="31891" y="8820"/>
                    <a:pt x="32176" y="8915"/>
                    <a:pt x="32398" y="8915"/>
                  </a:cubicBezTo>
                  <a:cubicBezTo>
                    <a:pt x="32651" y="8915"/>
                    <a:pt x="32873" y="8788"/>
                    <a:pt x="33094" y="8661"/>
                  </a:cubicBezTo>
                  <a:cubicBezTo>
                    <a:pt x="33284" y="8535"/>
                    <a:pt x="33443" y="8345"/>
                    <a:pt x="33569" y="8155"/>
                  </a:cubicBezTo>
                  <a:cubicBezTo>
                    <a:pt x="33664" y="7965"/>
                    <a:pt x="33791" y="7711"/>
                    <a:pt x="33791" y="7490"/>
                  </a:cubicBezTo>
                  <a:cubicBezTo>
                    <a:pt x="33791" y="7331"/>
                    <a:pt x="33791" y="7173"/>
                    <a:pt x="33759" y="7014"/>
                  </a:cubicBezTo>
                  <a:lnTo>
                    <a:pt x="33759" y="7014"/>
                  </a:lnTo>
                  <a:cubicBezTo>
                    <a:pt x="33823" y="7078"/>
                    <a:pt x="33949" y="7109"/>
                    <a:pt x="34076" y="7173"/>
                  </a:cubicBezTo>
                  <a:cubicBezTo>
                    <a:pt x="34361" y="7236"/>
                    <a:pt x="34583" y="7268"/>
                    <a:pt x="34868" y="7268"/>
                  </a:cubicBezTo>
                  <a:cubicBezTo>
                    <a:pt x="35153" y="7268"/>
                    <a:pt x="35406" y="7268"/>
                    <a:pt x="35691" y="7173"/>
                  </a:cubicBezTo>
                  <a:cubicBezTo>
                    <a:pt x="35818" y="7109"/>
                    <a:pt x="35976" y="7046"/>
                    <a:pt x="36103" y="6951"/>
                  </a:cubicBezTo>
                  <a:cubicBezTo>
                    <a:pt x="36198" y="6888"/>
                    <a:pt x="36325" y="6793"/>
                    <a:pt x="36420" y="6698"/>
                  </a:cubicBezTo>
                  <a:cubicBezTo>
                    <a:pt x="36610" y="6476"/>
                    <a:pt x="36768" y="6223"/>
                    <a:pt x="36831" y="5906"/>
                  </a:cubicBezTo>
                  <a:cubicBezTo>
                    <a:pt x="36926" y="5589"/>
                    <a:pt x="36800" y="5209"/>
                    <a:pt x="36578" y="4988"/>
                  </a:cubicBezTo>
                  <a:cubicBezTo>
                    <a:pt x="36451" y="4861"/>
                    <a:pt x="36325" y="4798"/>
                    <a:pt x="36166" y="4703"/>
                  </a:cubicBezTo>
                  <a:cubicBezTo>
                    <a:pt x="36008" y="4639"/>
                    <a:pt x="35849" y="4576"/>
                    <a:pt x="35659" y="4576"/>
                  </a:cubicBezTo>
                  <a:cubicBezTo>
                    <a:pt x="35501" y="4576"/>
                    <a:pt x="35311" y="4639"/>
                    <a:pt x="35184" y="4734"/>
                  </a:cubicBezTo>
                  <a:cubicBezTo>
                    <a:pt x="35026" y="4829"/>
                    <a:pt x="34899" y="4956"/>
                    <a:pt x="34773" y="5114"/>
                  </a:cubicBezTo>
                  <a:cubicBezTo>
                    <a:pt x="34709" y="5273"/>
                    <a:pt x="34741" y="5463"/>
                    <a:pt x="34899" y="5526"/>
                  </a:cubicBezTo>
                  <a:cubicBezTo>
                    <a:pt x="34959" y="5562"/>
                    <a:pt x="35023" y="5579"/>
                    <a:pt x="35084" y="5579"/>
                  </a:cubicBezTo>
                  <a:cubicBezTo>
                    <a:pt x="35187" y="5579"/>
                    <a:pt x="35283" y="5530"/>
                    <a:pt x="35343" y="5431"/>
                  </a:cubicBezTo>
                  <a:lnTo>
                    <a:pt x="35343" y="5368"/>
                  </a:lnTo>
                  <a:cubicBezTo>
                    <a:pt x="35374" y="5304"/>
                    <a:pt x="35533" y="5146"/>
                    <a:pt x="35691" y="5146"/>
                  </a:cubicBezTo>
                  <a:cubicBezTo>
                    <a:pt x="35712" y="5142"/>
                    <a:pt x="35733" y="5140"/>
                    <a:pt x="35754" y="5140"/>
                  </a:cubicBezTo>
                  <a:cubicBezTo>
                    <a:pt x="35891" y="5140"/>
                    <a:pt x="36024" y="5226"/>
                    <a:pt x="36134" y="5336"/>
                  </a:cubicBezTo>
                  <a:cubicBezTo>
                    <a:pt x="36261" y="5463"/>
                    <a:pt x="36325" y="5621"/>
                    <a:pt x="36293" y="5779"/>
                  </a:cubicBezTo>
                  <a:cubicBezTo>
                    <a:pt x="36261" y="5938"/>
                    <a:pt x="36166" y="6128"/>
                    <a:pt x="36008" y="6286"/>
                  </a:cubicBezTo>
                  <a:cubicBezTo>
                    <a:pt x="35849" y="6444"/>
                    <a:pt x="35691" y="6571"/>
                    <a:pt x="35501" y="6634"/>
                  </a:cubicBezTo>
                  <a:cubicBezTo>
                    <a:pt x="35311" y="6729"/>
                    <a:pt x="35058" y="6761"/>
                    <a:pt x="34868" y="6761"/>
                  </a:cubicBezTo>
                  <a:cubicBezTo>
                    <a:pt x="34614" y="6761"/>
                    <a:pt x="34393" y="6729"/>
                    <a:pt x="34203" y="6698"/>
                  </a:cubicBezTo>
                  <a:cubicBezTo>
                    <a:pt x="33981" y="6603"/>
                    <a:pt x="33823" y="6476"/>
                    <a:pt x="33664" y="6318"/>
                  </a:cubicBezTo>
                  <a:cubicBezTo>
                    <a:pt x="33443" y="6001"/>
                    <a:pt x="33348" y="5494"/>
                    <a:pt x="33474" y="5051"/>
                  </a:cubicBezTo>
                  <a:cubicBezTo>
                    <a:pt x="33506" y="4829"/>
                    <a:pt x="33601" y="4639"/>
                    <a:pt x="33728" y="4418"/>
                  </a:cubicBezTo>
                  <a:cubicBezTo>
                    <a:pt x="33823" y="4228"/>
                    <a:pt x="33981" y="4069"/>
                    <a:pt x="34203" y="3943"/>
                  </a:cubicBezTo>
                  <a:cubicBezTo>
                    <a:pt x="34551" y="3689"/>
                    <a:pt x="35026" y="3563"/>
                    <a:pt x="35501" y="3468"/>
                  </a:cubicBezTo>
                  <a:cubicBezTo>
                    <a:pt x="35645" y="3448"/>
                    <a:pt x="35789" y="3438"/>
                    <a:pt x="35930" y="3438"/>
                  </a:cubicBezTo>
                  <a:cubicBezTo>
                    <a:pt x="36255" y="3438"/>
                    <a:pt x="36566" y="3493"/>
                    <a:pt x="36831" y="3626"/>
                  </a:cubicBezTo>
                  <a:cubicBezTo>
                    <a:pt x="37085" y="3748"/>
                    <a:pt x="37309" y="3921"/>
                    <a:pt x="37496" y="4128"/>
                  </a:cubicBezTo>
                  <a:lnTo>
                    <a:pt x="37496" y="4128"/>
                  </a:lnTo>
                  <a:cubicBezTo>
                    <a:pt x="37264" y="3814"/>
                    <a:pt x="36966" y="3551"/>
                    <a:pt x="36610" y="3373"/>
                  </a:cubicBezTo>
                  <a:cubicBezTo>
                    <a:pt x="36268" y="3190"/>
                    <a:pt x="35877" y="3123"/>
                    <a:pt x="35496" y="3123"/>
                  </a:cubicBezTo>
                  <a:cubicBezTo>
                    <a:pt x="35347" y="3123"/>
                    <a:pt x="35200" y="3133"/>
                    <a:pt x="35058" y="3151"/>
                  </a:cubicBezTo>
                  <a:cubicBezTo>
                    <a:pt x="34551" y="3246"/>
                    <a:pt x="34044" y="3404"/>
                    <a:pt x="33601" y="3689"/>
                  </a:cubicBezTo>
                  <a:cubicBezTo>
                    <a:pt x="33411" y="3848"/>
                    <a:pt x="33158" y="4038"/>
                    <a:pt x="33031" y="4291"/>
                  </a:cubicBezTo>
                  <a:cubicBezTo>
                    <a:pt x="32873" y="4513"/>
                    <a:pt x="32809" y="4766"/>
                    <a:pt x="32778" y="5019"/>
                  </a:cubicBezTo>
                  <a:cubicBezTo>
                    <a:pt x="32683" y="5336"/>
                    <a:pt x="32683" y="5748"/>
                    <a:pt x="32778" y="6096"/>
                  </a:cubicBezTo>
                  <a:cubicBezTo>
                    <a:pt x="32461" y="5843"/>
                    <a:pt x="32049" y="5653"/>
                    <a:pt x="31669" y="5621"/>
                  </a:cubicBezTo>
                  <a:cubicBezTo>
                    <a:pt x="31352" y="5621"/>
                    <a:pt x="31036" y="5653"/>
                    <a:pt x="30719" y="5779"/>
                  </a:cubicBezTo>
                  <a:cubicBezTo>
                    <a:pt x="31226" y="5178"/>
                    <a:pt x="31732" y="4639"/>
                    <a:pt x="32334" y="4069"/>
                  </a:cubicBezTo>
                  <a:cubicBezTo>
                    <a:pt x="32524" y="3879"/>
                    <a:pt x="32714" y="3721"/>
                    <a:pt x="32936" y="3531"/>
                  </a:cubicBezTo>
                  <a:cubicBezTo>
                    <a:pt x="33126" y="3373"/>
                    <a:pt x="33316" y="3246"/>
                    <a:pt x="33569" y="3119"/>
                  </a:cubicBezTo>
                  <a:cubicBezTo>
                    <a:pt x="33981" y="2898"/>
                    <a:pt x="34519" y="2739"/>
                    <a:pt x="34994" y="2613"/>
                  </a:cubicBezTo>
                  <a:cubicBezTo>
                    <a:pt x="35311" y="2528"/>
                    <a:pt x="35642" y="2486"/>
                    <a:pt x="35968" y="2486"/>
                  </a:cubicBezTo>
                  <a:cubicBezTo>
                    <a:pt x="36131" y="2486"/>
                    <a:pt x="36293" y="2496"/>
                    <a:pt x="36451" y="2517"/>
                  </a:cubicBezTo>
                  <a:cubicBezTo>
                    <a:pt x="36673" y="2581"/>
                    <a:pt x="36895" y="2644"/>
                    <a:pt x="37085" y="2771"/>
                  </a:cubicBezTo>
                  <a:cubicBezTo>
                    <a:pt x="37243" y="2898"/>
                    <a:pt x="37433" y="3056"/>
                    <a:pt x="37591" y="3246"/>
                  </a:cubicBezTo>
                  <a:cubicBezTo>
                    <a:pt x="37750" y="3436"/>
                    <a:pt x="37908" y="3594"/>
                    <a:pt x="38003" y="3848"/>
                  </a:cubicBezTo>
                  <a:cubicBezTo>
                    <a:pt x="38098" y="4038"/>
                    <a:pt x="38193" y="4291"/>
                    <a:pt x="38225" y="4544"/>
                  </a:cubicBezTo>
                  <a:cubicBezTo>
                    <a:pt x="38333" y="5005"/>
                    <a:pt x="38326" y="5442"/>
                    <a:pt x="38163" y="5856"/>
                  </a:cubicBezTo>
                  <a:lnTo>
                    <a:pt x="38163" y="5856"/>
                  </a:lnTo>
                  <a:cubicBezTo>
                    <a:pt x="38163" y="5883"/>
                    <a:pt x="38162" y="5910"/>
                    <a:pt x="38161" y="5938"/>
                  </a:cubicBezTo>
                  <a:cubicBezTo>
                    <a:pt x="38118" y="6263"/>
                    <a:pt x="38000" y="6544"/>
                    <a:pt x="37829" y="6810"/>
                  </a:cubicBezTo>
                  <a:lnTo>
                    <a:pt x="37829" y="6810"/>
                  </a:lnTo>
                  <a:cubicBezTo>
                    <a:pt x="37834" y="6794"/>
                    <a:pt x="37839" y="6778"/>
                    <a:pt x="37845" y="6761"/>
                  </a:cubicBezTo>
                  <a:lnTo>
                    <a:pt x="37845" y="6761"/>
                  </a:lnTo>
                  <a:cubicBezTo>
                    <a:pt x="37831" y="6792"/>
                    <a:pt x="37817" y="6823"/>
                    <a:pt x="37801" y="6853"/>
                  </a:cubicBezTo>
                  <a:lnTo>
                    <a:pt x="37801" y="6853"/>
                  </a:lnTo>
                  <a:cubicBezTo>
                    <a:pt x="37810" y="6839"/>
                    <a:pt x="37820" y="6825"/>
                    <a:pt x="37829" y="6810"/>
                  </a:cubicBezTo>
                  <a:lnTo>
                    <a:pt x="37829" y="6810"/>
                  </a:lnTo>
                  <a:cubicBezTo>
                    <a:pt x="37746" y="7079"/>
                    <a:pt x="37718" y="7349"/>
                    <a:pt x="37718" y="7648"/>
                  </a:cubicBezTo>
                  <a:cubicBezTo>
                    <a:pt x="37718" y="7806"/>
                    <a:pt x="37750" y="7965"/>
                    <a:pt x="37845" y="8091"/>
                  </a:cubicBezTo>
                  <a:cubicBezTo>
                    <a:pt x="37908" y="8250"/>
                    <a:pt x="38066" y="8345"/>
                    <a:pt x="38193" y="8440"/>
                  </a:cubicBezTo>
                  <a:cubicBezTo>
                    <a:pt x="38225" y="8440"/>
                    <a:pt x="38256" y="8471"/>
                    <a:pt x="38320" y="8471"/>
                  </a:cubicBezTo>
                  <a:cubicBezTo>
                    <a:pt x="38035" y="8598"/>
                    <a:pt x="37781" y="8661"/>
                    <a:pt x="37528" y="8788"/>
                  </a:cubicBezTo>
                  <a:cubicBezTo>
                    <a:pt x="36610" y="9136"/>
                    <a:pt x="35659" y="9390"/>
                    <a:pt x="34709" y="9611"/>
                  </a:cubicBezTo>
                  <a:cubicBezTo>
                    <a:pt x="34076" y="9770"/>
                    <a:pt x="33379" y="9896"/>
                    <a:pt x="32778" y="9928"/>
                  </a:cubicBezTo>
                  <a:cubicBezTo>
                    <a:pt x="33031" y="9896"/>
                    <a:pt x="33284" y="9833"/>
                    <a:pt x="33569" y="9738"/>
                  </a:cubicBezTo>
                  <a:cubicBezTo>
                    <a:pt x="34044" y="9580"/>
                    <a:pt x="34488" y="9358"/>
                    <a:pt x="34931" y="9105"/>
                  </a:cubicBezTo>
                  <a:cubicBezTo>
                    <a:pt x="35374" y="8851"/>
                    <a:pt x="35818" y="8630"/>
                    <a:pt x="36261" y="8345"/>
                  </a:cubicBezTo>
                  <a:cubicBezTo>
                    <a:pt x="36673" y="8091"/>
                    <a:pt x="37085" y="7775"/>
                    <a:pt x="37433" y="7363"/>
                  </a:cubicBezTo>
                  <a:cubicBezTo>
                    <a:pt x="37569" y="7200"/>
                    <a:pt x="37705" y="7036"/>
                    <a:pt x="37801" y="6853"/>
                  </a:cubicBezTo>
                  <a:lnTo>
                    <a:pt x="37801" y="6853"/>
                  </a:lnTo>
                  <a:cubicBezTo>
                    <a:pt x="37729" y="6961"/>
                    <a:pt x="37648" y="7067"/>
                    <a:pt x="37560" y="7173"/>
                  </a:cubicBezTo>
                  <a:cubicBezTo>
                    <a:pt x="37243" y="7521"/>
                    <a:pt x="36831" y="7806"/>
                    <a:pt x="36451" y="8060"/>
                  </a:cubicBezTo>
                  <a:cubicBezTo>
                    <a:pt x="36039" y="8345"/>
                    <a:pt x="35628" y="8598"/>
                    <a:pt x="35184" y="8788"/>
                  </a:cubicBezTo>
                  <a:cubicBezTo>
                    <a:pt x="34741" y="9010"/>
                    <a:pt x="34298" y="9168"/>
                    <a:pt x="33823" y="9295"/>
                  </a:cubicBezTo>
                  <a:cubicBezTo>
                    <a:pt x="33348" y="9421"/>
                    <a:pt x="32873" y="9485"/>
                    <a:pt x="32398" y="9485"/>
                  </a:cubicBezTo>
                  <a:cubicBezTo>
                    <a:pt x="31923" y="9485"/>
                    <a:pt x="31447" y="9421"/>
                    <a:pt x="31067" y="9263"/>
                  </a:cubicBezTo>
                  <a:lnTo>
                    <a:pt x="30972" y="9263"/>
                  </a:lnTo>
                  <a:cubicBezTo>
                    <a:pt x="30814" y="9136"/>
                    <a:pt x="30751" y="8978"/>
                    <a:pt x="30624" y="8788"/>
                  </a:cubicBezTo>
                  <a:cubicBezTo>
                    <a:pt x="30561" y="8598"/>
                    <a:pt x="30466" y="8376"/>
                    <a:pt x="30466" y="8186"/>
                  </a:cubicBezTo>
                  <a:lnTo>
                    <a:pt x="30466" y="8155"/>
                  </a:lnTo>
                  <a:cubicBezTo>
                    <a:pt x="30466" y="7965"/>
                    <a:pt x="30307" y="7838"/>
                    <a:pt x="30117" y="7838"/>
                  </a:cubicBezTo>
                  <a:cubicBezTo>
                    <a:pt x="29927" y="7838"/>
                    <a:pt x="29801" y="7996"/>
                    <a:pt x="29801" y="8186"/>
                  </a:cubicBezTo>
                  <a:lnTo>
                    <a:pt x="29801" y="8218"/>
                  </a:lnTo>
                  <a:cubicBezTo>
                    <a:pt x="29832" y="8535"/>
                    <a:pt x="29959" y="8788"/>
                    <a:pt x="30117" y="9073"/>
                  </a:cubicBezTo>
                  <a:cubicBezTo>
                    <a:pt x="30276" y="9295"/>
                    <a:pt x="30434" y="9548"/>
                    <a:pt x="30656" y="9706"/>
                  </a:cubicBezTo>
                  <a:cubicBezTo>
                    <a:pt x="31099" y="10055"/>
                    <a:pt x="31606" y="10213"/>
                    <a:pt x="32144" y="10276"/>
                  </a:cubicBezTo>
                  <a:cubicBezTo>
                    <a:pt x="32363" y="10311"/>
                    <a:pt x="32583" y="10326"/>
                    <a:pt x="32803" y="10326"/>
                  </a:cubicBezTo>
                  <a:cubicBezTo>
                    <a:pt x="33604" y="10326"/>
                    <a:pt x="34407" y="10127"/>
                    <a:pt x="35153" y="9928"/>
                  </a:cubicBezTo>
                  <a:cubicBezTo>
                    <a:pt x="37085" y="9453"/>
                    <a:pt x="38953" y="8756"/>
                    <a:pt x="40727" y="7806"/>
                  </a:cubicBezTo>
                  <a:cubicBezTo>
                    <a:pt x="41582" y="7363"/>
                    <a:pt x="42532" y="7046"/>
                    <a:pt x="43482" y="7014"/>
                  </a:cubicBezTo>
                  <a:cubicBezTo>
                    <a:pt x="43957" y="7014"/>
                    <a:pt x="44400" y="7109"/>
                    <a:pt x="44748" y="7395"/>
                  </a:cubicBezTo>
                  <a:cubicBezTo>
                    <a:pt x="45129" y="7680"/>
                    <a:pt x="45319" y="8123"/>
                    <a:pt x="45224" y="8535"/>
                  </a:cubicBezTo>
                  <a:cubicBezTo>
                    <a:pt x="45192" y="8978"/>
                    <a:pt x="45002" y="9421"/>
                    <a:pt x="44653" y="9580"/>
                  </a:cubicBezTo>
                  <a:cubicBezTo>
                    <a:pt x="44472" y="9670"/>
                    <a:pt x="44262" y="9711"/>
                    <a:pt x="44054" y="9711"/>
                  </a:cubicBezTo>
                  <a:cubicBezTo>
                    <a:pt x="43826" y="9711"/>
                    <a:pt x="43600" y="9662"/>
                    <a:pt x="43418" y="9580"/>
                  </a:cubicBezTo>
                  <a:cubicBezTo>
                    <a:pt x="43228" y="9485"/>
                    <a:pt x="43102" y="9326"/>
                    <a:pt x="42975" y="9168"/>
                  </a:cubicBezTo>
                  <a:cubicBezTo>
                    <a:pt x="42912" y="9010"/>
                    <a:pt x="42848" y="8820"/>
                    <a:pt x="42848" y="8661"/>
                  </a:cubicBezTo>
                  <a:cubicBezTo>
                    <a:pt x="42912" y="8535"/>
                    <a:pt x="43007" y="8376"/>
                    <a:pt x="43165" y="8345"/>
                  </a:cubicBezTo>
                  <a:cubicBezTo>
                    <a:pt x="43205" y="8337"/>
                    <a:pt x="43242" y="8333"/>
                    <a:pt x="43278" y="8333"/>
                  </a:cubicBezTo>
                  <a:cubicBezTo>
                    <a:pt x="43387" y="8333"/>
                    <a:pt x="43482" y="8368"/>
                    <a:pt x="43577" y="8440"/>
                  </a:cubicBezTo>
                  <a:cubicBezTo>
                    <a:pt x="43627" y="8477"/>
                    <a:pt x="43687" y="8495"/>
                    <a:pt x="43748" y="8495"/>
                  </a:cubicBezTo>
                  <a:cubicBezTo>
                    <a:pt x="43843" y="8495"/>
                    <a:pt x="43943" y="8453"/>
                    <a:pt x="44020" y="8376"/>
                  </a:cubicBezTo>
                  <a:cubicBezTo>
                    <a:pt x="44115" y="8281"/>
                    <a:pt x="44083" y="8060"/>
                    <a:pt x="43957" y="7965"/>
                  </a:cubicBezTo>
                  <a:cubicBezTo>
                    <a:pt x="43801" y="7828"/>
                    <a:pt x="43585" y="7764"/>
                    <a:pt x="43369" y="7764"/>
                  </a:cubicBezTo>
                  <a:cubicBezTo>
                    <a:pt x="43233" y="7764"/>
                    <a:pt x="43097" y="7789"/>
                    <a:pt x="42975" y="7838"/>
                  </a:cubicBezTo>
                  <a:cubicBezTo>
                    <a:pt x="42658" y="7965"/>
                    <a:pt x="42437" y="8218"/>
                    <a:pt x="42342" y="8598"/>
                  </a:cubicBezTo>
                  <a:cubicBezTo>
                    <a:pt x="42215" y="9263"/>
                    <a:pt x="42690" y="9865"/>
                    <a:pt x="43228" y="10055"/>
                  </a:cubicBezTo>
                  <a:cubicBezTo>
                    <a:pt x="43482" y="10181"/>
                    <a:pt x="43767" y="10213"/>
                    <a:pt x="44052" y="10213"/>
                  </a:cubicBezTo>
                  <a:cubicBezTo>
                    <a:pt x="44337" y="10213"/>
                    <a:pt x="44590" y="10181"/>
                    <a:pt x="44875" y="10023"/>
                  </a:cubicBezTo>
                  <a:cubicBezTo>
                    <a:pt x="45129" y="9865"/>
                    <a:pt x="45350" y="9643"/>
                    <a:pt x="45477" y="9421"/>
                  </a:cubicBezTo>
                  <a:cubicBezTo>
                    <a:pt x="45604" y="9168"/>
                    <a:pt x="45667" y="8915"/>
                    <a:pt x="45667" y="8630"/>
                  </a:cubicBezTo>
                  <a:cubicBezTo>
                    <a:pt x="45287" y="8345"/>
                    <a:pt x="45224" y="8028"/>
                    <a:pt x="45129" y="7806"/>
                  </a:cubicBezTo>
                  <a:cubicBezTo>
                    <a:pt x="45002" y="7521"/>
                    <a:pt x="44812" y="7331"/>
                    <a:pt x="44590" y="7173"/>
                  </a:cubicBezTo>
                  <a:cubicBezTo>
                    <a:pt x="44400" y="7014"/>
                    <a:pt x="44115" y="6856"/>
                    <a:pt x="43893" y="6824"/>
                  </a:cubicBezTo>
                  <a:cubicBezTo>
                    <a:pt x="43608" y="6729"/>
                    <a:pt x="43387" y="6729"/>
                    <a:pt x="43102" y="6729"/>
                  </a:cubicBezTo>
                  <a:cubicBezTo>
                    <a:pt x="42785" y="6729"/>
                    <a:pt x="42437" y="6824"/>
                    <a:pt x="42120" y="6856"/>
                  </a:cubicBezTo>
                  <a:cubicBezTo>
                    <a:pt x="42278" y="6729"/>
                    <a:pt x="42437" y="6571"/>
                    <a:pt x="42532" y="6381"/>
                  </a:cubicBezTo>
                  <a:cubicBezTo>
                    <a:pt x="42785" y="6033"/>
                    <a:pt x="42848" y="5494"/>
                    <a:pt x="42753" y="5114"/>
                  </a:cubicBezTo>
                  <a:cubicBezTo>
                    <a:pt x="42627" y="4703"/>
                    <a:pt x="42342" y="4291"/>
                    <a:pt x="41898" y="4069"/>
                  </a:cubicBezTo>
                  <a:cubicBezTo>
                    <a:pt x="41702" y="3979"/>
                    <a:pt x="41476" y="3938"/>
                    <a:pt x="41256" y="3938"/>
                  </a:cubicBezTo>
                  <a:cubicBezTo>
                    <a:pt x="41016" y="3938"/>
                    <a:pt x="40782" y="3987"/>
                    <a:pt x="40600" y="4069"/>
                  </a:cubicBezTo>
                  <a:cubicBezTo>
                    <a:pt x="40220" y="4228"/>
                    <a:pt x="39808" y="4544"/>
                    <a:pt x="39681" y="5083"/>
                  </a:cubicBezTo>
                  <a:cubicBezTo>
                    <a:pt x="39650" y="5336"/>
                    <a:pt x="39681" y="5621"/>
                    <a:pt x="39840" y="5811"/>
                  </a:cubicBezTo>
                  <a:cubicBezTo>
                    <a:pt x="39998" y="6064"/>
                    <a:pt x="40188" y="6191"/>
                    <a:pt x="40441" y="6254"/>
                  </a:cubicBezTo>
                  <a:cubicBezTo>
                    <a:pt x="40568" y="6302"/>
                    <a:pt x="40695" y="6334"/>
                    <a:pt x="40825" y="6334"/>
                  </a:cubicBezTo>
                  <a:cubicBezTo>
                    <a:pt x="40956" y="6334"/>
                    <a:pt x="41091" y="6302"/>
                    <a:pt x="41233" y="6223"/>
                  </a:cubicBezTo>
                  <a:cubicBezTo>
                    <a:pt x="41518" y="6064"/>
                    <a:pt x="41613" y="5748"/>
                    <a:pt x="41677" y="5494"/>
                  </a:cubicBezTo>
                  <a:cubicBezTo>
                    <a:pt x="41677" y="5336"/>
                    <a:pt x="41550" y="5178"/>
                    <a:pt x="41392" y="5178"/>
                  </a:cubicBezTo>
                  <a:cubicBezTo>
                    <a:pt x="41233" y="5178"/>
                    <a:pt x="41075" y="5304"/>
                    <a:pt x="41075" y="5463"/>
                  </a:cubicBezTo>
                  <a:cubicBezTo>
                    <a:pt x="41075" y="5589"/>
                    <a:pt x="41043" y="5653"/>
                    <a:pt x="40948" y="5716"/>
                  </a:cubicBezTo>
                  <a:cubicBezTo>
                    <a:pt x="40932" y="5732"/>
                    <a:pt x="40885" y="5740"/>
                    <a:pt x="40825" y="5740"/>
                  </a:cubicBezTo>
                  <a:cubicBezTo>
                    <a:pt x="40766" y="5740"/>
                    <a:pt x="40695" y="5732"/>
                    <a:pt x="40632" y="5716"/>
                  </a:cubicBezTo>
                  <a:cubicBezTo>
                    <a:pt x="40505" y="5653"/>
                    <a:pt x="40410" y="5589"/>
                    <a:pt x="40315" y="5494"/>
                  </a:cubicBezTo>
                  <a:cubicBezTo>
                    <a:pt x="40251" y="5431"/>
                    <a:pt x="40251" y="5304"/>
                    <a:pt x="40251" y="5178"/>
                  </a:cubicBezTo>
                  <a:cubicBezTo>
                    <a:pt x="40283" y="4956"/>
                    <a:pt x="40505" y="4703"/>
                    <a:pt x="40790" y="4608"/>
                  </a:cubicBezTo>
                  <a:cubicBezTo>
                    <a:pt x="40962" y="4531"/>
                    <a:pt x="41147" y="4489"/>
                    <a:pt x="41328" y="4489"/>
                  </a:cubicBezTo>
                  <a:cubicBezTo>
                    <a:pt x="41447" y="4489"/>
                    <a:pt x="41564" y="4507"/>
                    <a:pt x="41677" y="4544"/>
                  </a:cubicBezTo>
                  <a:cubicBezTo>
                    <a:pt x="41930" y="4671"/>
                    <a:pt x="42152" y="4956"/>
                    <a:pt x="42215" y="5241"/>
                  </a:cubicBezTo>
                  <a:cubicBezTo>
                    <a:pt x="42342" y="5558"/>
                    <a:pt x="42310" y="5874"/>
                    <a:pt x="42152" y="6096"/>
                  </a:cubicBezTo>
                  <a:cubicBezTo>
                    <a:pt x="41993" y="6381"/>
                    <a:pt x="41708" y="6571"/>
                    <a:pt x="41392" y="6761"/>
                  </a:cubicBezTo>
                  <a:cubicBezTo>
                    <a:pt x="41075" y="6919"/>
                    <a:pt x="40727" y="7078"/>
                    <a:pt x="40410" y="7109"/>
                  </a:cubicBezTo>
                  <a:cubicBezTo>
                    <a:pt x="40320" y="7126"/>
                    <a:pt x="40229" y="7134"/>
                    <a:pt x="40139" y="7134"/>
                  </a:cubicBezTo>
                  <a:cubicBezTo>
                    <a:pt x="39532" y="7134"/>
                    <a:pt x="38944" y="6774"/>
                    <a:pt x="38668" y="6223"/>
                  </a:cubicBezTo>
                  <a:cubicBezTo>
                    <a:pt x="38541" y="5938"/>
                    <a:pt x="38446" y="5621"/>
                    <a:pt x="38446" y="5336"/>
                  </a:cubicBezTo>
                  <a:cubicBezTo>
                    <a:pt x="38510" y="5146"/>
                    <a:pt x="38510" y="4988"/>
                    <a:pt x="38541" y="4798"/>
                  </a:cubicBezTo>
                  <a:cubicBezTo>
                    <a:pt x="38573" y="4576"/>
                    <a:pt x="38700" y="4354"/>
                    <a:pt x="38826" y="4196"/>
                  </a:cubicBezTo>
                  <a:cubicBezTo>
                    <a:pt x="39206" y="3594"/>
                    <a:pt x="39935" y="3309"/>
                    <a:pt x="40568" y="2834"/>
                  </a:cubicBezTo>
                  <a:cubicBezTo>
                    <a:pt x="40727" y="2739"/>
                    <a:pt x="40917" y="2517"/>
                    <a:pt x="40980" y="2327"/>
                  </a:cubicBezTo>
                  <a:cubicBezTo>
                    <a:pt x="41075" y="2106"/>
                    <a:pt x="41107" y="1852"/>
                    <a:pt x="41075" y="1662"/>
                  </a:cubicBezTo>
                  <a:cubicBezTo>
                    <a:pt x="40980" y="1219"/>
                    <a:pt x="40822" y="839"/>
                    <a:pt x="40600" y="459"/>
                  </a:cubicBezTo>
                  <a:cubicBezTo>
                    <a:pt x="40524" y="345"/>
                    <a:pt x="40414" y="288"/>
                    <a:pt x="40290" y="288"/>
                  </a:cubicBezTo>
                  <a:cubicBezTo>
                    <a:pt x="40207" y="288"/>
                    <a:pt x="40118" y="313"/>
                    <a:pt x="40030" y="364"/>
                  </a:cubicBezTo>
                  <a:cubicBezTo>
                    <a:pt x="39840" y="459"/>
                    <a:pt x="39808" y="712"/>
                    <a:pt x="39935" y="902"/>
                  </a:cubicBezTo>
                  <a:cubicBezTo>
                    <a:pt x="39935" y="934"/>
                    <a:pt x="39966" y="934"/>
                    <a:pt x="39998" y="997"/>
                  </a:cubicBezTo>
                  <a:cubicBezTo>
                    <a:pt x="40251" y="1187"/>
                    <a:pt x="40441" y="1504"/>
                    <a:pt x="40505" y="1821"/>
                  </a:cubicBezTo>
                  <a:cubicBezTo>
                    <a:pt x="40600" y="2137"/>
                    <a:pt x="40568" y="2359"/>
                    <a:pt x="40315" y="2613"/>
                  </a:cubicBezTo>
                  <a:cubicBezTo>
                    <a:pt x="39808" y="3088"/>
                    <a:pt x="39048" y="3436"/>
                    <a:pt x="38668" y="4164"/>
                  </a:cubicBezTo>
                  <a:cubicBezTo>
                    <a:pt x="38605" y="4196"/>
                    <a:pt x="38605" y="4228"/>
                    <a:pt x="38573" y="4259"/>
                  </a:cubicBezTo>
                  <a:cubicBezTo>
                    <a:pt x="38541" y="3784"/>
                    <a:pt x="38383" y="3278"/>
                    <a:pt x="38066" y="2898"/>
                  </a:cubicBezTo>
                  <a:cubicBezTo>
                    <a:pt x="37876" y="2644"/>
                    <a:pt x="37655" y="2454"/>
                    <a:pt x="37401" y="2264"/>
                  </a:cubicBezTo>
                  <a:cubicBezTo>
                    <a:pt x="37116" y="2106"/>
                    <a:pt x="36800" y="1979"/>
                    <a:pt x="36515" y="1947"/>
                  </a:cubicBezTo>
                  <a:cubicBezTo>
                    <a:pt x="36305" y="1901"/>
                    <a:pt x="36092" y="1880"/>
                    <a:pt x="35877" y="1880"/>
                  </a:cubicBezTo>
                  <a:cubicBezTo>
                    <a:pt x="35507" y="1880"/>
                    <a:pt x="35134" y="1942"/>
                    <a:pt x="34773" y="2042"/>
                  </a:cubicBezTo>
                  <a:cubicBezTo>
                    <a:pt x="34424" y="2137"/>
                    <a:pt x="34076" y="2296"/>
                    <a:pt x="33759" y="2454"/>
                  </a:cubicBezTo>
                  <a:cubicBezTo>
                    <a:pt x="33886" y="2296"/>
                    <a:pt x="33949" y="2137"/>
                    <a:pt x="34044" y="1979"/>
                  </a:cubicBezTo>
                  <a:cubicBezTo>
                    <a:pt x="34139" y="1694"/>
                    <a:pt x="34171" y="1346"/>
                    <a:pt x="34108" y="1029"/>
                  </a:cubicBezTo>
                  <a:cubicBezTo>
                    <a:pt x="34076" y="712"/>
                    <a:pt x="33854" y="427"/>
                    <a:pt x="33696" y="142"/>
                  </a:cubicBezTo>
                  <a:cubicBezTo>
                    <a:pt x="33641" y="50"/>
                    <a:pt x="33532" y="1"/>
                    <a:pt x="33419" y="1"/>
                  </a:cubicBezTo>
                  <a:cubicBezTo>
                    <a:pt x="33338" y="1"/>
                    <a:pt x="33255" y="26"/>
                    <a:pt x="33189" y="79"/>
                  </a:cubicBezTo>
                  <a:cubicBezTo>
                    <a:pt x="33031" y="206"/>
                    <a:pt x="32999" y="427"/>
                    <a:pt x="33126" y="586"/>
                  </a:cubicBezTo>
                  <a:cubicBezTo>
                    <a:pt x="33126" y="586"/>
                    <a:pt x="33126" y="617"/>
                    <a:pt x="33158" y="617"/>
                  </a:cubicBezTo>
                  <a:lnTo>
                    <a:pt x="33189" y="681"/>
                  </a:lnTo>
                  <a:cubicBezTo>
                    <a:pt x="33348" y="839"/>
                    <a:pt x="33506" y="997"/>
                    <a:pt x="33569" y="1187"/>
                  </a:cubicBezTo>
                  <a:cubicBezTo>
                    <a:pt x="33633" y="1377"/>
                    <a:pt x="33633" y="1631"/>
                    <a:pt x="33601" y="1821"/>
                  </a:cubicBezTo>
                  <a:cubicBezTo>
                    <a:pt x="33474" y="2264"/>
                    <a:pt x="33158" y="2739"/>
                    <a:pt x="32809" y="3088"/>
                  </a:cubicBezTo>
                  <a:cubicBezTo>
                    <a:pt x="32714" y="3151"/>
                    <a:pt x="32651" y="3214"/>
                    <a:pt x="32619" y="3278"/>
                  </a:cubicBezTo>
                  <a:cubicBezTo>
                    <a:pt x="32398" y="3468"/>
                    <a:pt x="32208" y="3689"/>
                    <a:pt x="32049" y="3879"/>
                  </a:cubicBezTo>
                  <a:cubicBezTo>
                    <a:pt x="31923" y="4006"/>
                    <a:pt x="31859" y="4101"/>
                    <a:pt x="31764" y="4196"/>
                  </a:cubicBezTo>
                  <a:cubicBezTo>
                    <a:pt x="31764" y="4196"/>
                    <a:pt x="31036" y="4988"/>
                    <a:pt x="30181" y="5178"/>
                  </a:cubicBezTo>
                  <a:cubicBezTo>
                    <a:pt x="30060" y="5215"/>
                    <a:pt x="29948" y="5230"/>
                    <a:pt x="29843" y="5230"/>
                  </a:cubicBezTo>
                  <a:cubicBezTo>
                    <a:pt x="29592" y="5230"/>
                    <a:pt x="29387" y="5141"/>
                    <a:pt x="29231" y="5051"/>
                  </a:cubicBezTo>
                  <a:cubicBezTo>
                    <a:pt x="28914" y="4829"/>
                    <a:pt x="28661" y="4481"/>
                    <a:pt x="28534" y="4101"/>
                  </a:cubicBezTo>
                  <a:cubicBezTo>
                    <a:pt x="28376" y="3689"/>
                    <a:pt x="28407" y="3151"/>
                    <a:pt x="28597" y="2771"/>
                  </a:cubicBezTo>
                  <a:cubicBezTo>
                    <a:pt x="28724" y="2581"/>
                    <a:pt x="28882" y="2359"/>
                    <a:pt x="29041" y="2264"/>
                  </a:cubicBezTo>
                  <a:cubicBezTo>
                    <a:pt x="29231" y="2137"/>
                    <a:pt x="29484" y="2042"/>
                    <a:pt x="29706" y="2042"/>
                  </a:cubicBezTo>
                  <a:cubicBezTo>
                    <a:pt x="29764" y="2039"/>
                    <a:pt x="29823" y="2037"/>
                    <a:pt x="29881" y="2037"/>
                  </a:cubicBezTo>
                  <a:cubicBezTo>
                    <a:pt x="30295" y="2037"/>
                    <a:pt x="30695" y="2137"/>
                    <a:pt x="30972" y="2359"/>
                  </a:cubicBezTo>
                  <a:cubicBezTo>
                    <a:pt x="31131" y="2517"/>
                    <a:pt x="31226" y="2708"/>
                    <a:pt x="31226" y="2898"/>
                  </a:cubicBezTo>
                  <a:cubicBezTo>
                    <a:pt x="31226" y="3088"/>
                    <a:pt x="31194" y="3341"/>
                    <a:pt x="31067" y="3436"/>
                  </a:cubicBezTo>
                  <a:cubicBezTo>
                    <a:pt x="30972" y="3555"/>
                    <a:pt x="30864" y="3607"/>
                    <a:pt x="30753" y="3607"/>
                  </a:cubicBezTo>
                  <a:cubicBezTo>
                    <a:pt x="30570" y="3607"/>
                    <a:pt x="30382" y="3463"/>
                    <a:pt x="30244" y="3246"/>
                  </a:cubicBezTo>
                  <a:cubicBezTo>
                    <a:pt x="30181" y="3161"/>
                    <a:pt x="30075" y="3119"/>
                    <a:pt x="29974" y="3119"/>
                  </a:cubicBezTo>
                  <a:cubicBezTo>
                    <a:pt x="29924" y="3119"/>
                    <a:pt x="29875" y="3130"/>
                    <a:pt x="29832" y="3151"/>
                  </a:cubicBezTo>
                  <a:cubicBezTo>
                    <a:pt x="29706" y="3246"/>
                    <a:pt x="29674" y="3436"/>
                    <a:pt x="29769" y="3563"/>
                  </a:cubicBezTo>
                  <a:cubicBezTo>
                    <a:pt x="29769" y="3563"/>
                    <a:pt x="29769" y="3594"/>
                    <a:pt x="29801" y="3594"/>
                  </a:cubicBezTo>
                  <a:cubicBezTo>
                    <a:pt x="29991" y="3816"/>
                    <a:pt x="30244" y="4038"/>
                    <a:pt x="30592" y="4069"/>
                  </a:cubicBezTo>
                  <a:cubicBezTo>
                    <a:pt x="30654" y="4086"/>
                    <a:pt x="30716" y="4094"/>
                    <a:pt x="30776" y="4094"/>
                  </a:cubicBezTo>
                  <a:cubicBezTo>
                    <a:pt x="31058" y="4094"/>
                    <a:pt x="31317" y="3924"/>
                    <a:pt x="31447" y="3689"/>
                  </a:cubicBezTo>
                  <a:cubicBezTo>
                    <a:pt x="31606" y="3404"/>
                    <a:pt x="31701" y="3119"/>
                    <a:pt x="31669" y="2834"/>
                  </a:cubicBezTo>
                  <a:cubicBezTo>
                    <a:pt x="31669" y="2739"/>
                    <a:pt x="31606" y="2517"/>
                    <a:pt x="31542" y="2422"/>
                  </a:cubicBezTo>
                  <a:cubicBezTo>
                    <a:pt x="31447" y="2296"/>
                    <a:pt x="31384" y="2169"/>
                    <a:pt x="31257" y="2042"/>
                  </a:cubicBezTo>
                  <a:cubicBezTo>
                    <a:pt x="30904" y="1783"/>
                    <a:pt x="30516" y="1700"/>
                    <a:pt x="30119" y="1700"/>
                  </a:cubicBezTo>
                  <a:cubicBezTo>
                    <a:pt x="29982" y="1700"/>
                    <a:pt x="29844" y="1710"/>
                    <a:pt x="29706" y="1726"/>
                  </a:cubicBezTo>
                  <a:cubicBezTo>
                    <a:pt x="29452" y="1789"/>
                    <a:pt x="29199" y="1852"/>
                    <a:pt x="28977" y="2011"/>
                  </a:cubicBezTo>
                  <a:cubicBezTo>
                    <a:pt x="28724" y="2169"/>
                    <a:pt x="28566" y="2359"/>
                    <a:pt x="28439" y="2613"/>
                  </a:cubicBezTo>
                  <a:cubicBezTo>
                    <a:pt x="28249" y="2993"/>
                    <a:pt x="28217" y="3404"/>
                    <a:pt x="28281" y="3848"/>
                  </a:cubicBezTo>
                  <a:cubicBezTo>
                    <a:pt x="28217" y="3753"/>
                    <a:pt x="28122" y="3658"/>
                    <a:pt x="28027" y="3563"/>
                  </a:cubicBezTo>
                  <a:cubicBezTo>
                    <a:pt x="27869" y="3404"/>
                    <a:pt x="27647" y="3278"/>
                    <a:pt x="27457" y="3214"/>
                  </a:cubicBezTo>
                  <a:cubicBezTo>
                    <a:pt x="27267" y="3119"/>
                    <a:pt x="27014" y="3088"/>
                    <a:pt x="26792" y="3088"/>
                  </a:cubicBezTo>
                  <a:cubicBezTo>
                    <a:pt x="26539" y="3088"/>
                    <a:pt x="26349" y="3151"/>
                    <a:pt x="26127" y="3246"/>
                  </a:cubicBezTo>
                  <a:cubicBezTo>
                    <a:pt x="25874" y="3404"/>
                    <a:pt x="25684" y="3563"/>
                    <a:pt x="25525" y="3753"/>
                  </a:cubicBezTo>
                  <a:cubicBezTo>
                    <a:pt x="25367" y="3974"/>
                    <a:pt x="25240" y="4164"/>
                    <a:pt x="25177" y="4386"/>
                  </a:cubicBezTo>
                  <a:cubicBezTo>
                    <a:pt x="24892" y="4069"/>
                    <a:pt x="24544" y="3753"/>
                    <a:pt x="24132" y="3563"/>
                  </a:cubicBezTo>
                  <a:cubicBezTo>
                    <a:pt x="23689" y="3309"/>
                    <a:pt x="23150" y="3214"/>
                    <a:pt x="22643" y="3214"/>
                  </a:cubicBezTo>
                  <a:cubicBezTo>
                    <a:pt x="22105" y="3214"/>
                    <a:pt x="21598" y="3341"/>
                    <a:pt x="21123" y="3563"/>
                  </a:cubicBezTo>
                  <a:cubicBezTo>
                    <a:pt x="20743" y="3753"/>
                    <a:pt x="20363" y="4069"/>
                    <a:pt x="20110" y="4386"/>
                  </a:cubicBezTo>
                  <a:cubicBezTo>
                    <a:pt x="20015" y="4164"/>
                    <a:pt x="19888" y="3911"/>
                    <a:pt x="19730" y="3753"/>
                  </a:cubicBezTo>
                  <a:cubicBezTo>
                    <a:pt x="19540" y="3563"/>
                    <a:pt x="19382" y="3373"/>
                    <a:pt x="19160" y="3246"/>
                  </a:cubicBezTo>
                  <a:cubicBezTo>
                    <a:pt x="18938" y="3151"/>
                    <a:pt x="18717" y="3088"/>
                    <a:pt x="18463" y="3088"/>
                  </a:cubicBezTo>
                  <a:cubicBezTo>
                    <a:pt x="18241" y="3088"/>
                    <a:pt x="17988" y="3119"/>
                    <a:pt x="17798" y="3214"/>
                  </a:cubicBezTo>
                  <a:cubicBezTo>
                    <a:pt x="17608" y="3278"/>
                    <a:pt x="17418" y="3404"/>
                    <a:pt x="17260" y="3563"/>
                  </a:cubicBezTo>
                  <a:lnTo>
                    <a:pt x="16975" y="3848"/>
                  </a:lnTo>
                  <a:cubicBezTo>
                    <a:pt x="17038" y="3436"/>
                    <a:pt x="17006" y="2993"/>
                    <a:pt x="16816" y="2613"/>
                  </a:cubicBezTo>
                  <a:cubicBezTo>
                    <a:pt x="16690" y="2359"/>
                    <a:pt x="16500" y="2137"/>
                    <a:pt x="16310" y="2011"/>
                  </a:cubicBezTo>
                  <a:cubicBezTo>
                    <a:pt x="16056" y="1852"/>
                    <a:pt x="15835" y="1821"/>
                    <a:pt x="15550" y="1726"/>
                  </a:cubicBezTo>
                  <a:cubicBezTo>
                    <a:pt x="15420" y="1710"/>
                    <a:pt x="15285" y="1700"/>
                    <a:pt x="15150" y="1700"/>
                  </a:cubicBezTo>
                  <a:cubicBezTo>
                    <a:pt x="14757" y="1700"/>
                    <a:pt x="14351" y="1783"/>
                    <a:pt x="13998" y="2042"/>
                  </a:cubicBezTo>
                  <a:cubicBezTo>
                    <a:pt x="13871" y="2137"/>
                    <a:pt x="13808" y="2264"/>
                    <a:pt x="13713" y="2422"/>
                  </a:cubicBezTo>
                  <a:cubicBezTo>
                    <a:pt x="13649" y="2517"/>
                    <a:pt x="13618" y="2739"/>
                    <a:pt x="13618" y="2834"/>
                  </a:cubicBezTo>
                  <a:cubicBezTo>
                    <a:pt x="13554" y="3119"/>
                    <a:pt x="13649" y="3436"/>
                    <a:pt x="13808" y="3689"/>
                  </a:cubicBezTo>
                  <a:cubicBezTo>
                    <a:pt x="13938" y="3924"/>
                    <a:pt x="14197" y="4094"/>
                    <a:pt x="14479" y="4094"/>
                  </a:cubicBezTo>
                  <a:cubicBezTo>
                    <a:pt x="14539" y="4094"/>
                    <a:pt x="14601" y="4086"/>
                    <a:pt x="14663" y="4069"/>
                  </a:cubicBezTo>
                  <a:cubicBezTo>
                    <a:pt x="15043" y="4006"/>
                    <a:pt x="15265" y="3816"/>
                    <a:pt x="15455" y="3594"/>
                  </a:cubicBezTo>
                  <a:cubicBezTo>
                    <a:pt x="15455" y="3594"/>
                    <a:pt x="15455" y="3563"/>
                    <a:pt x="15518" y="3563"/>
                  </a:cubicBezTo>
                  <a:cubicBezTo>
                    <a:pt x="15581" y="3436"/>
                    <a:pt x="15550" y="3246"/>
                    <a:pt x="15423" y="3151"/>
                  </a:cubicBezTo>
                  <a:cubicBezTo>
                    <a:pt x="15381" y="3130"/>
                    <a:pt x="15331" y="3119"/>
                    <a:pt x="15282" y="3119"/>
                  </a:cubicBezTo>
                  <a:cubicBezTo>
                    <a:pt x="15184" y="3119"/>
                    <a:pt x="15085" y="3161"/>
                    <a:pt x="15043" y="3246"/>
                  </a:cubicBezTo>
                  <a:cubicBezTo>
                    <a:pt x="14885" y="3463"/>
                    <a:pt x="14690" y="3607"/>
                    <a:pt x="14504" y="3607"/>
                  </a:cubicBezTo>
                  <a:cubicBezTo>
                    <a:pt x="14392" y="3607"/>
                    <a:pt x="14283" y="3555"/>
                    <a:pt x="14188" y="3436"/>
                  </a:cubicBezTo>
                  <a:cubicBezTo>
                    <a:pt x="14093" y="3278"/>
                    <a:pt x="13998" y="3088"/>
                    <a:pt x="14029" y="2898"/>
                  </a:cubicBezTo>
                  <a:cubicBezTo>
                    <a:pt x="14029" y="2644"/>
                    <a:pt x="14124" y="2549"/>
                    <a:pt x="14283" y="2359"/>
                  </a:cubicBezTo>
                  <a:cubicBezTo>
                    <a:pt x="14561" y="2137"/>
                    <a:pt x="14984" y="2037"/>
                    <a:pt x="15383" y="2037"/>
                  </a:cubicBezTo>
                  <a:cubicBezTo>
                    <a:pt x="15439" y="2037"/>
                    <a:pt x="15495" y="2039"/>
                    <a:pt x="15550" y="2042"/>
                  </a:cubicBezTo>
                  <a:cubicBezTo>
                    <a:pt x="15771" y="2106"/>
                    <a:pt x="16025" y="2169"/>
                    <a:pt x="16215" y="2264"/>
                  </a:cubicBezTo>
                  <a:cubicBezTo>
                    <a:pt x="16405" y="2359"/>
                    <a:pt x="16563" y="2517"/>
                    <a:pt x="16658" y="2771"/>
                  </a:cubicBezTo>
                  <a:cubicBezTo>
                    <a:pt x="16848" y="3151"/>
                    <a:pt x="16880" y="3689"/>
                    <a:pt x="16721" y="4101"/>
                  </a:cubicBezTo>
                  <a:cubicBezTo>
                    <a:pt x="16666" y="4341"/>
                    <a:pt x="16546" y="4559"/>
                    <a:pt x="16393" y="4737"/>
                  </a:cubicBezTo>
                  <a:lnTo>
                    <a:pt x="16393" y="4737"/>
                  </a:lnTo>
                  <a:cubicBezTo>
                    <a:pt x="16396" y="4715"/>
                    <a:pt x="16400" y="4693"/>
                    <a:pt x="16405" y="4671"/>
                  </a:cubicBezTo>
                  <a:lnTo>
                    <a:pt x="16405" y="4671"/>
                  </a:lnTo>
                  <a:cubicBezTo>
                    <a:pt x="16341" y="4798"/>
                    <a:pt x="16215" y="4861"/>
                    <a:pt x="16151" y="4956"/>
                  </a:cubicBezTo>
                  <a:cubicBezTo>
                    <a:pt x="16095" y="4994"/>
                    <a:pt x="16028" y="5042"/>
                    <a:pt x="15962" y="5089"/>
                  </a:cubicBezTo>
                  <a:lnTo>
                    <a:pt x="15962" y="5089"/>
                  </a:lnTo>
                  <a:cubicBezTo>
                    <a:pt x="15984" y="5077"/>
                    <a:pt x="16005" y="5064"/>
                    <a:pt x="16025" y="5051"/>
                  </a:cubicBezTo>
                  <a:cubicBezTo>
                    <a:pt x="16157" y="4972"/>
                    <a:pt x="16284" y="4865"/>
                    <a:pt x="16393" y="4737"/>
                  </a:cubicBezTo>
                  <a:lnTo>
                    <a:pt x="16393" y="4737"/>
                  </a:lnTo>
                  <a:cubicBezTo>
                    <a:pt x="16373" y="4873"/>
                    <a:pt x="16373" y="5010"/>
                    <a:pt x="16373" y="5146"/>
                  </a:cubicBezTo>
                  <a:cubicBezTo>
                    <a:pt x="16373" y="5589"/>
                    <a:pt x="16500" y="5969"/>
                    <a:pt x="16626" y="6413"/>
                  </a:cubicBezTo>
                  <a:cubicBezTo>
                    <a:pt x="16880" y="7204"/>
                    <a:pt x="17196" y="7996"/>
                    <a:pt x="17576" y="8756"/>
                  </a:cubicBezTo>
                  <a:cubicBezTo>
                    <a:pt x="17735" y="9105"/>
                    <a:pt x="17925" y="9548"/>
                    <a:pt x="18210" y="9865"/>
                  </a:cubicBezTo>
                  <a:cubicBezTo>
                    <a:pt x="18400" y="10086"/>
                    <a:pt x="18590" y="10308"/>
                    <a:pt x="18843" y="10498"/>
                  </a:cubicBezTo>
                  <a:cubicBezTo>
                    <a:pt x="18558" y="10371"/>
                    <a:pt x="18273" y="10213"/>
                    <a:pt x="18051" y="10023"/>
                  </a:cubicBezTo>
                  <a:cubicBezTo>
                    <a:pt x="17830" y="9865"/>
                    <a:pt x="17640" y="9675"/>
                    <a:pt x="17481" y="9453"/>
                  </a:cubicBezTo>
                  <a:cubicBezTo>
                    <a:pt x="17323" y="9263"/>
                    <a:pt x="17165" y="9041"/>
                    <a:pt x="17038" y="8788"/>
                  </a:cubicBezTo>
                  <a:cubicBezTo>
                    <a:pt x="16468" y="7870"/>
                    <a:pt x="15771" y="7046"/>
                    <a:pt x="15106" y="6191"/>
                  </a:cubicBezTo>
                  <a:cubicBezTo>
                    <a:pt x="14885" y="5874"/>
                    <a:pt x="14631" y="5589"/>
                    <a:pt x="14346" y="5273"/>
                  </a:cubicBezTo>
                  <a:lnTo>
                    <a:pt x="14346" y="5273"/>
                  </a:lnTo>
                  <a:cubicBezTo>
                    <a:pt x="14568" y="5336"/>
                    <a:pt x="14790" y="5399"/>
                    <a:pt x="15043" y="5399"/>
                  </a:cubicBezTo>
                  <a:cubicBezTo>
                    <a:pt x="15296" y="5399"/>
                    <a:pt x="15581" y="5304"/>
                    <a:pt x="15835" y="5178"/>
                  </a:cubicBezTo>
                  <a:cubicBezTo>
                    <a:pt x="15873" y="5152"/>
                    <a:pt x="15917" y="5121"/>
                    <a:pt x="15962" y="5089"/>
                  </a:cubicBezTo>
                  <a:lnTo>
                    <a:pt x="15962" y="5089"/>
                  </a:lnTo>
                  <a:cubicBezTo>
                    <a:pt x="15830" y="5162"/>
                    <a:pt x="15649" y="5216"/>
                    <a:pt x="15421" y="5216"/>
                  </a:cubicBezTo>
                  <a:cubicBezTo>
                    <a:pt x="15316" y="5216"/>
                    <a:pt x="15200" y="5205"/>
                    <a:pt x="15075" y="5178"/>
                  </a:cubicBezTo>
                  <a:cubicBezTo>
                    <a:pt x="14188" y="4956"/>
                    <a:pt x="13491" y="4196"/>
                    <a:pt x="13491" y="4196"/>
                  </a:cubicBezTo>
                  <a:cubicBezTo>
                    <a:pt x="13396" y="4069"/>
                    <a:pt x="13301" y="3943"/>
                    <a:pt x="13206" y="3879"/>
                  </a:cubicBezTo>
                  <a:cubicBezTo>
                    <a:pt x="13016" y="3689"/>
                    <a:pt x="12858" y="3468"/>
                    <a:pt x="12668" y="3278"/>
                  </a:cubicBezTo>
                  <a:cubicBezTo>
                    <a:pt x="12573" y="3214"/>
                    <a:pt x="12509" y="3151"/>
                    <a:pt x="12446" y="3088"/>
                  </a:cubicBezTo>
                  <a:cubicBezTo>
                    <a:pt x="12098" y="2739"/>
                    <a:pt x="11781" y="2296"/>
                    <a:pt x="11654" y="1821"/>
                  </a:cubicBezTo>
                  <a:cubicBezTo>
                    <a:pt x="11623" y="1567"/>
                    <a:pt x="11623" y="1377"/>
                    <a:pt x="11718" y="1187"/>
                  </a:cubicBezTo>
                  <a:cubicBezTo>
                    <a:pt x="11749" y="997"/>
                    <a:pt x="11908" y="839"/>
                    <a:pt x="12066" y="681"/>
                  </a:cubicBezTo>
                  <a:lnTo>
                    <a:pt x="12098" y="617"/>
                  </a:lnTo>
                  <a:lnTo>
                    <a:pt x="12129" y="586"/>
                  </a:lnTo>
                  <a:cubicBezTo>
                    <a:pt x="12256" y="427"/>
                    <a:pt x="12224" y="206"/>
                    <a:pt x="12066" y="79"/>
                  </a:cubicBezTo>
                  <a:cubicBezTo>
                    <a:pt x="12000" y="26"/>
                    <a:pt x="11917" y="1"/>
                    <a:pt x="1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819131" y="4669449"/>
              <a:ext cx="1489216" cy="384896"/>
            </a:xfrm>
            <a:custGeom>
              <a:avLst/>
              <a:gdLst/>
              <a:ahLst/>
              <a:cxnLst/>
              <a:rect l="l" t="t" r="r" b="b"/>
              <a:pathLst>
                <a:path w="45699" h="11740" extrusionOk="0">
                  <a:moveTo>
                    <a:pt x="22929" y="1235"/>
                  </a:moveTo>
                  <a:cubicBezTo>
                    <a:pt x="23087" y="1235"/>
                    <a:pt x="23245" y="1267"/>
                    <a:pt x="23404" y="1425"/>
                  </a:cubicBezTo>
                  <a:cubicBezTo>
                    <a:pt x="23562" y="1552"/>
                    <a:pt x="23689" y="1774"/>
                    <a:pt x="23689" y="2027"/>
                  </a:cubicBezTo>
                  <a:cubicBezTo>
                    <a:pt x="23689" y="2249"/>
                    <a:pt x="23562" y="2439"/>
                    <a:pt x="23436" y="2597"/>
                  </a:cubicBezTo>
                  <a:cubicBezTo>
                    <a:pt x="23277" y="2755"/>
                    <a:pt x="23119" y="2819"/>
                    <a:pt x="22929" y="2819"/>
                  </a:cubicBezTo>
                  <a:cubicBezTo>
                    <a:pt x="22770" y="2819"/>
                    <a:pt x="22580" y="2724"/>
                    <a:pt x="22390" y="2597"/>
                  </a:cubicBezTo>
                  <a:cubicBezTo>
                    <a:pt x="22232" y="2439"/>
                    <a:pt x="22169" y="2249"/>
                    <a:pt x="22169" y="2027"/>
                  </a:cubicBezTo>
                  <a:cubicBezTo>
                    <a:pt x="22169" y="1774"/>
                    <a:pt x="22295" y="1584"/>
                    <a:pt x="22454" y="1425"/>
                  </a:cubicBezTo>
                  <a:cubicBezTo>
                    <a:pt x="22612" y="1299"/>
                    <a:pt x="22770" y="1235"/>
                    <a:pt x="22929" y="1235"/>
                  </a:cubicBezTo>
                  <a:close/>
                  <a:moveTo>
                    <a:pt x="12668" y="1805"/>
                  </a:moveTo>
                  <a:lnTo>
                    <a:pt x="12668" y="1805"/>
                  </a:lnTo>
                  <a:cubicBezTo>
                    <a:pt x="12383" y="1837"/>
                    <a:pt x="12161" y="1932"/>
                    <a:pt x="11876" y="1995"/>
                  </a:cubicBezTo>
                  <a:cubicBezTo>
                    <a:pt x="11401" y="2154"/>
                    <a:pt x="10926" y="2407"/>
                    <a:pt x="10483" y="2629"/>
                  </a:cubicBezTo>
                  <a:cubicBezTo>
                    <a:pt x="10071" y="2882"/>
                    <a:pt x="9628" y="3104"/>
                    <a:pt x="9184" y="3389"/>
                  </a:cubicBezTo>
                  <a:cubicBezTo>
                    <a:pt x="8741" y="3674"/>
                    <a:pt x="8361" y="3990"/>
                    <a:pt x="8013" y="4370"/>
                  </a:cubicBezTo>
                  <a:cubicBezTo>
                    <a:pt x="7823" y="4560"/>
                    <a:pt x="7728" y="4750"/>
                    <a:pt x="7601" y="4972"/>
                  </a:cubicBezTo>
                  <a:cubicBezTo>
                    <a:pt x="7696" y="4719"/>
                    <a:pt x="7728" y="4434"/>
                    <a:pt x="7728" y="4117"/>
                  </a:cubicBezTo>
                  <a:cubicBezTo>
                    <a:pt x="7728" y="3959"/>
                    <a:pt x="7696" y="3800"/>
                    <a:pt x="7601" y="3674"/>
                  </a:cubicBezTo>
                  <a:cubicBezTo>
                    <a:pt x="7538" y="3515"/>
                    <a:pt x="7379" y="3389"/>
                    <a:pt x="7253" y="3325"/>
                  </a:cubicBezTo>
                  <a:cubicBezTo>
                    <a:pt x="7221" y="3325"/>
                    <a:pt x="7158" y="3294"/>
                    <a:pt x="7126" y="3294"/>
                  </a:cubicBezTo>
                  <a:cubicBezTo>
                    <a:pt x="7411" y="3167"/>
                    <a:pt x="7633" y="3040"/>
                    <a:pt x="7918" y="2945"/>
                  </a:cubicBezTo>
                  <a:cubicBezTo>
                    <a:pt x="8836" y="2597"/>
                    <a:pt x="9786" y="2375"/>
                    <a:pt x="10736" y="2122"/>
                  </a:cubicBezTo>
                  <a:cubicBezTo>
                    <a:pt x="11370" y="1964"/>
                    <a:pt x="12035" y="1837"/>
                    <a:pt x="12668" y="1805"/>
                  </a:cubicBezTo>
                  <a:close/>
                  <a:moveTo>
                    <a:pt x="33190" y="1805"/>
                  </a:moveTo>
                  <a:cubicBezTo>
                    <a:pt x="33823" y="1805"/>
                    <a:pt x="34488" y="1964"/>
                    <a:pt x="35121" y="2122"/>
                  </a:cubicBezTo>
                  <a:cubicBezTo>
                    <a:pt x="36071" y="2375"/>
                    <a:pt x="37022" y="2597"/>
                    <a:pt x="37940" y="2977"/>
                  </a:cubicBezTo>
                  <a:cubicBezTo>
                    <a:pt x="38193" y="3040"/>
                    <a:pt x="38447" y="3167"/>
                    <a:pt x="38732" y="3294"/>
                  </a:cubicBezTo>
                  <a:cubicBezTo>
                    <a:pt x="38668" y="3294"/>
                    <a:pt x="38637" y="3325"/>
                    <a:pt x="38605" y="3325"/>
                  </a:cubicBezTo>
                  <a:cubicBezTo>
                    <a:pt x="38447" y="3389"/>
                    <a:pt x="38320" y="3515"/>
                    <a:pt x="38257" y="3674"/>
                  </a:cubicBezTo>
                  <a:cubicBezTo>
                    <a:pt x="38162" y="3832"/>
                    <a:pt x="38130" y="3990"/>
                    <a:pt x="38130" y="4117"/>
                  </a:cubicBezTo>
                  <a:cubicBezTo>
                    <a:pt x="38130" y="4434"/>
                    <a:pt x="38162" y="4719"/>
                    <a:pt x="38257" y="4972"/>
                  </a:cubicBezTo>
                  <a:cubicBezTo>
                    <a:pt x="38130" y="4750"/>
                    <a:pt x="38003" y="4560"/>
                    <a:pt x="37845" y="4402"/>
                  </a:cubicBezTo>
                  <a:cubicBezTo>
                    <a:pt x="37497" y="3990"/>
                    <a:pt x="37085" y="3674"/>
                    <a:pt x="36673" y="3389"/>
                  </a:cubicBezTo>
                  <a:cubicBezTo>
                    <a:pt x="36230" y="3135"/>
                    <a:pt x="35786" y="2882"/>
                    <a:pt x="35343" y="2660"/>
                  </a:cubicBezTo>
                  <a:cubicBezTo>
                    <a:pt x="34900" y="2407"/>
                    <a:pt x="34456" y="2185"/>
                    <a:pt x="33981" y="2027"/>
                  </a:cubicBezTo>
                  <a:cubicBezTo>
                    <a:pt x="33728" y="1932"/>
                    <a:pt x="33443" y="1900"/>
                    <a:pt x="33190" y="1805"/>
                  </a:cubicBezTo>
                  <a:close/>
                  <a:moveTo>
                    <a:pt x="39367" y="4808"/>
                  </a:moveTo>
                  <a:lnTo>
                    <a:pt x="39367" y="4808"/>
                  </a:lnTo>
                  <a:cubicBezTo>
                    <a:pt x="39072" y="4972"/>
                    <a:pt x="38820" y="5224"/>
                    <a:pt x="38668" y="5542"/>
                  </a:cubicBezTo>
                  <a:cubicBezTo>
                    <a:pt x="38657" y="5562"/>
                    <a:pt x="38646" y="5582"/>
                    <a:pt x="38636" y="5604"/>
                  </a:cubicBezTo>
                  <a:lnTo>
                    <a:pt x="38636" y="5604"/>
                  </a:lnTo>
                  <a:cubicBezTo>
                    <a:pt x="38636" y="5604"/>
                    <a:pt x="38636" y="5605"/>
                    <a:pt x="38637" y="5606"/>
                  </a:cubicBezTo>
                  <a:cubicBezTo>
                    <a:pt x="38668" y="5732"/>
                    <a:pt x="38732" y="5827"/>
                    <a:pt x="38763" y="5891"/>
                  </a:cubicBezTo>
                  <a:cubicBezTo>
                    <a:pt x="38795" y="5732"/>
                    <a:pt x="38827" y="5574"/>
                    <a:pt x="38922" y="5416"/>
                  </a:cubicBezTo>
                  <a:cubicBezTo>
                    <a:pt x="39023" y="5192"/>
                    <a:pt x="39178" y="4981"/>
                    <a:pt x="39367" y="4808"/>
                  </a:cubicBezTo>
                  <a:close/>
                  <a:moveTo>
                    <a:pt x="6846" y="3657"/>
                  </a:moveTo>
                  <a:cubicBezTo>
                    <a:pt x="6910" y="3657"/>
                    <a:pt x="6972" y="3664"/>
                    <a:pt x="7031" y="3674"/>
                  </a:cubicBezTo>
                  <a:cubicBezTo>
                    <a:pt x="7253" y="3705"/>
                    <a:pt x="7411" y="3927"/>
                    <a:pt x="7443" y="4149"/>
                  </a:cubicBezTo>
                  <a:cubicBezTo>
                    <a:pt x="7506" y="4624"/>
                    <a:pt x="7379" y="5194"/>
                    <a:pt x="7158" y="5669"/>
                  </a:cubicBezTo>
                  <a:cubicBezTo>
                    <a:pt x="7126" y="5732"/>
                    <a:pt x="7094" y="5827"/>
                    <a:pt x="7031" y="5922"/>
                  </a:cubicBezTo>
                  <a:cubicBezTo>
                    <a:pt x="6999" y="5764"/>
                    <a:pt x="6968" y="5606"/>
                    <a:pt x="6904" y="5447"/>
                  </a:cubicBezTo>
                  <a:cubicBezTo>
                    <a:pt x="6746" y="5099"/>
                    <a:pt x="6461" y="4782"/>
                    <a:pt x="6113" y="4592"/>
                  </a:cubicBezTo>
                  <a:cubicBezTo>
                    <a:pt x="5796" y="4402"/>
                    <a:pt x="5384" y="4307"/>
                    <a:pt x="5036" y="4307"/>
                  </a:cubicBezTo>
                  <a:cubicBezTo>
                    <a:pt x="5099" y="4275"/>
                    <a:pt x="5162" y="4244"/>
                    <a:pt x="5226" y="4244"/>
                  </a:cubicBezTo>
                  <a:lnTo>
                    <a:pt x="6176" y="3769"/>
                  </a:lnTo>
                  <a:cubicBezTo>
                    <a:pt x="6208" y="3769"/>
                    <a:pt x="6239" y="3800"/>
                    <a:pt x="6303" y="3800"/>
                  </a:cubicBezTo>
                  <a:lnTo>
                    <a:pt x="6366" y="3800"/>
                  </a:lnTo>
                  <a:cubicBezTo>
                    <a:pt x="6541" y="3691"/>
                    <a:pt x="6701" y="3657"/>
                    <a:pt x="6846" y="3657"/>
                  </a:cubicBezTo>
                  <a:close/>
                  <a:moveTo>
                    <a:pt x="19255" y="1235"/>
                  </a:moveTo>
                  <a:lnTo>
                    <a:pt x="19255" y="1235"/>
                  </a:lnTo>
                  <a:cubicBezTo>
                    <a:pt x="19002" y="1425"/>
                    <a:pt x="18812" y="1615"/>
                    <a:pt x="18622" y="1869"/>
                  </a:cubicBezTo>
                  <a:cubicBezTo>
                    <a:pt x="18337" y="2217"/>
                    <a:pt x="18178" y="2597"/>
                    <a:pt x="17957" y="2977"/>
                  </a:cubicBezTo>
                  <a:cubicBezTo>
                    <a:pt x="17608" y="3705"/>
                    <a:pt x="17292" y="4497"/>
                    <a:pt x="17038" y="5289"/>
                  </a:cubicBezTo>
                  <a:cubicBezTo>
                    <a:pt x="16912" y="5701"/>
                    <a:pt x="16785" y="6144"/>
                    <a:pt x="16785" y="6556"/>
                  </a:cubicBezTo>
                  <a:cubicBezTo>
                    <a:pt x="16785" y="6714"/>
                    <a:pt x="16785" y="6872"/>
                    <a:pt x="16817" y="7031"/>
                  </a:cubicBezTo>
                  <a:cubicBezTo>
                    <a:pt x="16753" y="6904"/>
                    <a:pt x="16658" y="6841"/>
                    <a:pt x="16563" y="6777"/>
                  </a:cubicBezTo>
                  <a:cubicBezTo>
                    <a:pt x="16437" y="6682"/>
                    <a:pt x="16342" y="6619"/>
                    <a:pt x="16247" y="6524"/>
                  </a:cubicBezTo>
                  <a:cubicBezTo>
                    <a:pt x="15993" y="6397"/>
                    <a:pt x="15708" y="6334"/>
                    <a:pt x="15455" y="6334"/>
                  </a:cubicBezTo>
                  <a:cubicBezTo>
                    <a:pt x="15202" y="6334"/>
                    <a:pt x="15012" y="6397"/>
                    <a:pt x="14758" y="6461"/>
                  </a:cubicBezTo>
                  <a:cubicBezTo>
                    <a:pt x="15012" y="6112"/>
                    <a:pt x="15233" y="5859"/>
                    <a:pt x="15518" y="5542"/>
                  </a:cubicBezTo>
                  <a:cubicBezTo>
                    <a:pt x="16183" y="4687"/>
                    <a:pt x="16817" y="3832"/>
                    <a:pt x="17450" y="2914"/>
                  </a:cubicBezTo>
                  <a:cubicBezTo>
                    <a:pt x="17608" y="2692"/>
                    <a:pt x="17767" y="2470"/>
                    <a:pt x="17893" y="2249"/>
                  </a:cubicBezTo>
                  <a:cubicBezTo>
                    <a:pt x="18052" y="2059"/>
                    <a:pt x="18242" y="1837"/>
                    <a:pt x="18432" y="1710"/>
                  </a:cubicBezTo>
                  <a:cubicBezTo>
                    <a:pt x="18685" y="1552"/>
                    <a:pt x="18970" y="1394"/>
                    <a:pt x="19255" y="1235"/>
                  </a:cubicBezTo>
                  <a:close/>
                  <a:moveTo>
                    <a:pt x="38532" y="5907"/>
                  </a:moveTo>
                  <a:lnTo>
                    <a:pt x="38532" y="5907"/>
                  </a:lnTo>
                  <a:cubicBezTo>
                    <a:pt x="38496" y="6061"/>
                    <a:pt x="38478" y="6229"/>
                    <a:pt x="38478" y="6397"/>
                  </a:cubicBezTo>
                  <a:cubicBezTo>
                    <a:pt x="38510" y="6556"/>
                    <a:pt x="38542" y="6777"/>
                    <a:pt x="38542" y="6967"/>
                  </a:cubicBezTo>
                  <a:cubicBezTo>
                    <a:pt x="38569" y="7023"/>
                    <a:pt x="38594" y="7078"/>
                    <a:pt x="38619" y="7134"/>
                  </a:cubicBezTo>
                  <a:lnTo>
                    <a:pt x="38619" y="7134"/>
                  </a:lnTo>
                  <a:cubicBezTo>
                    <a:pt x="38711" y="6741"/>
                    <a:pt x="38676" y="6309"/>
                    <a:pt x="38532" y="5907"/>
                  </a:cubicBezTo>
                  <a:close/>
                  <a:moveTo>
                    <a:pt x="28750" y="7194"/>
                  </a:moveTo>
                  <a:lnTo>
                    <a:pt x="28750" y="7194"/>
                  </a:lnTo>
                  <a:cubicBezTo>
                    <a:pt x="28670" y="7315"/>
                    <a:pt x="28603" y="7445"/>
                    <a:pt x="28554" y="7576"/>
                  </a:cubicBezTo>
                  <a:lnTo>
                    <a:pt x="28554" y="7576"/>
                  </a:lnTo>
                  <a:cubicBezTo>
                    <a:pt x="28649" y="7463"/>
                    <a:pt x="28711" y="7334"/>
                    <a:pt x="28750" y="7194"/>
                  </a:cubicBezTo>
                  <a:close/>
                  <a:moveTo>
                    <a:pt x="23657" y="1140"/>
                  </a:moveTo>
                  <a:cubicBezTo>
                    <a:pt x="24227" y="1299"/>
                    <a:pt x="24734" y="1615"/>
                    <a:pt x="25146" y="2090"/>
                  </a:cubicBezTo>
                  <a:cubicBezTo>
                    <a:pt x="25716" y="2724"/>
                    <a:pt x="26001" y="3642"/>
                    <a:pt x="26032" y="4497"/>
                  </a:cubicBezTo>
                  <a:cubicBezTo>
                    <a:pt x="26032" y="4940"/>
                    <a:pt x="25969" y="5384"/>
                    <a:pt x="25811" y="5827"/>
                  </a:cubicBezTo>
                  <a:cubicBezTo>
                    <a:pt x="25652" y="6207"/>
                    <a:pt x="25399" y="6619"/>
                    <a:pt x="25146" y="6936"/>
                  </a:cubicBezTo>
                  <a:cubicBezTo>
                    <a:pt x="24576" y="7569"/>
                    <a:pt x="23752" y="7949"/>
                    <a:pt x="22929" y="7949"/>
                  </a:cubicBezTo>
                  <a:cubicBezTo>
                    <a:pt x="22074" y="7949"/>
                    <a:pt x="21282" y="7569"/>
                    <a:pt x="20712" y="6936"/>
                  </a:cubicBezTo>
                  <a:cubicBezTo>
                    <a:pt x="20427" y="6619"/>
                    <a:pt x="20205" y="6239"/>
                    <a:pt x="20047" y="5827"/>
                  </a:cubicBezTo>
                  <a:cubicBezTo>
                    <a:pt x="19889" y="5416"/>
                    <a:pt x="19794" y="4972"/>
                    <a:pt x="19794" y="4497"/>
                  </a:cubicBezTo>
                  <a:cubicBezTo>
                    <a:pt x="19794" y="3642"/>
                    <a:pt x="20110" y="2724"/>
                    <a:pt x="20712" y="2090"/>
                  </a:cubicBezTo>
                  <a:cubicBezTo>
                    <a:pt x="21092" y="1647"/>
                    <a:pt x="21630" y="1299"/>
                    <a:pt x="22169" y="1140"/>
                  </a:cubicBezTo>
                  <a:lnTo>
                    <a:pt x="22169" y="1140"/>
                  </a:lnTo>
                  <a:cubicBezTo>
                    <a:pt x="22010" y="1394"/>
                    <a:pt x="21979" y="1647"/>
                    <a:pt x="21979" y="1932"/>
                  </a:cubicBezTo>
                  <a:cubicBezTo>
                    <a:pt x="21979" y="2217"/>
                    <a:pt x="22010" y="2502"/>
                    <a:pt x="22169" y="2724"/>
                  </a:cubicBezTo>
                  <a:cubicBezTo>
                    <a:pt x="22327" y="2977"/>
                    <a:pt x="22612" y="3167"/>
                    <a:pt x="22929" y="3167"/>
                  </a:cubicBezTo>
                  <a:cubicBezTo>
                    <a:pt x="23245" y="3167"/>
                    <a:pt x="23499" y="2977"/>
                    <a:pt x="23657" y="2724"/>
                  </a:cubicBezTo>
                  <a:cubicBezTo>
                    <a:pt x="23816" y="2502"/>
                    <a:pt x="23879" y="2217"/>
                    <a:pt x="23879" y="1932"/>
                  </a:cubicBezTo>
                  <a:cubicBezTo>
                    <a:pt x="23879" y="1647"/>
                    <a:pt x="23816" y="1394"/>
                    <a:pt x="23657" y="1140"/>
                  </a:cubicBezTo>
                  <a:close/>
                  <a:moveTo>
                    <a:pt x="21345" y="855"/>
                  </a:moveTo>
                  <a:lnTo>
                    <a:pt x="21345" y="855"/>
                  </a:lnTo>
                  <a:cubicBezTo>
                    <a:pt x="20902" y="1109"/>
                    <a:pt x="20554" y="1425"/>
                    <a:pt x="20269" y="1774"/>
                  </a:cubicBezTo>
                  <a:cubicBezTo>
                    <a:pt x="19635" y="2565"/>
                    <a:pt x="19350" y="3547"/>
                    <a:pt x="19350" y="4497"/>
                  </a:cubicBezTo>
                  <a:cubicBezTo>
                    <a:pt x="19350" y="4877"/>
                    <a:pt x="19414" y="5225"/>
                    <a:pt x="19477" y="5574"/>
                  </a:cubicBezTo>
                  <a:cubicBezTo>
                    <a:pt x="19308" y="5477"/>
                    <a:pt x="19120" y="5436"/>
                    <a:pt x="18913" y="5436"/>
                  </a:cubicBezTo>
                  <a:cubicBezTo>
                    <a:pt x="18850" y="5436"/>
                    <a:pt x="18784" y="5440"/>
                    <a:pt x="18717" y="5447"/>
                  </a:cubicBezTo>
                  <a:cubicBezTo>
                    <a:pt x="18337" y="5511"/>
                    <a:pt x="18020" y="5701"/>
                    <a:pt x="17735" y="6017"/>
                  </a:cubicBezTo>
                  <a:cubicBezTo>
                    <a:pt x="17513" y="6334"/>
                    <a:pt x="17513" y="6841"/>
                    <a:pt x="17703" y="7157"/>
                  </a:cubicBezTo>
                  <a:cubicBezTo>
                    <a:pt x="17767" y="7316"/>
                    <a:pt x="17925" y="7474"/>
                    <a:pt x="18147" y="7601"/>
                  </a:cubicBezTo>
                  <a:cubicBezTo>
                    <a:pt x="18284" y="7669"/>
                    <a:pt x="18421" y="7721"/>
                    <a:pt x="18581" y="7721"/>
                  </a:cubicBezTo>
                  <a:cubicBezTo>
                    <a:pt x="18644" y="7721"/>
                    <a:pt x="18709" y="7713"/>
                    <a:pt x="18780" y="7696"/>
                  </a:cubicBezTo>
                  <a:cubicBezTo>
                    <a:pt x="18938" y="7664"/>
                    <a:pt x="19002" y="7569"/>
                    <a:pt x="18970" y="7379"/>
                  </a:cubicBezTo>
                  <a:cubicBezTo>
                    <a:pt x="18943" y="7269"/>
                    <a:pt x="18843" y="7183"/>
                    <a:pt x="18714" y="7183"/>
                  </a:cubicBezTo>
                  <a:cubicBezTo>
                    <a:pt x="18695" y="7183"/>
                    <a:pt x="18674" y="7185"/>
                    <a:pt x="18653" y="7189"/>
                  </a:cubicBezTo>
                  <a:cubicBezTo>
                    <a:pt x="18626" y="7200"/>
                    <a:pt x="18597" y="7205"/>
                    <a:pt x="18568" y="7205"/>
                  </a:cubicBezTo>
                  <a:cubicBezTo>
                    <a:pt x="18431" y="7205"/>
                    <a:pt x="18283" y="7087"/>
                    <a:pt x="18178" y="6904"/>
                  </a:cubicBezTo>
                  <a:cubicBezTo>
                    <a:pt x="18052" y="6714"/>
                    <a:pt x="18052" y="6492"/>
                    <a:pt x="18178" y="6334"/>
                  </a:cubicBezTo>
                  <a:cubicBezTo>
                    <a:pt x="18305" y="6176"/>
                    <a:pt x="18558" y="6017"/>
                    <a:pt x="18780" y="5986"/>
                  </a:cubicBezTo>
                  <a:cubicBezTo>
                    <a:pt x="18830" y="5971"/>
                    <a:pt x="18883" y="5965"/>
                    <a:pt x="18938" y="5965"/>
                  </a:cubicBezTo>
                  <a:cubicBezTo>
                    <a:pt x="19125" y="5965"/>
                    <a:pt x="19330" y="6039"/>
                    <a:pt x="19477" y="6112"/>
                  </a:cubicBezTo>
                  <a:lnTo>
                    <a:pt x="19730" y="6366"/>
                  </a:lnTo>
                  <a:cubicBezTo>
                    <a:pt x="19730" y="6397"/>
                    <a:pt x="19762" y="6397"/>
                    <a:pt x="19762" y="6461"/>
                  </a:cubicBezTo>
                  <a:cubicBezTo>
                    <a:pt x="19825" y="6556"/>
                    <a:pt x="19889" y="6714"/>
                    <a:pt x="19952" y="6841"/>
                  </a:cubicBezTo>
                  <a:cubicBezTo>
                    <a:pt x="19984" y="6967"/>
                    <a:pt x="19984" y="7094"/>
                    <a:pt x="19984" y="7252"/>
                  </a:cubicBezTo>
                  <a:cubicBezTo>
                    <a:pt x="19952" y="7632"/>
                    <a:pt x="19604" y="8044"/>
                    <a:pt x="19255" y="8297"/>
                  </a:cubicBezTo>
                  <a:cubicBezTo>
                    <a:pt x="19097" y="8392"/>
                    <a:pt x="18875" y="8456"/>
                    <a:pt x="18685" y="8456"/>
                  </a:cubicBezTo>
                  <a:cubicBezTo>
                    <a:pt x="18634" y="8464"/>
                    <a:pt x="18583" y="8468"/>
                    <a:pt x="18533" y="8468"/>
                  </a:cubicBezTo>
                  <a:cubicBezTo>
                    <a:pt x="18396" y="8468"/>
                    <a:pt x="18263" y="8439"/>
                    <a:pt x="18147" y="8392"/>
                  </a:cubicBezTo>
                  <a:cubicBezTo>
                    <a:pt x="17767" y="8266"/>
                    <a:pt x="17450" y="7981"/>
                    <a:pt x="17228" y="7664"/>
                  </a:cubicBezTo>
                  <a:cubicBezTo>
                    <a:pt x="16975" y="7347"/>
                    <a:pt x="16912" y="6967"/>
                    <a:pt x="16912" y="6556"/>
                  </a:cubicBezTo>
                  <a:cubicBezTo>
                    <a:pt x="16912" y="6176"/>
                    <a:pt x="17038" y="5764"/>
                    <a:pt x="17133" y="5384"/>
                  </a:cubicBezTo>
                  <a:cubicBezTo>
                    <a:pt x="17387" y="4592"/>
                    <a:pt x="17767" y="3832"/>
                    <a:pt x="18147" y="3104"/>
                  </a:cubicBezTo>
                  <a:cubicBezTo>
                    <a:pt x="18337" y="2755"/>
                    <a:pt x="18495" y="2375"/>
                    <a:pt x="18780" y="2090"/>
                  </a:cubicBezTo>
                  <a:cubicBezTo>
                    <a:pt x="19097" y="1742"/>
                    <a:pt x="19414" y="1489"/>
                    <a:pt x="19762" y="1299"/>
                  </a:cubicBezTo>
                  <a:cubicBezTo>
                    <a:pt x="20237" y="1077"/>
                    <a:pt x="20775" y="919"/>
                    <a:pt x="21345" y="855"/>
                  </a:cubicBezTo>
                  <a:close/>
                  <a:moveTo>
                    <a:pt x="7348" y="5574"/>
                  </a:moveTo>
                  <a:cubicBezTo>
                    <a:pt x="7348" y="5637"/>
                    <a:pt x="7316" y="5701"/>
                    <a:pt x="7316" y="5764"/>
                  </a:cubicBezTo>
                  <a:cubicBezTo>
                    <a:pt x="7253" y="6841"/>
                    <a:pt x="7791" y="7854"/>
                    <a:pt x="8773" y="8392"/>
                  </a:cubicBezTo>
                  <a:cubicBezTo>
                    <a:pt x="9110" y="8550"/>
                    <a:pt x="9494" y="8611"/>
                    <a:pt x="9870" y="8611"/>
                  </a:cubicBezTo>
                  <a:cubicBezTo>
                    <a:pt x="10024" y="8611"/>
                    <a:pt x="10177" y="8601"/>
                    <a:pt x="10325" y="8582"/>
                  </a:cubicBezTo>
                  <a:cubicBezTo>
                    <a:pt x="10831" y="8487"/>
                    <a:pt x="11370" y="8329"/>
                    <a:pt x="11781" y="8076"/>
                  </a:cubicBezTo>
                  <a:cubicBezTo>
                    <a:pt x="12003" y="7917"/>
                    <a:pt x="12225" y="7696"/>
                    <a:pt x="12351" y="7474"/>
                  </a:cubicBezTo>
                  <a:cubicBezTo>
                    <a:pt x="12510" y="7221"/>
                    <a:pt x="12573" y="6999"/>
                    <a:pt x="12636" y="6714"/>
                  </a:cubicBezTo>
                  <a:cubicBezTo>
                    <a:pt x="12700" y="6397"/>
                    <a:pt x="12700" y="6017"/>
                    <a:pt x="12636" y="5669"/>
                  </a:cubicBezTo>
                  <a:lnTo>
                    <a:pt x="12636" y="5669"/>
                  </a:lnTo>
                  <a:cubicBezTo>
                    <a:pt x="12953" y="5891"/>
                    <a:pt x="13333" y="6081"/>
                    <a:pt x="13745" y="6112"/>
                  </a:cubicBezTo>
                  <a:cubicBezTo>
                    <a:pt x="13823" y="6126"/>
                    <a:pt x="13900" y="6133"/>
                    <a:pt x="13976" y="6133"/>
                  </a:cubicBezTo>
                  <a:cubicBezTo>
                    <a:pt x="14234" y="6133"/>
                    <a:pt x="14474" y="6059"/>
                    <a:pt x="14695" y="5986"/>
                  </a:cubicBezTo>
                  <a:lnTo>
                    <a:pt x="14695" y="5986"/>
                  </a:lnTo>
                  <a:cubicBezTo>
                    <a:pt x="14188" y="6556"/>
                    <a:pt x="13650" y="7126"/>
                    <a:pt x="13080" y="7664"/>
                  </a:cubicBezTo>
                  <a:cubicBezTo>
                    <a:pt x="12858" y="7886"/>
                    <a:pt x="12668" y="8044"/>
                    <a:pt x="12478" y="8234"/>
                  </a:cubicBezTo>
                  <a:cubicBezTo>
                    <a:pt x="12288" y="8392"/>
                    <a:pt x="12066" y="8487"/>
                    <a:pt x="11845" y="8614"/>
                  </a:cubicBezTo>
                  <a:cubicBezTo>
                    <a:pt x="11401" y="8867"/>
                    <a:pt x="10895" y="9026"/>
                    <a:pt x="10420" y="9152"/>
                  </a:cubicBezTo>
                  <a:cubicBezTo>
                    <a:pt x="10113" y="9214"/>
                    <a:pt x="9780" y="9249"/>
                    <a:pt x="9454" y="9249"/>
                  </a:cubicBezTo>
                  <a:cubicBezTo>
                    <a:pt x="9276" y="9249"/>
                    <a:pt x="9099" y="9238"/>
                    <a:pt x="8931" y="9216"/>
                  </a:cubicBezTo>
                  <a:cubicBezTo>
                    <a:pt x="8709" y="9184"/>
                    <a:pt x="8519" y="9089"/>
                    <a:pt x="8298" y="8962"/>
                  </a:cubicBezTo>
                  <a:cubicBezTo>
                    <a:pt x="8139" y="8867"/>
                    <a:pt x="7949" y="8709"/>
                    <a:pt x="7791" y="8487"/>
                  </a:cubicBezTo>
                  <a:cubicBezTo>
                    <a:pt x="7633" y="8297"/>
                    <a:pt x="7474" y="8139"/>
                    <a:pt x="7411" y="7917"/>
                  </a:cubicBezTo>
                  <a:cubicBezTo>
                    <a:pt x="7284" y="7696"/>
                    <a:pt x="7189" y="7474"/>
                    <a:pt x="7158" y="7189"/>
                  </a:cubicBezTo>
                  <a:cubicBezTo>
                    <a:pt x="7031" y="6682"/>
                    <a:pt x="7094" y="6176"/>
                    <a:pt x="7316" y="5701"/>
                  </a:cubicBezTo>
                  <a:cubicBezTo>
                    <a:pt x="7316" y="5637"/>
                    <a:pt x="7348" y="5606"/>
                    <a:pt x="7348" y="5574"/>
                  </a:cubicBezTo>
                  <a:close/>
                  <a:moveTo>
                    <a:pt x="22834" y="0"/>
                  </a:moveTo>
                  <a:cubicBezTo>
                    <a:pt x="22834" y="0"/>
                    <a:pt x="20870" y="0"/>
                    <a:pt x="19794" y="507"/>
                  </a:cubicBezTo>
                  <a:cubicBezTo>
                    <a:pt x="19730" y="538"/>
                    <a:pt x="19667" y="538"/>
                    <a:pt x="19604" y="570"/>
                  </a:cubicBezTo>
                  <a:cubicBezTo>
                    <a:pt x="19097" y="792"/>
                    <a:pt x="18558" y="1045"/>
                    <a:pt x="18147" y="1425"/>
                  </a:cubicBezTo>
                  <a:lnTo>
                    <a:pt x="17545" y="1995"/>
                  </a:lnTo>
                  <a:cubicBezTo>
                    <a:pt x="17387" y="2249"/>
                    <a:pt x="17228" y="2439"/>
                    <a:pt x="17070" y="2692"/>
                  </a:cubicBezTo>
                  <a:cubicBezTo>
                    <a:pt x="16563" y="3484"/>
                    <a:pt x="15993" y="4212"/>
                    <a:pt x="15392" y="4940"/>
                  </a:cubicBezTo>
                  <a:cubicBezTo>
                    <a:pt x="14917" y="5416"/>
                    <a:pt x="14346" y="5764"/>
                    <a:pt x="13650" y="5764"/>
                  </a:cubicBezTo>
                  <a:cubicBezTo>
                    <a:pt x="13270" y="5732"/>
                    <a:pt x="12858" y="5574"/>
                    <a:pt x="12605" y="5289"/>
                  </a:cubicBezTo>
                  <a:cubicBezTo>
                    <a:pt x="12320" y="5004"/>
                    <a:pt x="12130" y="4655"/>
                    <a:pt x="12161" y="4275"/>
                  </a:cubicBezTo>
                  <a:cubicBezTo>
                    <a:pt x="12193" y="3895"/>
                    <a:pt x="12478" y="3547"/>
                    <a:pt x="12795" y="3325"/>
                  </a:cubicBezTo>
                  <a:cubicBezTo>
                    <a:pt x="12953" y="3199"/>
                    <a:pt x="13127" y="3135"/>
                    <a:pt x="13301" y="3135"/>
                  </a:cubicBezTo>
                  <a:cubicBezTo>
                    <a:pt x="13476" y="3135"/>
                    <a:pt x="13650" y="3199"/>
                    <a:pt x="13808" y="3325"/>
                  </a:cubicBezTo>
                  <a:cubicBezTo>
                    <a:pt x="13966" y="3420"/>
                    <a:pt x="14093" y="3547"/>
                    <a:pt x="14188" y="3705"/>
                  </a:cubicBezTo>
                  <a:cubicBezTo>
                    <a:pt x="14251" y="3864"/>
                    <a:pt x="14251" y="4054"/>
                    <a:pt x="14188" y="4149"/>
                  </a:cubicBezTo>
                  <a:cubicBezTo>
                    <a:pt x="14125" y="4212"/>
                    <a:pt x="13935" y="4307"/>
                    <a:pt x="13776" y="4307"/>
                  </a:cubicBezTo>
                  <a:cubicBezTo>
                    <a:pt x="13618" y="4307"/>
                    <a:pt x="13586" y="4212"/>
                    <a:pt x="13555" y="4149"/>
                  </a:cubicBezTo>
                  <a:cubicBezTo>
                    <a:pt x="13505" y="4024"/>
                    <a:pt x="13436" y="3939"/>
                    <a:pt x="13331" y="3939"/>
                  </a:cubicBezTo>
                  <a:cubicBezTo>
                    <a:pt x="13303" y="3939"/>
                    <a:pt x="13272" y="3945"/>
                    <a:pt x="13238" y="3959"/>
                  </a:cubicBezTo>
                  <a:cubicBezTo>
                    <a:pt x="13080" y="3990"/>
                    <a:pt x="12985" y="4117"/>
                    <a:pt x="13016" y="4275"/>
                  </a:cubicBezTo>
                  <a:lnTo>
                    <a:pt x="13016" y="4307"/>
                  </a:lnTo>
                  <a:lnTo>
                    <a:pt x="13016" y="4339"/>
                  </a:lnTo>
                  <a:cubicBezTo>
                    <a:pt x="13080" y="4497"/>
                    <a:pt x="13175" y="4655"/>
                    <a:pt x="13333" y="4750"/>
                  </a:cubicBezTo>
                  <a:cubicBezTo>
                    <a:pt x="13449" y="4797"/>
                    <a:pt x="13565" y="4826"/>
                    <a:pt x="13668" y="4826"/>
                  </a:cubicBezTo>
                  <a:cubicBezTo>
                    <a:pt x="13706" y="4826"/>
                    <a:pt x="13742" y="4822"/>
                    <a:pt x="13776" y="4814"/>
                  </a:cubicBezTo>
                  <a:cubicBezTo>
                    <a:pt x="13935" y="4814"/>
                    <a:pt x="14061" y="4782"/>
                    <a:pt x="14188" y="4687"/>
                  </a:cubicBezTo>
                  <a:cubicBezTo>
                    <a:pt x="14283" y="4655"/>
                    <a:pt x="14441" y="4529"/>
                    <a:pt x="14505" y="4370"/>
                  </a:cubicBezTo>
                  <a:cubicBezTo>
                    <a:pt x="14600" y="4117"/>
                    <a:pt x="14568" y="3832"/>
                    <a:pt x="14505" y="3579"/>
                  </a:cubicBezTo>
                  <a:cubicBezTo>
                    <a:pt x="14378" y="3357"/>
                    <a:pt x="14220" y="3167"/>
                    <a:pt x="13966" y="3040"/>
                  </a:cubicBezTo>
                  <a:cubicBezTo>
                    <a:pt x="13776" y="2914"/>
                    <a:pt x="13491" y="2850"/>
                    <a:pt x="13270" y="2850"/>
                  </a:cubicBezTo>
                  <a:cubicBezTo>
                    <a:pt x="13016" y="2850"/>
                    <a:pt x="12795" y="2945"/>
                    <a:pt x="12605" y="3072"/>
                  </a:cubicBezTo>
                  <a:cubicBezTo>
                    <a:pt x="12383" y="3199"/>
                    <a:pt x="12225" y="3389"/>
                    <a:pt x="12130" y="3579"/>
                  </a:cubicBezTo>
                  <a:cubicBezTo>
                    <a:pt x="12003" y="3800"/>
                    <a:pt x="11876" y="4022"/>
                    <a:pt x="11876" y="4275"/>
                  </a:cubicBezTo>
                  <a:cubicBezTo>
                    <a:pt x="11876" y="4434"/>
                    <a:pt x="11876" y="4592"/>
                    <a:pt x="11908" y="4750"/>
                  </a:cubicBezTo>
                  <a:cubicBezTo>
                    <a:pt x="11845" y="4655"/>
                    <a:pt x="11718" y="4624"/>
                    <a:pt x="11591" y="4592"/>
                  </a:cubicBezTo>
                  <a:cubicBezTo>
                    <a:pt x="11338" y="4497"/>
                    <a:pt x="11085" y="4465"/>
                    <a:pt x="10800" y="4465"/>
                  </a:cubicBezTo>
                  <a:cubicBezTo>
                    <a:pt x="10546" y="4465"/>
                    <a:pt x="10261" y="4465"/>
                    <a:pt x="9976" y="4592"/>
                  </a:cubicBezTo>
                  <a:cubicBezTo>
                    <a:pt x="9849" y="4624"/>
                    <a:pt x="9691" y="4687"/>
                    <a:pt x="9596" y="4782"/>
                  </a:cubicBezTo>
                  <a:cubicBezTo>
                    <a:pt x="9469" y="4845"/>
                    <a:pt x="9343" y="4940"/>
                    <a:pt x="9279" y="5067"/>
                  </a:cubicBezTo>
                  <a:cubicBezTo>
                    <a:pt x="9058" y="5257"/>
                    <a:pt x="8899" y="5542"/>
                    <a:pt x="8836" y="5859"/>
                  </a:cubicBezTo>
                  <a:cubicBezTo>
                    <a:pt x="8741" y="6176"/>
                    <a:pt x="8868" y="6524"/>
                    <a:pt x="9121" y="6746"/>
                  </a:cubicBezTo>
                  <a:cubicBezTo>
                    <a:pt x="9216" y="6872"/>
                    <a:pt x="9343" y="6967"/>
                    <a:pt x="9501" y="7031"/>
                  </a:cubicBezTo>
                  <a:cubicBezTo>
                    <a:pt x="9659" y="7126"/>
                    <a:pt x="9818" y="7157"/>
                    <a:pt x="10008" y="7157"/>
                  </a:cubicBezTo>
                  <a:cubicBezTo>
                    <a:pt x="10166" y="7157"/>
                    <a:pt x="10388" y="7126"/>
                    <a:pt x="10483" y="6999"/>
                  </a:cubicBezTo>
                  <a:cubicBezTo>
                    <a:pt x="10641" y="6904"/>
                    <a:pt x="10768" y="6809"/>
                    <a:pt x="10895" y="6651"/>
                  </a:cubicBezTo>
                  <a:cubicBezTo>
                    <a:pt x="10958" y="6492"/>
                    <a:pt x="10926" y="6302"/>
                    <a:pt x="10768" y="6207"/>
                  </a:cubicBezTo>
                  <a:cubicBezTo>
                    <a:pt x="10717" y="6177"/>
                    <a:pt x="10663" y="6163"/>
                    <a:pt x="10610" y="6163"/>
                  </a:cubicBezTo>
                  <a:cubicBezTo>
                    <a:pt x="10497" y="6163"/>
                    <a:pt x="10389" y="6226"/>
                    <a:pt x="10325" y="6334"/>
                  </a:cubicBezTo>
                  <a:lnTo>
                    <a:pt x="10325" y="6366"/>
                  </a:lnTo>
                  <a:cubicBezTo>
                    <a:pt x="10293" y="6461"/>
                    <a:pt x="10134" y="6619"/>
                    <a:pt x="9976" y="6619"/>
                  </a:cubicBezTo>
                  <a:cubicBezTo>
                    <a:pt x="9959" y="6622"/>
                    <a:pt x="9943" y="6624"/>
                    <a:pt x="9926" y="6624"/>
                  </a:cubicBezTo>
                  <a:cubicBezTo>
                    <a:pt x="9785" y="6624"/>
                    <a:pt x="9646" y="6511"/>
                    <a:pt x="9533" y="6397"/>
                  </a:cubicBezTo>
                  <a:cubicBezTo>
                    <a:pt x="9406" y="6302"/>
                    <a:pt x="9343" y="6144"/>
                    <a:pt x="9374" y="5986"/>
                  </a:cubicBezTo>
                  <a:cubicBezTo>
                    <a:pt x="9438" y="5827"/>
                    <a:pt x="9501" y="5606"/>
                    <a:pt x="9659" y="5447"/>
                  </a:cubicBezTo>
                  <a:cubicBezTo>
                    <a:pt x="9818" y="5289"/>
                    <a:pt x="9976" y="5194"/>
                    <a:pt x="10166" y="5099"/>
                  </a:cubicBezTo>
                  <a:cubicBezTo>
                    <a:pt x="10388" y="5035"/>
                    <a:pt x="10610" y="4972"/>
                    <a:pt x="10800" y="4972"/>
                  </a:cubicBezTo>
                  <a:cubicBezTo>
                    <a:pt x="11053" y="4972"/>
                    <a:pt x="11275" y="5035"/>
                    <a:pt x="11496" y="5067"/>
                  </a:cubicBezTo>
                  <a:cubicBezTo>
                    <a:pt x="11686" y="5130"/>
                    <a:pt x="11845" y="5257"/>
                    <a:pt x="12003" y="5416"/>
                  </a:cubicBezTo>
                  <a:cubicBezTo>
                    <a:pt x="12225" y="5732"/>
                    <a:pt x="12320" y="6239"/>
                    <a:pt x="12193" y="6682"/>
                  </a:cubicBezTo>
                  <a:cubicBezTo>
                    <a:pt x="12161" y="6904"/>
                    <a:pt x="12066" y="7126"/>
                    <a:pt x="11971" y="7316"/>
                  </a:cubicBezTo>
                  <a:cubicBezTo>
                    <a:pt x="11845" y="7506"/>
                    <a:pt x="11686" y="7664"/>
                    <a:pt x="11496" y="7791"/>
                  </a:cubicBezTo>
                  <a:cubicBezTo>
                    <a:pt x="11116" y="8076"/>
                    <a:pt x="10641" y="8171"/>
                    <a:pt x="10166" y="8266"/>
                  </a:cubicBezTo>
                  <a:cubicBezTo>
                    <a:pt x="10022" y="8285"/>
                    <a:pt x="9879" y="8295"/>
                    <a:pt x="9737" y="8295"/>
                  </a:cubicBezTo>
                  <a:cubicBezTo>
                    <a:pt x="9412" y="8295"/>
                    <a:pt x="9101" y="8240"/>
                    <a:pt x="8836" y="8107"/>
                  </a:cubicBezTo>
                  <a:cubicBezTo>
                    <a:pt x="8013" y="7696"/>
                    <a:pt x="7474" y="6714"/>
                    <a:pt x="7538" y="5796"/>
                  </a:cubicBezTo>
                  <a:cubicBezTo>
                    <a:pt x="7569" y="5320"/>
                    <a:pt x="7791" y="4940"/>
                    <a:pt x="8108" y="4592"/>
                  </a:cubicBezTo>
                  <a:cubicBezTo>
                    <a:pt x="8424" y="4212"/>
                    <a:pt x="8836" y="3959"/>
                    <a:pt x="9216" y="3674"/>
                  </a:cubicBezTo>
                  <a:cubicBezTo>
                    <a:pt x="9628" y="3389"/>
                    <a:pt x="10071" y="3167"/>
                    <a:pt x="10483" y="2945"/>
                  </a:cubicBezTo>
                  <a:cubicBezTo>
                    <a:pt x="10926" y="2724"/>
                    <a:pt x="11370" y="2565"/>
                    <a:pt x="11845" y="2439"/>
                  </a:cubicBezTo>
                  <a:cubicBezTo>
                    <a:pt x="12320" y="2312"/>
                    <a:pt x="12795" y="2249"/>
                    <a:pt x="13270" y="2249"/>
                  </a:cubicBezTo>
                  <a:cubicBezTo>
                    <a:pt x="13745" y="2249"/>
                    <a:pt x="14220" y="2312"/>
                    <a:pt x="14600" y="2470"/>
                  </a:cubicBezTo>
                  <a:lnTo>
                    <a:pt x="14695" y="2470"/>
                  </a:lnTo>
                  <a:cubicBezTo>
                    <a:pt x="14853" y="2597"/>
                    <a:pt x="14917" y="2755"/>
                    <a:pt x="15043" y="2945"/>
                  </a:cubicBezTo>
                  <a:cubicBezTo>
                    <a:pt x="15138" y="3167"/>
                    <a:pt x="15202" y="3357"/>
                    <a:pt x="15202" y="3547"/>
                  </a:cubicBezTo>
                  <a:lnTo>
                    <a:pt x="15202" y="3579"/>
                  </a:lnTo>
                  <a:cubicBezTo>
                    <a:pt x="15202" y="3800"/>
                    <a:pt x="15360" y="3895"/>
                    <a:pt x="15550" y="3895"/>
                  </a:cubicBezTo>
                  <a:cubicBezTo>
                    <a:pt x="15772" y="3895"/>
                    <a:pt x="15867" y="3737"/>
                    <a:pt x="15867" y="3547"/>
                  </a:cubicBezTo>
                  <a:lnTo>
                    <a:pt x="15867" y="3515"/>
                  </a:lnTo>
                  <a:cubicBezTo>
                    <a:pt x="15835" y="3199"/>
                    <a:pt x="15708" y="2945"/>
                    <a:pt x="15550" y="2692"/>
                  </a:cubicBezTo>
                  <a:cubicBezTo>
                    <a:pt x="15392" y="2439"/>
                    <a:pt x="15233" y="2217"/>
                    <a:pt x="15012" y="2059"/>
                  </a:cubicBezTo>
                  <a:cubicBezTo>
                    <a:pt x="14568" y="1679"/>
                    <a:pt x="14061" y="1520"/>
                    <a:pt x="13555" y="1457"/>
                  </a:cubicBezTo>
                  <a:cubicBezTo>
                    <a:pt x="13344" y="1425"/>
                    <a:pt x="13134" y="1411"/>
                    <a:pt x="12926" y="1411"/>
                  </a:cubicBezTo>
                  <a:cubicBezTo>
                    <a:pt x="12103" y="1411"/>
                    <a:pt x="11304" y="1628"/>
                    <a:pt x="10546" y="1805"/>
                  </a:cubicBezTo>
                  <a:cubicBezTo>
                    <a:pt x="8583" y="2280"/>
                    <a:pt x="6714" y="3009"/>
                    <a:pt x="4941" y="3959"/>
                  </a:cubicBezTo>
                  <a:cubicBezTo>
                    <a:pt x="4086" y="4370"/>
                    <a:pt x="3136" y="4687"/>
                    <a:pt x="2186" y="4750"/>
                  </a:cubicBezTo>
                  <a:cubicBezTo>
                    <a:pt x="1711" y="4750"/>
                    <a:pt x="1267" y="4624"/>
                    <a:pt x="919" y="4339"/>
                  </a:cubicBezTo>
                  <a:cubicBezTo>
                    <a:pt x="570" y="4054"/>
                    <a:pt x="349" y="3642"/>
                    <a:pt x="444" y="3199"/>
                  </a:cubicBezTo>
                  <a:cubicBezTo>
                    <a:pt x="475" y="2755"/>
                    <a:pt x="665" y="2312"/>
                    <a:pt x="1045" y="2154"/>
                  </a:cubicBezTo>
                  <a:cubicBezTo>
                    <a:pt x="1212" y="2063"/>
                    <a:pt x="1414" y="2023"/>
                    <a:pt x="1618" y="2023"/>
                  </a:cubicBezTo>
                  <a:cubicBezTo>
                    <a:pt x="1842" y="2023"/>
                    <a:pt x="2067" y="2071"/>
                    <a:pt x="2249" y="2154"/>
                  </a:cubicBezTo>
                  <a:cubicBezTo>
                    <a:pt x="2471" y="2249"/>
                    <a:pt x="2566" y="2407"/>
                    <a:pt x="2692" y="2565"/>
                  </a:cubicBezTo>
                  <a:cubicBezTo>
                    <a:pt x="2787" y="2724"/>
                    <a:pt x="2819" y="2914"/>
                    <a:pt x="2819" y="3072"/>
                  </a:cubicBezTo>
                  <a:cubicBezTo>
                    <a:pt x="2787" y="3199"/>
                    <a:pt x="2661" y="3357"/>
                    <a:pt x="2502" y="3389"/>
                  </a:cubicBezTo>
                  <a:cubicBezTo>
                    <a:pt x="2460" y="3397"/>
                    <a:pt x="2420" y="3401"/>
                    <a:pt x="2381" y="3401"/>
                  </a:cubicBezTo>
                  <a:cubicBezTo>
                    <a:pt x="2276" y="3401"/>
                    <a:pt x="2183" y="3372"/>
                    <a:pt x="2091" y="3325"/>
                  </a:cubicBezTo>
                  <a:cubicBezTo>
                    <a:pt x="2049" y="3270"/>
                    <a:pt x="1983" y="3245"/>
                    <a:pt x="1914" y="3245"/>
                  </a:cubicBezTo>
                  <a:cubicBezTo>
                    <a:pt x="1826" y="3245"/>
                    <a:pt x="1732" y="3286"/>
                    <a:pt x="1679" y="3357"/>
                  </a:cubicBezTo>
                  <a:cubicBezTo>
                    <a:pt x="1552" y="3484"/>
                    <a:pt x="1584" y="3674"/>
                    <a:pt x="1711" y="3800"/>
                  </a:cubicBezTo>
                  <a:cubicBezTo>
                    <a:pt x="1882" y="3914"/>
                    <a:pt x="2087" y="3971"/>
                    <a:pt x="2292" y="3971"/>
                  </a:cubicBezTo>
                  <a:cubicBezTo>
                    <a:pt x="2429" y="3971"/>
                    <a:pt x="2566" y="3946"/>
                    <a:pt x="2692" y="3895"/>
                  </a:cubicBezTo>
                  <a:cubicBezTo>
                    <a:pt x="3009" y="3800"/>
                    <a:pt x="3262" y="3515"/>
                    <a:pt x="3326" y="3167"/>
                  </a:cubicBezTo>
                  <a:cubicBezTo>
                    <a:pt x="3452" y="2502"/>
                    <a:pt x="2977" y="1900"/>
                    <a:pt x="2471" y="1710"/>
                  </a:cubicBezTo>
                  <a:cubicBezTo>
                    <a:pt x="2186" y="1584"/>
                    <a:pt x="1901" y="1552"/>
                    <a:pt x="1616" y="1552"/>
                  </a:cubicBezTo>
                  <a:cubicBezTo>
                    <a:pt x="1362" y="1552"/>
                    <a:pt x="1077" y="1584"/>
                    <a:pt x="792" y="1742"/>
                  </a:cubicBezTo>
                  <a:cubicBezTo>
                    <a:pt x="570" y="1900"/>
                    <a:pt x="317" y="2090"/>
                    <a:pt x="190" y="2344"/>
                  </a:cubicBezTo>
                  <a:cubicBezTo>
                    <a:pt x="95" y="2565"/>
                    <a:pt x="0" y="2850"/>
                    <a:pt x="0" y="3135"/>
                  </a:cubicBezTo>
                  <a:cubicBezTo>
                    <a:pt x="0" y="3389"/>
                    <a:pt x="32" y="3674"/>
                    <a:pt x="159" y="3959"/>
                  </a:cubicBezTo>
                  <a:cubicBezTo>
                    <a:pt x="285" y="4244"/>
                    <a:pt x="475" y="4434"/>
                    <a:pt x="665" y="4592"/>
                  </a:cubicBezTo>
                  <a:cubicBezTo>
                    <a:pt x="887" y="4750"/>
                    <a:pt x="1140" y="4909"/>
                    <a:pt x="1394" y="4940"/>
                  </a:cubicBezTo>
                  <a:cubicBezTo>
                    <a:pt x="1679" y="5035"/>
                    <a:pt x="1901" y="5035"/>
                    <a:pt x="2186" y="5035"/>
                  </a:cubicBezTo>
                  <a:cubicBezTo>
                    <a:pt x="2502" y="5035"/>
                    <a:pt x="2851" y="4940"/>
                    <a:pt x="3167" y="4909"/>
                  </a:cubicBezTo>
                  <a:lnTo>
                    <a:pt x="3167" y="4909"/>
                  </a:lnTo>
                  <a:cubicBezTo>
                    <a:pt x="3009" y="5035"/>
                    <a:pt x="2851" y="5194"/>
                    <a:pt x="2724" y="5384"/>
                  </a:cubicBezTo>
                  <a:cubicBezTo>
                    <a:pt x="2502" y="5732"/>
                    <a:pt x="2407" y="6239"/>
                    <a:pt x="2534" y="6651"/>
                  </a:cubicBezTo>
                  <a:cubicBezTo>
                    <a:pt x="2661" y="7031"/>
                    <a:pt x="2946" y="7474"/>
                    <a:pt x="3357" y="7664"/>
                  </a:cubicBezTo>
                  <a:cubicBezTo>
                    <a:pt x="3561" y="7766"/>
                    <a:pt x="3778" y="7807"/>
                    <a:pt x="3990" y="7807"/>
                  </a:cubicBezTo>
                  <a:cubicBezTo>
                    <a:pt x="4239" y="7807"/>
                    <a:pt x="4482" y="7750"/>
                    <a:pt x="4687" y="7664"/>
                  </a:cubicBezTo>
                  <a:cubicBezTo>
                    <a:pt x="5067" y="7506"/>
                    <a:pt x="5479" y="7189"/>
                    <a:pt x="5574" y="6682"/>
                  </a:cubicBezTo>
                  <a:cubicBezTo>
                    <a:pt x="5637" y="6397"/>
                    <a:pt x="5574" y="6144"/>
                    <a:pt x="5416" y="5922"/>
                  </a:cubicBezTo>
                  <a:cubicBezTo>
                    <a:pt x="5257" y="5701"/>
                    <a:pt x="5067" y="5574"/>
                    <a:pt x="4846" y="5511"/>
                  </a:cubicBezTo>
                  <a:cubicBezTo>
                    <a:pt x="4719" y="5463"/>
                    <a:pt x="4584" y="5431"/>
                    <a:pt x="4450" y="5431"/>
                  </a:cubicBezTo>
                  <a:cubicBezTo>
                    <a:pt x="4315" y="5431"/>
                    <a:pt x="4181" y="5463"/>
                    <a:pt x="4054" y="5542"/>
                  </a:cubicBezTo>
                  <a:cubicBezTo>
                    <a:pt x="3769" y="5701"/>
                    <a:pt x="3642" y="6017"/>
                    <a:pt x="3611" y="6239"/>
                  </a:cubicBezTo>
                  <a:cubicBezTo>
                    <a:pt x="3611" y="6397"/>
                    <a:pt x="3737" y="6556"/>
                    <a:pt x="3896" y="6556"/>
                  </a:cubicBezTo>
                  <a:cubicBezTo>
                    <a:pt x="4054" y="6556"/>
                    <a:pt x="4212" y="6461"/>
                    <a:pt x="4212" y="6302"/>
                  </a:cubicBezTo>
                  <a:cubicBezTo>
                    <a:pt x="4212" y="6176"/>
                    <a:pt x="4244" y="6081"/>
                    <a:pt x="4307" y="6049"/>
                  </a:cubicBezTo>
                  <a:cubicBezTo>
                    <a:pt x="4339" y="6033"/>
                    <a:pt x="4394" y="6025"/>
                    <a:pt x="4454" y="6025"/>
                  </a:cubicBezTo>
                  <a:cubicBezTo>
                    <a:pt x="4513" y="6025"/>
                    <a:pt x="4577" y="6033"/>
                    <a:pt x="4624" y="6049"/>
                  </a:cubicBezTo>
                  <a:cubicBezTo>
                    <a:pt x="4751" y="6081"/>
                    <a:pt x="4877" y="6176"/>
                    <a:pt x="4941" y="6239"/>
                  </a:cubicBezTo>
                  <a:cubicBezTo>
                    <a:pt x="5036" y="6334"/>
                    <a:pt x="5036" y="6461"/>
                    <a:pt x="5036" y="6556"/>
                  </a:cubicBezTo>
                  <a:cubicBezTo>
                    <a:pt x="5004" y="6809"/>
                    <a:pt x="4751" y="7031"/>
                    <a:pt x="4466" y="7157"/>
                  </a:cubicBezTo>
                  <a:cubicBezTo>
                    <a:pt x="4323" y="7228"/>
                    <a:pt x="4161" y="7270"/>
                    <a:pt x="3996" y="7270"/>
                  </a:cubicBezTo>
                  <a:cubicBezTo>
                    <a:pt x="3867" y="7270"/>
                    <a:pt x="3736" y="7245"/>
                    <a:pt x="3611" y="7189"/>
                  </a:cubicBezTo>
                  <a:cubicBezTo>
                    <a:pt x="3326" y="7094"/>
                    <a:pt x="3136" y="6809"/>
                    <a:pt x="3041" y="6524"/>
                  </a:cubicBezTo>
                  <a:cubicBezTo>
                    <a:pt x="2946" y="6207"/>
                    <a:pt x="2977" y="5891"/>
                    <a:pt x="3136" y="5669"/>
                  </a:cubicBezTo>
                  <a:cubicBezTo>
                    <a:pt x="3294" y="5384"/>
                    <a:pt x="3579" y="5194"/>
                    <a:pt x="3896" y="4972"/>
                  </a:cubicBezTo>
                  <a:cubicBezTo>
                    <a:pt x="4212" y="4814"/>
                    <a:pt x="4561" y="4655"/>
                    <a:pt x="4877" y="4624"/>
                  </a:cubicBezTo>
                  <a:cubicBezTo>
                    <a:pt x="4959" y="4608"/>
                    <a:pt x="5041" y="4601"/>
                    <a:pt x="5124" y="4601"/>
                  </a:cubicBezTo>
                  <a:cubicBezTo>
                    <a:pt x="5721" y="4601"/>
                    <a:pt x="6341" y="4986"/>
                    <a:pt x="6619" y="5542"/>
                  </a:cubicBezTo>
                  <a:cubicBezTo>
                    <a:pt x="6746" y="5827"/>
                    <a:pt x="6809" y="6144"/>
                    <a:pt x="6809" y="6397"/>
                  </a:cubicBezTo>
                  <a:cubicBezTo>
                    <a:pt x="6778" y="6619"/>
                    <a:pt x="6778" y="6777"/>
                    <a:pt x="6746" y="6967"/>
                  </a:cubicBezTo>
                  <a:cubicBezTo>
                    <a:pt x="6683" y="7157"/>
                    <a:pt x="6588" y="7411"/>
                    <a:pt x="6461" y="7569"/>
                  </a:cubicBezTo>
                  <a:cubicBezTo>
                    <a:pt x="6049" y="8139"/>
                    <a:pt x="5352" y="8424"/>
                    <a:pt x="4719" y="8899"/>
                  </a:cubicBezTo>
                  <a:cubicBezTo>
                    <a:pt x="4561" y="9026"/>
                    <a:pt x="4371" y="9216"/>
                    <a:pt x="4276" y="9406"/>
                  </a:cubicBezTo>
                  <a:cubicBezTo>
                    <a:pt x="4212" y="9659"/>
                    <a:pt x="4149" y="9881"/>
                    <a:pt x="4212" y="10103"/>
                  </a:cubicBezTo>
                  <a:cubicBezTo>
                    <a:pt x="4276" y="10514"/>
                    <a:pt x="4434" y="10926"/>
                    <a:pt x="4687" y="11274"/>
                  </a:cubicBezTo>
                  <a:cubicBezTo>
                    <a:pt x="4749" y="11397"/>
                    <a:pt x="4876" y="11467"/>
                    <a:pt x="5010" y="11467"/>
                  </a:cubicBezTo>
                  <a:cubicBezTo>
                    <a:pt x="5083" y="11467"/>
                    <a:pt x="5158" y="11446"/>
                    <a:pt x="5226" y="11401"/>
                  </a:cubicBezTo>
                  <a:cubicBezTo>
                    <a:pt x="5416" y="11274"/>
                    <a:pt x="5479" y="11053"/>
                    <a:pt x="5352" y="10831"/>
                  </a:cubicBezTo>
                  <a:cubicBezTo>
                    <a:pt x="5352" y="10799"/>
                    <a:pt x="5321" y="10799"/>
                    <a:pt x="5257" y="10768"/>
                  </a:cubicBezTo>
                  <a:cubicBezTo>
                    <a:pt x="5036" y="10578"/>
                    <a:pt x="4846" y="10261"/>
                    <a:pt x="4751" y="9944"/>
                  </a:cubicBezTo>
                  <a:cubicBezTo>
                    <a:pt x="4687" y="9627"/>
                    <a:pt x="4719" y="9374"/>
                    <a:pt x="4941" y="9152"/>
                  </a:cubicBezTo>
                  <a:cubicBezTo>
                    <a:pt x="5479" y="8677"/>
                    <a:pt x="6208" y="8297"/>
                    <a:pt x="6619" y="7601"/>
                  </a:cubicBezTo>
                  <a:cubicBezTo>
                    <a:pt x="6651" y="7569"/>
                    <a:pt x="6651" y="7506"/>
                    <a:pt x="6683" y="7474"/>
                  </a:cubicBezTo>
                  <a:cubicBezTo>
                    <a:pt x="6746" y="7949"/>
                    <a:pt x="6904" y="8456"/>
                    <a:pt x="7221" y="8867"/>
                  </a:cubicBezTo>
                  <a:cubicBezTo>
                    <a:pt x="7411" y="9089"/>
                    <a:pt x="7601" y="9311"/>
                    <a:pt x="7886" y="9501"/>
                  </a:cubicBezTo>
                  <a:cubicBezTo>
                    <a:pt x="8171" y="9659"/>
                    <a:pt x="8488" y="9786"/>
                    <a:pt x="8741" y="9817"/>
                  </a:cubicBezTo>
                  <a:cubicBezTo>
                    <a:pt x="8935" y="9858"/>
                    <a:pt x="9130" y="9876"/>
                    <a:pt x="9322" y="9876"/>
                  </a:cubicBezTo>
                  <a:cubicBezTo>
                    <a:pt x="9725" y="9876"/>
                    <a:pt x="10118" y="9798"/>
                    <a:pt x="10483" y="9691"/>
                  </a:cubicBezTo>
                  <a:cubicBezTo>
                    <a:pt x="10863" y="9627"/>
                    <a:pt x="11211" y="9469"/>
                    <a:pt x="11528" y="9311"/>
                  </a:cubicBezTo>
                  <a:lnTo>
                    <a:pt x="11528" y="9311"/>
                  </a:lnTo>
                  <a:cubicBezTo>
                    <a:pt x="11401" y="9469"/>
                    <a:pt x="11338" y="9627"/>
                    <a:pt x="11243" y="9786"/>
                  </a:cubicBezTo>
                  <a:cubicBezTo>
                    <a:pt x="11116" y="10039"/>
                    <a:pt x="11085" y="10419"/>
                    <a:pt x="11180" y="10736"/>
                  </a:cubicBezTo>
                  <a:cubicBezTo>
                    <a:pt x="11211" y="11053"/>
                    <a:pt x="11401" y="11306"/>
                    <a:pt x="11560" y="11591"/>
                  </a:cubicBezTo>
                  <a:cubicBezTo>
                    <a:pt x="11639" y="11690"/>
                    <a:pt x="11755" y="11739"/>
                    <a:pt x="11870" y="11739"/>
                  </a:cubicBezTo>
                  <a:cubicBezTo>
                    <a:pt x="11939" y="11739"/>
                    <a:pt x="12007" y="11722"/>
                    <a:pt x="12066" y="11686"/>
                  </a:cubicBezTo>
                  <a:cubicBezTo>
                    <a:pt x="12225" y="11559"/>
                    <a:pt x="12288" y="11306"/>
                    <a:pt x="12161" y="11148"/>
                  </a:cubicBezTo>
                  <a:cubicBezTo>
                    <a:pt x="12161" y="11148"/>
                    <a:pt x="12161" y="11116"/>
                    <a:pt x="12130" y="11116"/>
                  </a:cubicBezTo>
                  <a:lnTo>
                    <a:pt x="12066" y="11084"/>
                  </a:lnTo>
                  <a:cubicBezTo>
                    <a:pt x="11908" y="10926"/>
                    <a:pt x="11750" y="10768"/>
                    <a:pt x="11718" y="10578"/>
                  </a:cubicBezTo>
                  <a:cubicBezTo>
                    <a:pt x="11655" y="10356"/>
                    <a:pt x="11655" y="10134"/>
                    <a:pt x="11686" y="9944"/>
                  </a:cubicBezTo>
                  <a:cubicBezTo>
                    <a:pt x="11813" y="9501"/>
                    <a:pt x="12130" y="9026"/>
                    <a:pt x="12478" y="8677"/>
                  </a:cubicBezTo>
                  <a:cubicBezTo>
                    <a:pt x="12541" y="8582"/>
                    <a:pt x="12636" y="8551"/>
                    <a:pt x="12668" y="8456"/>
                  </a:cubicBezTo>
                  <a:cubicBezTo>
                    <a:pt x="12858" y="8266"/>
                    <a:pt x="13080" y="8076"/>
                    <a:pt x="13238" y="7886"/>
                  </a:cubicBezTo>
                  <a:cubicBezTo>
                    <a:pt x="13333" y="7759"/>
                    <a:pt x="13428" y="7632"/>
                    <a:pt x="13491" y="7569"/>
                  </a:cubicBezTo>
                  <a:cubicBezTo>
                    <a:pt x="13491" y="7569"/>
                    <a:pt x="14251" y="6777"/>
                    <a:pt x="15075" y="6556"/>
                  </a:cubicBezTo>
                  <a:cubicBezTo>
                    <a:pt x="15201" y="6529"/>
                    <a:pt x="15316" y="6517"/>
                    <a:pt x="15421" y="6517"/>
                  </a:cubicBezTo>
                  <a:cubicBezTo>
                    <a:pt x="15688" y="6517"/>
                    <a:pt x="15889" y="6591"/>
                    <a:pt x="16025" y="6682"/>
                  </a:cubicBezTo>
                  <a:cubicBezTo>
                    <a:pt x="16342" y="6936"/>
                    <a:pt x="16627" y="7284"/>
                    <a:pt x="16753" y="7632"/>
                  </a:cubicBezTo>
                  <a:cubicBezTo>
                    <a:pt x="16912" y="8076"/>
                    <a:pt x="16880" y="8582"/>
                    <a:pt x="16658" y="8962"/>
                  </a:cubicBezTo>
                  <a:cubicBezTo>
                    <a:pt x="16563" y="9184"/>
                    <a:pt x="16405" y="9374"/>
                    <a:pt x="16247" y="9501"/>
                  </a:cubicBezTo>
                  <a:cubicBezTo>
                    <a:pt x="16025" y="9627"/>
                    <a:pt x="15803" y="9691"/>
                    <a:pt x="15550" y="9691"/>
                  </a:cubicBezTo>
                  <a:cubicBezTo>
                    <a:pt x="15478" y="9696"/>
                    <a:pt x="15406" y="9698"/>
                    <a:pt x="15335" y="9698"/>
                  </a:cubicBezTo>
                  <a:cubicBezTo>
                    <a:pt x="14935" y="9698"/>
                    <a:pt x="14552" y="9616"/>
                    <a:pt x="14283" y="9374"/>
                  </a:cubicBezTo>
                  <a:cubicBezTo>
                    <a:pt x="14125" y="9216"/>
                    <a:pt x="14061" y="9057"/>
                    <a:pt x="14061" y="8867"/>
                  </a:cubicBezTo>
                  <a:cubicBezTo>
                    <a:pt x="14061" y="8646"/>
                    <a:pt x="14093" y="8424"/>
                    <a:pt x="14220" y="8297"/>
                  </a:cubicBezTo>
                  <a:cubicBezTo>
                    <a:pt x="14303" y="8178"/>
                    <a:pt x="14404" y="8126"/>
                    <a:pt x="14512" y="8126"/>
                  </a:cubicBezTo>
                  <a:cubicBezTo>
                    <a:pt x="14690" y="8126"/>
                    <a:pt x="14885" y="8270"/>
                    <a:pt x="15043" y="8487"/>
                  </a:cubicBezTo>
                  <a:cubicBezTo>
                    <a:pt x="15085" y="8572"/>
                    <a:pt x="15198" y="8614"/>
                    <a:pt x="15306" y="8614"/>
                  </a:cubicBezTo>
                  <a:cubicBezTo>
                    <a:pt x="15360" y="8614"/>
                    <a:pt x="15413" y="8604"/>
                    <a:pt x="15455" y="8582"/>
                  </a:cubicBezTo>
                  <a:cubicBezTo>
                    <a:pt x="15550" y="8487"/>
                    <a:pt x="15582" y="8297"/>
                    <a:pt x="15518" y="8171"/>
                  </a:cubicBezTo>
                  <a:cubicBezTo>
                    <a:pt x="15518" y="8171"/>
                    <a:pt x="15518" y="8139"/>
                    <a:pt x="15487" y="8139"/>
                  </a:cubicBezTo>
                  <a:cubicBezTo>
                    <a:pt x="15265" y="7949"/>
                    <a:pt x="15043" y="7696"/>
                    <a:pt x="14695" y="7664"/>
                  </a:cubicBezTo>
                  <a:cubicBezTo>
                    <a:pt x="14645" y="7656"/>
                    <a:pt x="14596" y="7652"/>
                    <a:pt x="14548" y="7652"/>
                  </a:cubicBezTo>
                  <a:cubicBezTo>
                    <a:pt x="14227" y="7652"/>
                    <a:pt x="13946" y="7828"/>
                    <a:pt x="13808" y="8076"/>
                  </a:cubicBezTo>
                  <a:cubicBezTo>
                    <a:pt x="13650" y="8329"/>
                    <a:pt x="13586" y="8614"/>
                    <a:pt x="13618" y="8899"/>
                  </a:cubicBezTo>
                  <a:cubicBezTo>
                    <a:pt x="13618" y="9026"/>
                    <a:pt x="13650" y="9216"/>
                    <a:pt x="13745" y="9342"/>
                  </a:cubicBezTo>
                  <a:cubicBezTo>
                    <a:pt x="13808" y="9469"/>
                    <a:pt x="13903" y="9564"/>
                    <a:pt x="13998" y="9691"/>
                  </a:cubicBezTo>
                  <a:cubicBezTo>
                    <a:pt x="14351" y="9950"/>
                    <a:pt x="14757" y="10034"/>
                    <a:pt x="15150" y="10034"/>
                  </a:cubicBezTo>
                  <a:cubicBezTo>
                    <a:pt x="15286" y="10034"/>
                    <a:pt x="15420" y="10024"/>
                    <a:pt x="15550" y="10007"/>
                  </a:cubicBezTo>
                  <a:cubicBezTo>
                    <a:pt x="15835" y="9976"/>
                    <a:pt x="16057" y="9881"/>
                    <a:pt x="16310" y="9722"/>
                  </a:cubicBezTo>
                  <a:cubicBezTo>
                    <a:pt x="16532" y="9564"/>
                    <a:pt x="16690" y="9374"/>
                    <a:pt x="16817" y="9152"/>
                  </a:cubicBezTo>
                  <a:cubicBezTo>
                    <a:pt x="17007" y="8741"/>
                    <a:pt x="17070" y="8361"/>
                    <a:pt x="16975" y="7917"/>
                  </a:cubicBezTo>
                  <a:lnTo>
                    <a:pt x="16975" y="7917"/>
                  </a:lnTo>
                  <a:cubicBezTo>
                    <a:pt x="17070" y="7981"/>
                    <a:pt x="17133" y="8107"/>
                    <a:pt x="17260" y="8171"/>
                  </a:cubicBezTo>
                  <a:cubicBezTo>
                    <a:pt x="17418" y="8329"/>
                    <a:pt x="17608" y="8456"/>
                    <a:pt x="17798" y="8551"/>
                  </a:cubicBezTo>
                  <a:cubicBezTo>
                    <a:pt x="18020" y="8614"/>
                    <a:pt x="18242" y="8646"/>
                    <a:pt x="18495" y="8646"/>
                  </a:cubicBezTo>
                  <a:cubicBezTo>
                    <a:pt x="18717" y="8646"/>
                    <a:pt x="18907" y="8582"/>
                    <a:pt x="19160" y="8487"/>
                  </a:cubicBezTo>
                  <a:cubicBezTo>
                    <a:pt x="19382" y="8361"/>
                    <a:pt x="19604" y="8171"/>
                    <a:pt x="19762" y="7981"/>
                  </a:cubicBezTo>
                  <a:cubicBezTo>
                    <a:pt x="19920" y="7791"/>
                    <a:pt x="20015" y="7601"/>
                    <a:pt x="20110" y="7347"/>
                  </a:cubicBezTo>
                  <a:cubicBezTo>
                    <a:pt x="20395" y="7664"/>
                    <a:pt x="20744" y="7981"/>
                    <a:pt x="21124" y="8171"/>
                  </a:cubicBezTo>
                  <a:cubicBezTo>
                    <a:pt x="21599" y="8424"/>
                    <a:pt x="22137" y="8551"/>
                    <a:pt x="22644" y="8551"/>
                  </a:cubicBezTo>
                  <a:cubicBezTo>
                    <a:pt x="23150" y="8551"/>
                    <a:pt x="23657" y="8424"/>
                    <a:pt x="24132" y="8171"/>
                  </a:cubicBezTo>
                  <a:cubicBezTo>
                    <a:pt x="24544" y="7981"/>
                    <a:pt x="24892" y="7664"/>
                    <a:pt x="25177" y="7347"/>
                  </a:cubicBezTo>
                  <a:cubicBezTo>
                    <a:pt x="25241" y="7601"/>
                    <a:pt x="25367" y="7822"/>
                    <a:pt x="25526" y="7981"/>
                  </a:cubicBezTo>
                  <a:cubicBezTo>
                    <a:pt x="25716" y="8171"/>
                    <a:pt x="25874" y="8392"/>
                    <a:pt x="26127" y="8487"/>
                  </a:cubicBezTo>
                  <a:cubicBezTo>
                    <a:pt x="26317" y="8582"/>
                    <a:pt x="26571" y="8646"/>
                    <a:pt x="26792" y="8646"/>
                  </a:cubicBezTo>
                  <a:cubicBezTo>
                    <a:pt x="27046" y="8646"/>
                    <a:pt x="27267" y="8614"/>
                    <a:pt x="27457" y="8551"/>
                  </a:cubicBezTo>
                  <a:cubicBezTo>
                    <a:pt x="27679" y="8456"/>
                    <a:pt x="27869" y="8329"/>
                    <a:pt x="28028" y="8171"/>
                  </a:cubicBezTo>
                  <a:lnTo>
                    <a:pt x="28313" y="7917"/>
                  </a:lnTo>
                  <a:lnTo>
                    <a:pt x="28313" y="7917"/>
                  </a:lnTo>
                  <a:cubicBezTo>
                    <a:pt x="28218" y="8297"/>
                    <a:pt x="28249" y="8741"/>
                    <a:pt x="28471" y="9152"/>
                  </a:cubicBezTo>
                  <a:cubicBezTo>
                    <a:pt x="28566" y="9374"/>
                    <a:pt x="28788" y="9627"/>
                    <a:pt x="28978" y="9722"/>
                  </a:cubicBezTo>
                  <a:cubicBezTo>
                    <a:pt x="29199" y="9881"/>
                    <a:pt x="29453" y="9944"/>
                    <a:pt x="29738" y="10007"/>
                  </a:cubicBezTo>
                  <a:cubicBezTo>
                    <a:pt x="29868" y="10024"/>
                    <a:pt x="30000" y="10034"/>
                    <a:pt x="30132" y="10034"/>
                  </a:cubicBezTo>
                  <a:cubicBezTo>
                    <a:pt x="30516" y="10034"/>
                    <a:pt x="30905" y="9950"/>
                    <a:pt x="31258" y="9691"/>
                  </a:cubicBezTo>
                  <a:cubicBezTo>
                    <a:pt x="31384" y="9627"/>
                    <a:pt x="31479" y="9501"/>
                    <a:pt x="31543" y="9342"/>
                  </a:cubicBezTo>
                  <a:cubicBezTo>
                    <a:pt x="31638" y="9216"/>
                    <a:pt x="31669" y="9026"/>
                    <a:pt x="31669" y="8899"/>
                  </a:cubicBezTo>
                  <a:cubicBezTo>
                    <a:pt x="31701" y="8614"/>
                    <a:pt x="31638" y="8297"/>
                    <a:pt x="31479" y="8076"/>
                  </a:cubicBezTo>
                  <a:cubicBezTo>
                    <a:pt x="31342" y="7828"/>
                    <a:pt x="31036" y="7652"/>
                    <a:pt x="30730" y="7652"/>
                  </a:cubicBezTo>
                  <a:cubicBezTo>
                    <a:pt x="30684" y="7652"/>
                    <a:pt x="30638" y="7656"/>
                    <a:pt x="30593" y="7664"/>
                  </a:cubicBezTo>
                  <a:cubicBezTo>
                    <a:pt x="30244" y="7759"/>
                    <a:pt x="29991" y="7949"/>
                    <a:pt x="29801" y="8139"/>
                  </a:cubicBezTo>
                  <a:cubicBezTo>
                    <a:pt x="29801" y="8139"/>
                    <a:pt x="29801" y="8171"/>
                    <a:pt x="29769" y="8171"/>
                  </a:cubicBezTo>
                  <a:cubicBezTo>
                    <a:pt x="29674" y="8297"/>
                    <a:pt x="29738" y="8487"/>
                    <a:pt x="29833" y="8582"/>
                  </a:cubicBezTo>
                  <a:cubicBezTo>
                    <a:pt x="29875" y="8604"/>
                    <a:pt x="29924" y="8614"/>
                    <a:pt x="29975" y="8614"/>
                  </a:cubicBezTo>
                  <a:cubicBezTo>
                    <a:pt x="30075" y="8614"/>
                    <a:pt x="30181" y="8572"/>
                    <a:pt x="30244" y="8487"/>
                  </a:cubicBezTo>
                  <a:cubicBezTo>
                    <a:pt x="30383" y="8270"/>
                    <a:pt x="30583" y="8126"/>
                    <a:pt x="30768" y="8126"/>
                  </a:cubicBezTo>
                  <a:cubicBezTo>
                    <a:pt x="30879" y="8126"/>
                    <a:pt x="30984" y="8178"/>
                    <a:pt x="31068" y="8297"/>
                  </a:cubicBezTo>
                  <a:cubicBezTo>
                    <a:pt x="31194" y="8456"/>
                    <a:pt x="31258" y="8646"/>
                    <a:pt x="31226" y="8867"/>
                  </a:cubicBezTo>
                  <a:cubicBezTo>
                    <a:pt x="31226" y="9089"/>
                    <a:pt x="31163" y="9216"/>
                    <a:pt x="31004" y="9374"/>
                  </a:cubicBezTo>
                  <a:cubicBezTo>
                    <a:pt x="30736" y="9616"/>
                    <a:pt x="30307" y="9698"/>
                    <a:pt x="29932" y="9698"/>
                  </a:cubicBezTo>
                  <a:cubicBezTo>
                    <a:pt x="29865" y="9698"/>
                    <a:pt x="29800" y="9696"/>
                    <a:pt x="29738" y="9691"/>
                  </a:cubicBezTo>
                  <a:cubicBezTo>
                    <a:pt x="29484" y="9659"/>
                    <a:pt x="29263" y="9564"/>
                    <a:pt x="29041" y="9501"/>
                  </a:cubicBezTo>
                  <a:cubicBezTo>
                    <a:pt x="28851" y="9374"/>
                    <a:pt x="28693" y="9216"/>
                    <a:pt x="28629" y="8962"/>
                  </a:cubicBezTo>
                  <a:cubicBezTo>
                    <a:pt x="28408" y="8582"/>
                    <a:pt x="28376" y="8076"/>
                    <a:pt x="28534" y="7632"/>
                  </a:cubicBezTo>
                  <a:cubicBezTo>
                    <a:pt x="28540" y="7614"/>
                    <a:pt x="28547" y="7595"/>
                    <a:pt x="28554" y="7576"/>
                  </a:cubicBezTo>
                  <a:lnTo>
                    <a:pt x="28554" y="7576"/>
                  </a:lnTo>
                  <a:cubicBezTo>
                    <a:pt x="28538" y="7595"/>
                    <a:pt x="28521" y="7614"/>
                    <a:pt x="28503" y="7632"/>
                  </a:cubicBezTo>
                  <a:cubicBezTo>
                    <a:pt x="28313" y="7949"/>
                    <a:pt x="27996" y="8234"/>
                    <a:pt x="27584" y="8361"/>
                  </a:cubicBezTo>
                  <a:cubicBezTo>
                    <a:pt x="27394" y="8424"/>
                    <a:pt x="27236" y="8424"/>
                    <a:pt x="27046" y="8424"/>
                  </a:cubicBezTo>
                  <a:cubicBezTo>
                    <a:pt x="26856" y="8424"/>
                    <a:pt x="26697" y="8361"/>
                    <a:pt x="26476" y="8266"/>
                  </a:cubicBezTo>
                  <a:cubicBezTo>
                    <a:pt x="26127" y="7981"/>
                    <a:pt x="25779" y="7632"/>
                    <a:pt x="25747" y="7189"/>
                  </a:cubicBezTo>
                  <a:cubicBezTo>
                    <a:pt x="25747" y="7094"/>
                    <a:pt x="25747" y="6936"/>
                    <a:pt x="25779" y="6809"/>
                  </a:cubicBezTo>
                  <a:cubicBezTo>
                    <a:pt x="25842" y="6682"/>
                    <a:pt x="25937" y="6524"/>
                    <a:pt x="25969" y="6397"/>
                  </a:cubicBezTo>
                  <a:cubicBezTo>
                    <a:pt x="26001" y="6366"/>
                    <a:pt x="26001" y="6366"/>
                    <a:pt x="26001" y="6334"/>
                  </a:cubicBezTo>
                  <a:lnTo>
                    <a:pt x="26254" y="6081"/>
                  </a:lnTo>
                  <a:cubicBezTo>
                    <a:pt x="26419" y="5998"/>
                    <a:pt x="26654" y="5916"/>
                    <a:pt x="26859" y="5916"/>
                  </a:cubicBezTo>
                  <a:cubicBezTo>
                    <a:pt x="26890" y="5916"/>
                    <a:pt x="26921" y="5918"/>
                    <a:pt x="26951" y="5922"/>
                  </a:cubicBezTo>
                  <a:cubicBezTo>
                    <a:pt x="27204" y="5986"/>
                    <a:pt x="27426" y="6144"/>
                    <a:pt x="27552" y="6302"/>
                  </a:cubicBezTo>
                  <a:cubicBezTo>
                    <a:pt x="27679" y="6461"/>
                    <a:pt x="27679" y="6682"/>
                    <a:pt x="27552" y="6872"/>
                  </a:cubicBezTo>
                  <a:cubicBezTo>
                    <a:pt x="27442" y="7066"/>
                    <a:pt x="27282" y="7163"/>
                    <a:pt x="27138" y="7163"/>
                  </a:cubicBezTo>
                  <a:cubicBezTo>
                    <a:pt x="27118" y="7163"/>
                    <a:pt x="27097" y="7161"/>
                    <a:pt x="27077" y="7157"/>
                  </a:cubicBezTo>
                  <a:cubicBezTo>
                    <a:pt x="27061" y="7154"/>
                    <a:pt x="27044" y="7152"/>
                    <a:pt x="27028" y="7152"/>
                  </a:cubicBezTo>
                  <a:cubicBezTo>
                    <a:pt x="26893" y="7152"/>
                    <a:pt x="26789" y="7262"/>
                    <a:pt x="26761" y="7347"/>
                  </a:cubicBezTo>
                  <a:cubicBezTo>
                    <a:pt x="26729" y="7506"/>
                    <a:pt x="26856" y="7632"/>
                    <a:pt x="26951" y="7664"/>
                  </a:cubicBezTo>
                  <a:cubicBezTo>
                    <a:pt x="27022" y="7682"/>
                    <a:pt x="27087" y="7689"/>
                    <a:pt x="27150" y="7689"/>
                  </a:cubicBezTo>
                  <a:cubicBezTo>
                    <a:pt x="27310" y="7689"/>
                    <a:pt x="27447" y="7637"/>
                    <a:pt x="27584" y="7569"/>
                  </a:cubicBezTo>
                  <a:cubicBezTo>
                    <a:pt x="27806" y="7442"/>
                    <a:pt x="27901" y="7284"/>
                    <a:pt x="28028" y="7126"/>
                  </a:cubicBezTo>
                  <a:cubicBezTo>
                    <a:pt x="28218" y="6777"/>
                    <a:pt x="28218" y="6302"/>
                    <a:pt x="27996" y="5986"/>
                  </a:cubicBezTo>
                  <a:cubicBezTo>
                    <a:pt x="27742" y="5669"/>
                    <a:pt x="27394" y="5511"/>
                    <a:pt x="27014" y="5416"/>
                  </a:cubicBezTo>
                  <a:cubicBezTo>
                    <a:pt x="26964" y="5410"/>
                    <a:pt x="26914" y="5407"/>
                    <a:pt x="26866" y="5407"/>
                  </a:cubicBezTo>
                  <a:cubicBezTo>
                    <a:pt x="26640" y="5407"/>
                    <a:pt x="26436" y="5464"/>
                    <a:pt x="26254" y="5542"/>
                  </a:cubicBezTo>
                  <a:cubicBezTo>
                    <a:pt x="26317" y="5194"/>
                    <a:pt x="26381" y="4814"/>
                    <a:pt x="26381" y="4465"/>
                  </a:cubicBezTo>
                  <a:cubicBezTo>
                    <a:pt x="26381" y="3484"/>
                    <a:pt x="26064" y="2534"/>
                    <a:pt x="25462" y="1742"/>
                  </a:cubicBezTo>
                  <a:cubicBezTo>
                    <a:pt x="25177" y="1394"/>
                    <a:pt x="24797" y="1077"/>
                    <a:pt x="24386" y="824"/>
                  </a:cubicBezTo>
                  <a:lnTo>
                    <a:pt x="24386" y="824"/>
                  </a:lnTo>
                  <a:cubicBezTo>
                    <a:pt x="24956" y="855"/>
                    <a:pt x="25494" y="1014"/>
                    <a:pt x="25969" y="1267"/>
                  </a:cubicBezTo>
                  <a:cubicBezTo>
                    <a:pt x="26412" y="1489"/>
                    <a:pt x="26729" y="1742"/>
                    <a:pt x="26951" y="2059"/>
                  </a:cubicBezTo>
                  <a:cubicBezTo>
                    <a:pt x="27236" y="2344"/>
                    <a:pt x="27394" y="2724"/>
                    <a:pt x="27584" y="3072"/>
                  </a:cubicBezTo>
                  <a:cubicBezTo>
                    <a:pt x="27964" y="3832"/>
                    <a:pt x="28344" y="4592"/>
                    <a:pt x="28598" y="5352"/>
                  </a:cubicBezTo>
                  <a:cubicBezTo>
                    <a:pt x="28693" y="5732"/>
                    <a:pt x="28819" y="6144"/>
                    <a:pt x="28819" y="6524"/>
                  </a:cubicBezTo>
                  <a:cubicBezTo>
                    <a:pt x="28819" y="6755"/>
                    <a:pt x="28809" y="6986"/>
                    <a:pt x="28750" y="7194"/>
                  </a:cubicBezTo>
                  <a:lnTo>
                    <a:pt x="28750" y="7194"/>
                  </a:lnTo>
                  <a:cubicBezTo>
                    <a:pt x="28823" y="7084"/>
                    <a:pt x="28907" y="6981"/>
                    <a:pt x="28998" y="6891"/>
                  </a:cubicBezTo>
                  <a:lnTo>
                    <a:pt x="28998" y="6891"/>
                  </a:lnTo>
                  <a:cubicBezTo>
                    <a:pt x="28993" y="6937"/>
                    <a:pt x="28987" y="6984"/>
                    <a:pt x="28978" y="7031"/>
                  </a:cubicBezTo>
                  <a:cubicBezTo>
                    <a:pt x="29073" y="6936"/>
                    <a:pt x="29168" y="6841"/>
                    <a:pt x="29263" y="6777"/>
                  </a:cubicBezTo>
                  <a:cubicBezTo>
                    <a:pt x="29314" y="6701"/>
                    <a:pt x="29406" y="6645"/>
                    <a:pt x="29506" y="6576"/>
                  </a:cubicBezTo>
                  <a:lnTo>
                    <a:pt x="29506" y="6576"/>
                  </a:lnTo>
                  <a:cubicBezTo>
                    <a:pt x="29410" y="6602"/>
                    <a:pt x="29329" y="6638"/>
                    <a:pt x="29263" y="6682"/>
                  </a:cubicBezTo>
                  <a:cubicBezTo>
                    <a:pt x="29171" y="6737"/>
                    <a:pt x="29082" y="6808"/>
                    <a:pt x="28998" y="6891"/>
                  </a:cubicBezTo>
                  <a:lnTo>
                    <a:pt x="28998" y="6891"/>
                  </a:lnTo>
                  <a:cubicBezTo>
                    <a:pt x="29009" y="6779"/>
                    <a:pt x="29009" y="6667"/>
                    <a:pt x="29009" y="6556"/>
                  </a:cubicBezTo>
                  <a:cubicBezTo>
                    <a:pt x="29009" y="6144"/>
                    <a:pt x="28914" y="5732"/>
                    <a:pt x="28788" y="5289"/>
                  </a:cubicBezTo>
                  <a:cubicBezTo>
                    <a:pt x="28503" y="4497"/>
                    <a:pt x="28186" y="3705"/>
                    <a:pt x="27838" y="2977"/>
                  </a:cubicBezTo>
                  <a:cubicBezTo>
                    <a:pt x="27679" y="2597"/>
                    <a:pt x="27489" y="2185"/>
                    <a:pt x="27204" y="1869"/>
                  </a:cubicBezTo>
                  <a:cubicBezTo>
                    <a:pt x="27014" y="1615"/>
                    <a:pt x="26792" y="1425"/>
                    <a:pt x="26571" y="1235"/>
                  </a:cubicBezTo>
                  <a:lnTo>
                    <a:pt x="26571" y="1235"/>
                  </a:lnTo>
                  <a:cubicBezTo>
                    <a:pt x="26856" y="1330"/>
                    <a:pt x="27109" y="1552"/>
                    <a:pt x="27362" y="1742"/>
                  </a:cubicBezTo>
                  <a:cubicBezTo>
                    <a:pt x="27552" y="1900"/>
                    <a:pt x="27742" y="2090"/>
                    <a:pt x="27901" y="2280"/>
                  </a:cubicBezTo>
                  <a:cubicBezTo>
                    <a:pt x="28059" y="2502"/>
                    <a:pt x="28218" y="2724"/>
                    <a:pt x="28344" y="2977"/>
                  </a:cubicBezTo>
                  <a:cubicBezTo>
                    <a:pt x="28946" y="3864"/>
                    <a:pt x="29611" y="4719"/>
                    <a:pt x="30276" y="5574"/>
                  </a:cubicBezTo>
                  <a:cubicBezTo>
                    <a:pt x="30529" y="5859"/>
                    <a:pt x="30751" y="6144"/>
                    <a:pt x="31036" y="6461"/>
                  </a:cubicBezTo>
                  <a:cubicBezTo>
                    <a:pt x="30846" y="6366"/>
                    <a:pt x="30593" y="6334"/>
                    <a:pt x="30371" y="6334"/>
                  </a:cubicBezTo>
                  <a:cubicBezTo>
                    <a:pt x="30086" y="6334"/>
                    <a:pt x="29801" y="6397"/>
                    <a:pt x="29579" y="6524"/>
                  </a:cubicBezTo>
                  <a:cubicBezTo>
                    <a:pt x="29555" y="6542"/>
                    <a:pt x="29530" y="6559"/>
                    <a:pt x="29506" y="6576"/>
                  </a:cubicBezTo>
                  <a:lnTo>
                    <a:pt x="29506" y="6576"/>
                  </a:lnTo>
                  <a:cubicBezTo>
                    <a:pt x="29613" y="6547"/>
                    <a:pt x="29739" y="6531"/>
                    <a:pt x="29884" y="6531"/>
                  </a:cubicBezTo>
                  <a:cubicBezTo>
                    <a:pt x="29984" y="6531"/>
                    <a:pt x="30094" y="6539"/>
                    <a:pt x="30213" y="6556"/>
                  </a:cubicBezTo>
                  <a:cubicBezTo>
                    <a:pt x="31068" y="6809"/>
                    <a:pt x="31796" y="7569"/>
                    <a:pt x="31796" y="7569"/>
                  </a:cubicBezTo>
                  <a:cubicBezTo>
                    <a:pt x="31859" y="7664"/>
                    <a:pt x="31986" y="7791"/>
                    <a:pt x="32049" y="7886"/>
                  </a:cubicBezTo>
                  <a:cubicBezTo>
                    <a:pt x="32271" y="8076"/>
                    <a:pt x="32430" y="8266"/>
                    <a:pt x="32620" y="8456"/>
                  </a:cubicBezTo>
                  <a:cubicBezTo>
                    <a:pt x="32683" y="8551"/>
                    <a:pt x="32778" y="8582"/>
                    <a:pt x="32810" y="8677"/>
                  </a:cubicBezTo>
                  <a:cubicBezTo>
                    <a:pt x="33158" y="9026"/>
                    <a:pt x="33475" y="9469"/>
                    <a:pt x="33601" y="9944"/>
                  </a:cubicBezTo>
                  <a:cubicBezTo>
                    <a:pt x="33633" y="10166"/>
                    <a:pt x="33633" y="10356"/>
                    <a:pt x="33570" y="10578"/>
                  </a:cubicBezTo>
                  <a:cubicBezTo>
                    <a:pt x="33538" y="10768"/>
                    <a:pt x="33380" y="10926"/>
                    <a:pt x="33221" y="11084"/>
                  </a:cubicBezTo>
                  <a:lnTo>
                    <a:pt x="33158" y="11116"/>
                  </a:lnTo>
                  <a:lnTo>
                    <a:pt x="33126" y="11148"/>
                  </a:lnTo>
                  <a:cubicBezTo>
                    <a:pt x="33000" y="11306"/>
                    <a:pt x="33063" y="11559"/>
                    <a:pt x="33221" y="11686"/>
                  </a:cubicBezTo>
                  <a:cubicBezTo>
                    <a:pt x="33281" y="11722"/>
                    <a:pt x="33349" y="11739"/>
                    <a:pt x="33418" y="11739"/>
                  </a:cubicBezTo>
                  <a:cubicBezTo>
                    <a:pt x="33532" y="11739"/>
                    <a:pt x="33649" y="11690"/>
                    <a:pt x="33728" y="11591"/>
                  </a:cubicBezTo>
                  <a:cubicBezTo>
                    <a:pt x="33918" y="11306"/>
                    <a:pt x="34076" y="11053"/>
                    <a:pt x="34108" y="10736"/>
                  </a:cubicBezTo>
                  <a:cubicBezTo>
                    <a:pt x="34203" y="10419"/>
                    <a:pt x="34108" y="10039"/>
                    <a:pt x="34045" y="9786"/>
                  </a:cubicBezTo>
                  <a:cubicBezTo>
                    <a:pt x="33950" y="9564"/>
                    <a:pt x="33886" y="9406"/>
                    <a:pt x="33760" y="9311"/>
                  </a:cubicBezTo>
                  <a:lnTo>
                    <a:pt x="33760" y="9311"/>
                  </a:lnTo>
                  <a:cubicBezTo>
                    <a:pt x="34076" y="9469"/>
                    <a:pt x="34425" y="9564"/>
                    <a:pt x="34805" y="9691"/>
                  </a:cubicBezTo>
                  <a:cubicBezTo>
                    <a:pt x="35199" y="9784"/>
                    <a:pt x="35627" y="9842"/>
                    <a:pt x="36064" y="9842"/>
                  </a:cubicBezTo>
                  <a:cubicBezTo>
                    <a:pt x="36224" y="9842"/>
                    <a:pt x="36385" y="9834"/>
                    <a:pt x="36546" y="9817"/>
                  </a:cubicBezTo>
                  <a:cubicBezTo>
                    <a:pt x="36863" y="9786"/>
                    <a:pt x="37117" y="9659"/>
                    <a:pt x="37402" y="9501"/>
                  </a:cubicBezTo>
                  <a:cubicBezTo>
                    <a:pt x="37687" y="9311"/>
                    <a:pt x="37877" y="9089"/>
                    <a:pt x="38067" y="8867"/>
                  </a:cubicBezTo>
                  <a:cubicBezTo>
                    <a:pt x="38383" y="8456"/>
                    <a:pt x="38510" y="7949"/>
                    <a:pt x="38605" y="7474"/>
                  </a:cubicBezTo>
                  <a:cubicBezTo>
                    <a:pt x="38637" y="7506"/>
                    <a:pt x="38637" y="7569"/>
                    <a:pt x="38668" y="7601"/>
                  </a:cubicBezTo>
                  <a:cubicBezTo>
                    <a:pt x="39112" y="8297"/>
                    <a:pt x="39808" y="8677"/>
                    <a:pt x="40347" y="9152"/>
                  </a:cubicBezTo>
                  <a:cubicBezTo>
                    <a:pt x="40600" y="9374"/>
                    <a:pt x="40663" y="9627"/>
                    <a:pt x="40537" y="9944"/>
                  </a:cubicBezTo>
                  <a:cubicBezTo>
                    <a:pt x="40442" y="10198"/>
                    <a:pt x="40252" y="10514"/>
                    <a:pt x="40030" y="10768"/>
                  </a:cubicBezTo>
                  <a:lnTo>
                    <a:pt x="39935" y="10831"/>
                  </a:lnTo>
                  <a:cubicBezTo>
                    <a:pt x="39808" y="11053"/>
                    <a:pt x="39903" y="11274"/>
                    <a:pt x="40062" y="11401"/>
                  </a:cubicBezTo>
                  <a:cubicBezTo>
                    <a:pt x="40123" y="11442"/>
                    <a:pt x="40191" y="11460"/>
                    <a:pt x="40258" y="11460"/>
                  </a:cubicBezTo>
                  <a:cubicBezTo>
                    <a:pt x="40399" y="11460"/>
                    <a:pt x="40536" y="11381"/>
                    <a:pt x="40600" y="11274"/>
                  </a:cubicBezTo>
                  <a:cubicBezTo>
                    <a:pt x="40853" y="10894"/>
                    <a:pt x="41012" y="10514"/>
                    <a:pt x="41075" y="10103"/>
                  </a:cubicBezTo>
                  <a:cubicBezTo>
                    <a:pt x="41139" y="9849"/>
                    <a:pt x="41075" y="9627"/>
                    <a:pt x="41012" y="9406"/>
                  </a:cubicBezTo>
                  <a:cubicBezTo>
                    <a:pt x="40917" y="9184"/>
                    <a:pt x="40727" y="8994"/>
                    <a:pt x="40568" y="8899"/>
                  </a:cubicBezTo>
                  <a:cubicBezTo>
                    <a:pt x="39935" y="8424"/>
                    <a:pt x="39238" y="8139"/>
                    <a:pt x="38827" y="7569"/>
                  </a:cubicBezTo>
                  <a:cubicBezTo>
                    <a:pt x="38737" y="7412"/>
                    <a:pt x="38679" y="7270"/>
                    <a:pt x="38619" y="7134"/>
                  </a:cubicBezTo>
                  <a:lnTo>
                    <a:pt x="38619" y="7134"/>
                  </a:lnTo>
                  <a:cubicBezTo>
                    <a:pt x="38614" y="7152"/>
                    <a:pt x="38610" y="7171"/>
                    <a:pt x="38605" y="7189"/>
                  </a:cubicBezTo>
                  <a:cubicBezTo>
                    <a:pt x="38542" y="7442"/>
                    <a:pt x="38447" y="7664"/>
                    <a:pt x="38352" y="7917"/>
                  </a:cubicBezTo>
                  <a:cubicBezTo>
                    <a:pt x="38225" y="8107"/>
                    <a:pt x="38067" y="8297"/>
                    <a:pt x="37972" y="8519"/>
                  </a:cubicBezTo>
                  <a:cubicBezTo>
                    <a:pt x="37813" y="8677"/>
                    <a:pt x="37623" y="8867"/>
                    <a:pt x="37433" y="8994"/>
                  </a:cubicBezTo>
                  <a:cubicBezTo>
                    <a:pt x="37243" y="9089"/>
                    <a:pt x="37053" y="9184"/>
                    <a:pt x="36800" y="9216"/>
                  </a:cubicBezTo>
                  <a:cubicBezTo>
                    <a:pt x="36634" y="9249"/>
                    <a:pt x="36465" y="9263"/>
                    <a:pt x="36294" y="9263"/>
                  </a:cubicBezTo>
                  <a:cubicBezTo>
                    <a:pt x="35975" y="9263"/>
                    <a:pt x="35653" y="9214"/>
                    <a:pt x="35343" y="9152"/>
                  </a:cubicBezTo>
                  <a:cubicBezTo>
                    <a:pt x="34836" y="9026"/>
                    <a:pt x="34361" y="8867"/>
                    <a:pt x="33918" y="8614"/>
                  </a:cubicBezTo>
                  <a:cubicBezTo>
                    <a:pt x="33696" y="8519"/>
                    <a:pt x="33475" y="8392"/>
                    <a:pt x="33285" y="8234"/>
                  </a:cubicBezTo>
                  <a:cubicBezTo>
                    <a:pt x="33095" y="8076"/>
                    <a:pt x="32905" y="7886"/>
                    <a:pt x="32683" y="7664"/>
                  </a:cubicBezTo>
                  <a:cubicBezTo>
                    <a:pt x="32144" y="7126"/>
                    <a:pt x="31574" y="6556"/>
                    <a:pt x="31068" y="5986"/>
                  </a:cubicBezTo>
                  <a:lnTo>
                    <a:pt x="31068" y="5986"/>
                  </a:lnTo>
                  <a:cubicBezTo>
                    <a:pt x="31353" y="6081"/>
                    <a:pt x="31669" y="6144"/>
                    <a:pt x="32018" y="6144"/>
                  </a:cubicBezTo>
                  <a:cubicBezTo>
                    <a:pt x="32461" y="6081"/>
                    <a:pt x="32810" y="5891"/>
                    <a:pt x="33126" y="5669"/>
                  </a:cubicBezTo>
                  <a:lnTo>
                    <a:pt x="33126" y="5669"/>
                  </a:lnTo>
                  <a:cubicBezTo>
                    <a:pt x="33063" y="6017"/>
                    <a:pt x="33063" y="6366"/>
                    <a:pt x="33126" y="6714"/>
                  </a:cubicBezTo>
                  <a:cubicBezTo>
                    <a:pt x="33221" y="6967"/>
                    <a:pt x="33285" y="7252"/>
                    <a:pt x="33411" y="7474"/>
                  </a:cubicBezTo>
                  <a:cubicBezTo>
                    <a:pt x="33570" y="7727"/>
                    <a:pt x="33760" y="7917"/>
                    <a:pt x="33950" y="8076"/>
                  </a:cubicBezTo>
                  <a:cubicBezTo>
                    <a:pt x="34393" y="8392"/>
                    <a:pt x="34900" y="8551"/>
                    <a:pt x="35438" y="8582"/>
                  </a:cubicBezTo>
                  <a:cubicBezTo>
                    <a:pt x="35590" y="8611"/>
                    <a:pt x="35745" y="8625"/>
                    <a:pt x="35900" y="8625"/>
                  </a:cubicBezTo>
                  <a:cubicBezTo>
                    <a:pt x="36262" y="8625"/>
                    <a:pt x="36626" y="8548"/>
                    <a:pt x="36958" y="8392"/>
                  </a:cubicBezTo>
                  <a:cubicBezTo>
                    <a:pt x="37972" y="7917"/>
                    <a:pt x="38510" y="6841"/>
                    <a:pt x="38447" y="5764"/>
                  </a:cubicBezTo>
                  <a:cubicBezTo>
                    <a:pt x="38447" y="5701"/>
                    <a:pt x="38415" y="5669"/>
                    <a:pt x="38415" y="5574"/>
                  </a:cubicBezTo>
                  <a:lnTo>
                    <a:pt x="38415" y="5574"/>
                  </a:lnTo>
                  <a:cubicBezTo>
                    <a:pt x="38415" y="5606"/>
                    <a:pt x="38447" y="5669"/>
                    <a:pt x="38447" y="5701"/>
                  </a:cubicBezTo>
                  <a:cubicBezTo>
                    <a:pt x="38478" y="5768"/>
                    <a:pt x="38507" y="5837"/>
                    <a:pt x="38532" y="5907"/>
                  </a:cubicBezTo>
                  <a:lnTo>
                    <a:pt x="38532" y="5907"/>
                  </a:lnTo>
                  <a:cubicBezTo>
                    <a:pt x="38557" y="5797"/>
                    <a:pt x="38592" y="5694"/>
                    <a:pt x="38636" y="5604"/>
                  </a:cubicBezTo>
                  <a:lnTo>
                    <a:pt x="38636" y="5604"/>
                  </a:lnTo>
                  <a:cubicBezTo>
                    <a:pt x="38446" y="5129"/>
                    <a:pt x="38288" y="4592"/>
                    <a:pt x="38352" y="4117"/>
                  </a:cubicBezTo>
                  <a:cubicBezTo>
                    <a:pt x="38415" y="3864"/>
                    <a:pt x="38573" y="3705"/>
                    <a:pt x="38763" y="3642"/>
                  </a:cubicBezTo>
                  <a:cubicBezTo>
                    <a:pt x="38842" y="3629"/>
                    <a:pt x="38932" y="3621"/>
                    <a:pt x="39025" y="3621"/>
                  </a:cubicBezTo>
                  <a:cubicBezTo>
                    <a:pt x="39158" y="3621"/>
                    <a:pt x="39299" y="3637"/>
                    <a:pt x="39428" y="3674"/>
                  </a:cubicBezTo>
                  <a:lnTo>
                    <a:pt x="39523" y="3674"/>
                  </a:lnTo>
                  <a:cubicBezTo>
                    <a:pt x="39555" y="3674"/>
                    <a:pt x="39587" y="3674"/>
                    <a:pt x="39618" y="3642"/>
                  </a:cubicBezTo>
                  <a:lnTo>
                    <a:pt x="40568" y="4117"/>
                  </a:lnTo>
                  <a:cubicBezTo>
                    <a:pt x="40663" y="4244"/>
                    <a:pt x="40727" y="4244"/>
                    <a:pt x="40790" y="4275"/>
                  </a:cubicBezTo>
                  <a:cubicBezTo>
                    <a:pt x="40378" y="4275"/>
                    <a:pt x="40030" y="4339"/>
                    <a:pt x="39713" y="4560"/>
                  </a:cubicBezTo>
                  <a:cubicBezTo>
                    <a:pt x="39589" y="4628"/>
                    <a:pt x="39473" y="4712"/>
                    <a:pt x="39367" y="4808"/>
                  </a:cubicBezTo>
                  <a:lnTo>
                    <a:pt x="39367" y="4808"/>
                  </a:lnTo>
                  <a:cubicBezTo>
                    <a:pt x="39610" y="4674"/>
                    <a:pt x="39882" y="4600"/>
                    <a:pt x="40150" y="4600"/>
                  </a:cubicBezTo>
                  <a:cubicBezTo>
                    <a:pt x="40237" y="4600"/>
                    <a:pt x="40325" y="4607"/>
                    <a:pt x="40410" y="4624"/>
                  </a:cubicBezTo>
                  <a:cubicBezTo>
                    <a:pt x="40758" y="4655"/>
                    <a:pt x="41075" y="4814"/>
                    <a:pt x="41392" y="4972"/>
                  </a:cubicBezTo>
                  <a:cubicBezTo>
                    <a:pt x="41709" y="5130"/>
                    <a:pt x="41994" y="5384"/>
                    <a:pt x="42152" y="5669"/>
                  </a:cubicBezTo>
                  <a:cubicBezTo>
                    <a:pt x="42310" y="5922"/>
                    <a:pt x="42342" y="6239"/>
                    <a:pt x="42247" y="6524"/>
                  </a:cubicBezTo>
                  <a:cubicBezTo>
                    <a:pt x="42152" y="6841"/>
                    <a:pt x="41962" y="7094"/>
                    <a:pt x="41677" y="7189"/>
                  </a:cubicBezTo>
                  <a:cubicBezTo>
                    <a:pt x="41542" y="7249"/>
                    <a:pt x="41415" y="7280"/>
                    <a:pt x="41284" y="7280"/>
                  </a:cubicBezTo>
                  <a:cubicBezTo>
                    <a:pt x="41139" y="7280"/>
                    <a:pt x="40989" y="7241"/>
                    <a:pt x="40822" y="7157"/>
                  </a:cubicBezTo>
                  <a:cubicBezTo>
                    <a:pt x="40537" y="7031"/>
                    <a:pt x="40283" y="6809"/>
                    <a:pt x="40252" y="6556"/>
                  </a:cubicBezTo>
                  <a:cubicBezTo>
                    <a:pt x="40252" y="6461"/>
                    <a:pt x="40252" y="6366"/>
                    <a:pt x="40347" y="6239"/>
                  </a:cubicBezTo>
                  <a:cubicBezTo>
                    <a:pt x="40410" y="6176"/>
                    <a:pt x="40537" y="6081"/>
                    <a:pt x="40663" y="6049"/>
                  </a:cubicBezTo>
                  <a:cubicBezTo>
                    <a:pt x="40711" y="6033"/>
                    <a:pt x="40766" y="6025"/>
                    <a:pt x="40822" y="6025"/>
                  </a:cubicBezTo>
                  <a:cubicBezTo>
                    <a:pt x="40877" y="6025"/>
                    <a:pt x="40933" y="6033"/>
                    <a:pt x="40980" y="6049"/>
                  </a:cubicBezTo>
                  <a:cubicBezTo>
                    <a:pt x="41012" y="6081"/>
                    <a:pt x="41044" y="6144"/>
                    <a:pt x="41075" y="6302"/>
                  </a:cubicBezTo>
                  <a:cubicBezTo>
                    <a:pt x="41139" y="6461"/>
                    <a:pt x="41234" y="6556"/>
                    <a:pt x="41392" y="6556"/>
                  </a:cubicBezTo>
                  <a:cubicBezTo>
                    <a:pt x="41550" y="6556"/>
                    <a:pt x="41677" y="6397"/>
                    <a:pt x="41677" y="6239"/>
                  </a:cubicBezTo>
                  <a:cubicBezTo>
                    <a:pt x="41677" y="6017"/>
                    <a:pt x="41550" y="5701"/>
                    <a:pt x="41234" y="5542"/>
                  </a:cubicBezTo>
                  <a:cubicBezTo>
                    <a:pt x="41107" y="5463"/>
                    <a:pt x="40972" y="5431"/>
                    <a:pt x="40838" y="5431"/>
                  </a:cubicBezTo>
                  <a:cubicBezTo>
                    <a:pt x="40703" y="5431"/>
                    <a:pt x="40568" y="5463"/>
                    <a:pt x="40442" y="5511"/>
                  </a:cubicBezTo>
                  <a:cubicBezTo>
                    <a:pt x="40220" y="5574"/>
                    <a:pt x="40030" y="5701"/>
                    <a:pt x="39872" y="5922"/>
                  </a:cubicBezTo>
                  <a:cubicBezTo>
                    <a:pt x="39713" y="6144"/>
                    <a:pt x="39618" y="6461"/>
                    <a:pt x="39713" y="6682"/>
                  </a:cubicBezTo>
                  <a:cubicBezTo>
                    <a:pt x="39808" y="7189"/>
                    <a:pt x="40220" y="7506"/>
                    <a:pt x="40600" y="7664"/>
                  </a:cubicBezTo>
                  <a:cubicBezTo>
                    <a:pt x="40823" y="7750"/>
                    <a:pt x="41073" y="7807"/>
                    <a:pt x="41321" y="7807"/>
                  </a:cubicBezTo>
                  <a:cubicBezTo>
                    <a:pt x="41532" y="7807"/>
                    <a:pt x="41741" y="7766"/>
                    <a:pt x="41930" y="7664"/>
                  </a:cubicBezTo>
                  <a:cubicBezTo>
                    <a:pt x="42342" y="7474"/>
                    <a:pt x="42627" y="7094"/>
                    <a:pt x="42754" y="6651"/>
                  </a:cubicBezTo>
                  <a:cubicBezTo>
                    <a:pt x="42880" y="6239"/>
                    <a:pt x="42817" y="5732"/>
                    <a:pt x="42564" y="5384"/>
                  </a:cubicBezTo>
                  <a:cubicBezTo>
                    <a:pt x="42437" y="5194"/>
                    <a:pt x="42279" y="5067"/>
                    <a:pt x="42120" y="4909"/>
                  </a:cubicBezTo>
                  <a:lnTo>
                    <a:pt x="42120" y="4909"/>
                  </a:lnTo>
                  <a:cubicBezTo>
                    <a:pt x="42437" y="4972"/>
                    <a:pt x="42754" y="5035"/>
                    <a:pt x="43102" y="5035"/>
                  </a:cubicBezTo>
                  <a:cubicBezTo>
                    <a:pt x="43387" y="5035"/>
                    <a:pt x="43609" y="5035"/>
                    <a:pt x="43894" y="4940"/>
                  </a:cubicBezTo>
                  <a:cubicBezTo>
                    <a:pt x="44179" y="4877"/>
                    <a:pt x="44400" y="4750"/>
                    <a:pt x="44622" y="4592"/>
                  </a:cubicBezTo>
                  <a:cubicBezTo>
                    <a:pt x="44812" y="4434"/>
                    <a:pt x="45002" y="4180"/>
                    <a:pt x="45129" y="3959"/>
                  </a:cubicBezTo>
                  <a:cubicBezTo>
                    <a:pt x="45636" y="3674"/>
                    <a:pt x="45699" y="3389"/>
                    <a:pt x="45699" y="3135"/>
                  </a:cubicBezTo>
                  <a:cubicBezTo>
                    <a:pt x="45699" y="2850"/>
                    <a:pt x="45604" y="2565"/>
                    <a:pt x="45477" y="2344"/>
                  </a:cubicBezTo>
                  <a:cubicBezTo>
                    <a:pt x="45382" y="2090"/>
                    <a:pt x="45129" y="1869"/>
                    <a:pt x="44907" y="1742"/>
                  </a:cubicBezTo>
                  <a:cubicBezTo>
                    <a:pt x="44622" y="1615"/>
                    <a:pt x="44337" y="1552"/>
                    <a:pt x="44052" y="1552"/>
                  </a:cubicBezTo>
                  <a:cubicBezTo>
                    <a:pt x="43799" y="1552"/>
                    <a:pt x="43514" y="1584"/>
                    <a:pt x="43229" y="1710"/>
                  </a:cubicBezTo>
                  <a:cubicBezTo>
                    <a:pt x="42690" y="1900"/>
                    <a:pt x="42247" y="2502"/>
                    <a:pt x="42374" y="3167"/>
                  </a:cubicBezTo>
                  <a:cubicBezTo>
                    <a:pt x="42437" y="3515"/>
                    <a:pt x="42690" y="3800"/>
                    <a:pt x="43007" y="3895"/>
                  </a:cubicBezTo>
                  <a:cubicBezTo>
                    <a:pt x="43134" y="3946"/>
                    <a:pt x="43270" y="3971"/>
                    <a:pt x="43407" y="3971"/>
                  </a:cubicBezTo>
                  <a:cubicBezTo>
                    <a:pt x="43613" y="3971"/>
                    <a:pt x="43818" y="3914"/>
                    <a:pt x="43989" y="3800"/>
                  </a:cubicBezTo>
                  <a:cubicBezTo>
                    <a:pt x="44115" y="3674"/>
                    <a:pt x="44147" y="3484"/>
                    <a:pt x="44020" y="3357"/>
                  </a:cubicBezTo>
                  <a:cubicBezTo>
                    <a:pt x="43949" y="3286"/>
                    <a:pt x="43858" y="3245"/>
                    <a:pt x="43770" y="3245"/>
                  </a:cubicBezTo>
                  <a:cubicBezTo>
                    <a:pt x="43700" y="3245"/>
                    <a:pt x="43633" y="3270"/>
                    <a:pt x="43577" y="3325"/>
                  </a:cubicBezTo>
                  <a:cubicBezTo>
                    <a:pt x="43507" y="3372"/>
                    <a:pt x="43404" y="3401"/>
                    <a:pt x="43304" y="3401"/>
                  </a:cubicBezTo>
                  <a:cubicBezTo>
                    <a:pt x="43267" y="3401"/>
                    <a:pt x="43231" y="3397"/>
                    <a:pt x="43197" y="3389"/>
                  </a:cubicBezTo>
                  <a:cubicBezTo>
                    <a:pt x="43039" y="3357"/>
                    <a:pt x="42912" y="3199"/>
                    <a:pt x="42880" y="3072"/>
                  </a:cubicBezTo>
                  <a:cubicBezTo>
                    <a:pt x="42817" y="2914"/>
                    <a:pt x="42880" y="2724"/>
                    <a:pt x="43007" y="2565"/>
                  </a:cubicBezTo>
                  <a:cubicBezTo>
                    <a:pt x="43070" y="2407"/>
                    <a:pt x="43229" y="2249"/>
                    <a:pt x="43419" y="2154"/>
                  </a:cubicBezTo>
                  <a:cubicBezTo>
                    <a:pt x="43617" y="2071"/>
                    <a:pt x="43850" y="2023"/>
                    <a:pt x="44078" y="2023"/>
                  </a:cubicBezTo>
                  <a:cubicBezTo>
                    <a:pt x="44285" y="2023"/>
                    <a:pt x="44487" y="2063"/>
                    <a:pt x="44654" y="2154"/>
                  </a:cubicBezTo>
                  <a:cubicBezTo>
                    <a:pt x="45002" y="2375"/>
                    <a:pt x="45255" y="2755"/>
                    <a:pt x="45255" y="3199"/>
                  </a:cubicBezTo>
                  <a:cubicBezTo>
                    <a:pt x="45287" y="3642"/>
                    <a:pt x="45097" y="4054"/>
                    <a:pt x="44780" y="4339"/>
                  </a:cubicBezTo>
                  <a:cubicBezTo>
                    <a:pt x="44432" y="4655"/>
                    <a:pt x="43989" y="4750"/>
                    <a:pt x="43514" y="4750"/>
                  </a:cubicBezTo>
                  <a:cubicBezTo>
                    <a:pt x="42564" y="4687"/>
                    <a:pt x="41614" y="4339"/>
                    <a:pt x="40727" y="3959"/>
                  </a:cubicBezTo>
                  <a:cubicBezTo>
                    <a:pt x="38985" y="3009"/>
                    <a:pt x="37085" y="2280"/>
                    <a:pt x="35153" y="1805"/>
                  </a:cubicBezTo>
                  <a:cubicBezTo>
                    <a:pt x="34379" y="1625"/>
                    <a:pt x="33563" y="1423"/>
                    <a:pt x="32722" y="1423"/>
                  </a:cubicBezTo>
                  <a:cubicBezTo>
                    <a:pt x="32531" y="1423"/>
                    <a:pt x="32338" y="1433"/>
                    <a:pt x="32144" y="1457"/>
                  </a:cubicBezTo>
                  <a:cubicBezTo>
                    <a:pt x="31638" y="1520"/>
                    <a:pt x="31131" y="1679"/>
                    <a:pt x="30688" y="2059"/>
                  </a:cubicBezTo>
                  <a:cubicBezTo>
                    <a:pt x="30434" y="2217"/>
                    <a:pt x="30276" y="2439"/>
                    <a:pt x="30118" y="2692"/>
                  </a:cubicBezTo>
                  <a:cubicBezTo>
                    <a:pt x="29959" y="2914"/>
                    <a:pt x="29864" y="3167"/>
                    <a:pt x="29801" y="3515"/>
                  </a:cubicBezTo>
                  <a:lnTo>
                    <a:pt x="29801" y="3547"/>
                  </a:lnTo>
                  <a:cubicBezTo>
                    <a:pt x="29801" y="3737"/>
                    <a:pt x="29928" y="3895"/>
                    <a:pt x="30118" y="3895"/>
                  </a:cubicBezTo>
                  <a:cubicBezTo>
                    <a:pt x="30339" y="3895"/>
                    <a:pt x="30498" y="3800"/>
                    <a:pt x="30498" y="3579"/>
                  </a:cubicBezTo>
                  <a:lnTo>
                    <a:pt x="30498" y="3547"/>
                  </a:lnTo>
                  <a:cubicBezTo>
                    <a:pt x="30498" y="3389"/>
                    <a:pt x="30561" y="3167"/>
                    <a:pt x="30656" y="2945"/>
                  </a:cubicBezTo>
                  <a:cubicBezTo>
                    <a:pt x="30719" y="2787"/>
                    <a:pt x="30846" y="2629"/>
                    <a:pt x="31004" y="2470"/>
                  </a:cubicBezTo>
                  <a:lnTo>
                    <a:pt x="31068" y="2470"/>
                  </a:lnTo>
                  <a:cubicBezTo>
                    <a:pt x="31479" y="2312"/>
                    <a:pt x="31954" y="2249"/>
                    <a:pt x="32430" y="2249"/>
                  </a:cubicBezTo>
                  <a:cubicBezTo>
                    <a:pt x="32905" y="2249"/>
                    <a:pt x="33380" y="2280"/>
                    <a:pt x="33855" y="2439"/>
                  </a:cubicBezTo>
                  <a:cubicBezTo>
                    <a:pt x="34330" y="2565"/>
                    <a:pt x="34773" y="2755"/>
                    <a:pt x="35185" y="2945"/>
                  </a:cubicBezTo>
                  <a:cubicBezTo>
                    <a:pt x="35628" y="3167"/>
                    <a:pt x="36071" y="3420"/>
                    <a:pt x="36451" y="3674"/>
                  </a:cubicBezTo>
                  <a:cubicBezTo>
                    <a:pt x="36863" y="3959"/>
                    <a:pt x="37243" y="4212"/>
                    <a:pt x="37560" y="4592"/>
                  </a:cubicBezTo>
                  <a:cubicBezTo>
                    <a:pt x="37877" y="4940"/>
                    <a:pt x="38130" y="5320"/>
                    <a:pt x="38162" y="5796"/>
                  </a:cubicBezTo>
                  <a:cubicBezTo>
                    <a:pt x="38193" y="6714"/>
                    <a:pt x="37687" y="7696"/>
                    <a:pt x="36863" y="8107"/>
                  </a:cubicBezTo>
                  <a:cubicBezTo>
                    <a:pt x="36557" y="8239"/>
                    <a:pt x="36236" y="8309"/>
                    <a:pt x="35920" y="8309"/>
                  </a:cubicBezTo>
                  <a:cubicBezTo>
                    <a:pt x="35779" y="8309"/>
                    <a:pt x="35639" y="8295"/>
                    <a:pt x="35501" y="8266"/>
                  </a:cubicBezTo>
                  <a:cubicBezTo>
                    <a:pt x="35026" y="8171"/>
                    <a:pt x="34551" y="8012"/>
                    <a:pt x="34203" y="7791"/>
                  </a:cubicBezTo>
                  <a:cubicBezTo>
                    <a:pt x="34013" y="7664"/>
                    <a:pt x="33855" y="7506"/>
                    <a:pt x="33728" y="7316"/>
                  </a:cubicBezTo>
                  <a:cubicBezTo>
                    <a:pt x="33601" y="7126"/>
                    <a:pt x="33538" y="6904"/>
                    <a:pt x="33506" y="6682"/>
                  </a:cubicBezTo>
                  <a:cubicBezTo>
                    <a:pt x="33411" y="6239"/>
                    <a:pt x="33443" y="5732"/>
                    <a:pt x="33696" y="5416"/>
                  </a:cubicBezTo>
                  <a:cubicBezTo>
                    <a:pt x="33823" y="5257"/>
                    <a:pt x="34013" y="5130"/>
                    <a:pt x="34203" y="5067"/>
                  </a:cubicBezTo>
                  <a:cubicBezTo>
                    <a:pt x="34393" y="5004"/>
                    <a:pt x="34646" y="4972"/>
                    <a:pt x="34868" y="4972"/>
                  </a:cubicBezTo>
                  <a:cubicBezTo>
                    <a:pt x="35121" y="4972"/>
                    <a:pt x="35311" y="5035"/>
                    <a:pt x="35501" y="5099"/>
                  </a:cubicBezTo>
                  <a:cubicBezTo>
                    <a:pt x="35723" y="5194"/>
                    <a:pt x="35881" y="5289"/>
                    <a:pt x="36040" y="5447"/>
                  </a:cubicBezTo>
                  <a:cubicBezTo>
                    <a:pt x="36198" y="5606"/>
                    <a:pt x="36261" y="5796"/>
                    <a:pt x="36293" y="5986"/>
                  </a:cubicBezTo>
                  <a:cubicBezTo>
                    <a:pt x="36356" y="6112"/>
                    <a:pt x="36261" y="6302"/>
                    <a:pt x="36135" y="6397"/>
                  </a:cubicBezTo>
                  <a:cubicBezTo>
                    <a:pt x="36040" y="6524"/>
                    <a:pt x="35818" y="6619"/>
                    <a:pt x="35723" y="6619"/>
                  </a:cubicBezTo>
                  <a:cubicBezTo>
                    <a:pt x="35596" y="6619"/>
                    <a:pt x="35406" y="6492"/>
                    <a:pt x="35343" y="6366"/>
                  </a:cubicBezTo>
                  <a:lnTo>
                    <a:pt x="35343" y="6334"/>
                  </a:lnTo>
                  <a:cubicBezTo>
                    <a:pt x="35300" y="6226"/>
                    <a:pt x="35199" y="6163"/>
                    <a:pt x="35088" y="6163"/>
                  </a:cubicBezTo>
                  <a:cubicBezTo>
                    <a:pt x="35036" y="6163"/>
                    <a:pt x="34982" y="6177"/>
                    <a:pt x="34931" y="6207"/>
                  </a:cubicBezTo>
                  <a:cubicBezTo>
                    <a:pt x="34773" y="6271"/>
                    <a:pt x="34710" y="6492"/>
                    <a:pt x="34805" y="6651"/>
                  </a:cubicBezTo>
                  <a:cubicBezTo>
                    <a:pt x="34931" y="6809"/>
                    <a:pt x="35026" y="6904"/>
                    <a:pt x="35185" y="6999"/>
                  </a:cubicBezTo>
                  <a:cubicBezTo>
                    <a:pt x="35343" y="7062"/>
                    <a:pt x="35501" y="7126"/>
                    <a:pt x="35660" y="7157"/>
                  </a:cubicBezTo>
                  <a:cubicBezTo>
                    <a:pt x="35818" y="7157"/>
                    <a:pt x="36040" y="7126"/>
                    <a:pt x="36198" y="7031"/>
                  </a:cubicBezTo>
                  <a:cubicBezTo>
                    <a:pt x="36356" y="6967"/>
                    <a:pt x="36451" y="6872"/>
                    <a:pt x="36578" y="6746"/>
                  </a:cubicBezTo>
                  <a:cubicBezTo>
                    <a:pt x="36832" y="6524"/>
                    <a:pt x="36927" y="6176"/>
                    <a:pt x="36863" y="5859"/>
                  </a:cubicBezTo>
                  <a:cubicBezTo>
                    <a:pt x="36832" y="5542"/>
                    <a:pt x="36610" y="5257"/>
                    <a:pt x="36420" y="5067"/>
                  </a:cubicBezTo>
                  <a:cubicBezTo>
                    <a:pt x="36293" y="4940"/>
                    <a:pt x="36230" y="4845"/>
                    <a:pt x="36103" y="4782"/>
                  </a:cubicBezTo>
                  <a:cubicBezTo>
                    <a:pt x="35976" y="4687"/>
                    <a:pt x="35850" y="4624"/>
                    <a:pt x="35691" y="4592"/>
                  </a:cubicBezTo>
                  <a:cubicBezTo>
                    <a:pt x="35438" y="4497"/>
                    <a:pt x="35153" y="4465"/>
                    <a:pt x="34868" y="4465"/>
                  </a:cubicBezTo>
                  <a:cubicBezTo>
                    <a:pt x="34583" y="4465"/>
                    <a:pt x="34361" y="4497"/>
                    <a:pt x="34076" y="4592"/>
                  </a:cubicBezTo>
                  <a:cubicBezTo>
                    <a:pt x="33950" y="4624"/>
                    <a:pt x="33886" y="4655"/>
                    <a:pt x="33760" y="4750"/>
                  </a:cubicBezTo>
                  <a:cubicBezTo>
                    <a:pt x="33791" y="4592"/>
                    <a:pt x="33791" y="4434"/>
                    <a:pt x="33791" y="4275"/>
                  </a:cubicBezTo>
                  <a:cubicBezTo>
                    <a:pt x="33791" y="4022"/>
                    <a:pt x="33696" y="3800"/>
                    <a:pt x="33570" y="3579"/>
                  </a:cubicBezTo>
                  <a:cubicBezTo>
                    <a:pt x="33443" y="3389"/>
                    <a:pt x="33285" y="3230"/>
                    <a:pt x="33095" y="3072"/>
                  </a:cubicBezTo>
                  <a:cubicBezTo>
                    <a:pt x="32905" y="2945"/>
                    <a:pt x="32651" y="2850"/>
                    <a:pt x="32430" y="2850"/>
                  </a:cubicBezTo>
                  <a:cubicBezTo>
                    <a:pt x="32176" y="2850"/>
                    <a:pt x="31891" y="2914"/>
                    <a:pt x="31701" y="3040"/>
                  </a:cubicBezTo>
                  <a:cubicBezTo>
                    <a:pt x="31511" y="3167"/>
                    <a:pt x="31321" y="3357"/>
                    <a:pt x="31194" y="3579"/>
                  </a:cubicBezTo>
                  <a:cubicBezTo>
                    <a:pt x="31068" y="3832"/>
                    <a:pt x="31036" y="4117"/>
                    <a:pt x="31194" y="4370"/>
                  </a:cubicBezTo>
                  <a:cubicBezTo>
                    <a:pt x="31258" y="4497"/>
                    <a:pt x="31416" y="4655"/>
                    <a:pt x="31511" y="4687"/>
                  </a:cubicBezTo>
                  <a:cubicBezTo>
                    <a:pt x="31638" y="4782"/>
                    <a:pt x="31733" y="4814"/>
                    <a:pt x="31891" y="4814"/>
                  </a:cubicBezTo>
                  <a:cubicBezTo>
                    <a:pt x="32049" y="4814"/>
                    <a:pt x="32208" y="4814"/>
                    <a:pt x="32335" y="4750"/>
                  </a:cubicBezTo>
                  <a:cubicBezTo>
                    <a:pt x="32493" y="4655"/>
                    <a:pt x="32620" y="4497"/>
                    <a:pt x="32651" y="4339"/>
                  </a:cubicBezTo>
                  <a:lnTo>
                    <a:pt x="32651" y="4307"/>
                  </a:lnTo>
                  <a:lnTo>
                    <a:pt x="32651" y="4275"/>
                  </a:lnTo>
                  <a:cubicBezTo>
                    <a:pt x="32715" y="4117"/>
                    <a:pt x="32588" y="3990"/>
                    <a:pt x="32461" y="3959"/>
                  </a:cubicBezTo>
                  <a:cubicBezTo>
                    <a:pt x="32432" y="3947"/>
                    <a:pt x="32404" y="3942"/>
                    <a:pt x="32378" y="3942"/>
                  </a:cubicBezTo>
                  <a:cubicBezTo>
                    <a:pt x="32260" y="3942"/>
                    <a:pt x="32170" y="4045"/>
                    <a:pt x="32144" y="4149"/>
                  </a:cubicBezTo>
                  <a:cubicBezTo>
                    <a:pt x="32144" y="4212"/>
                    <a:pt x="32081" y="4307"/>
                    <a:pt x="31891" y="4307"/>
                  </a:cubicBezTo>
                  <a:cubicBezTo>
                    <a:pt x="31733" y="4307"/>
                    <a:pt x="31543" y="4212"/>
                    <a:pt x="31511" y="4149"/>
                  </a:cubicBezTo>
                  <a:cubicBezTo>
                    <a:pt x="31416" y="4022"/>
                    <a:pt x="31416" y="3864"/>
                    <a:pt x="31511" y="3705"/>
                  </a:cubicBezTo>
                  <a:cubicBezTo>
                    <a:pt x="31574" y="3547"/>
                    <a:pt x="31701" y="3389"/>
                    <a:pt x="31859" y="3325"/>
                  </a:cubicBezTo>
                  <a:cubicBezTo>
                    <a:pt x="32018" y="3199"/>
                    <a:pt x="32200" y="3135"/>
                    <a:pt x="32382" y="3135"/>
                  </a:cubicBezTo>
                  <a:cubicBezTo>
                    <a:pt x="32564" y="3135"/>
                    <a:pt x="32746" y="3199"/>
                    <a:pt x="32905" y="3325"/>
                  </a:cubicBezTo>
                  <a:cubicBezTo>
                    <a:pt x="33221" y="3547"/>
                    <a:pt x="33475" y="3864"/>
                    <a:pt x="33538" y="4275"/>
                  </a:cubicBezTo>
                  <a:cubicBezTo>
                    <a:pt x="33570" y="4655"/>
                    <a:pt x="33380" y="5004"/>
                    <a:pt x="33095" y="5289"/>
                  </a:cubicBezTo>
                  <a:cubicBezTo>
                    <a:pt x="32778" y="5542"/>
                    <a:pt x="32366" y="5732"/>
                    <a:pt x="32018" y="5764"/>
                  </a:cubicBezTo>
                  <a:cubicBezTo>
                    <a:pt x="31384" y="5764"/>
                    <a:pt x="30751" y="5416"/>
                    <a:pt x="30276" y="4940"/>
                  </a:cubicBezTo>
                  <a:cubicBezTo>
                    <a:pt x="29706" y="4212"/>
                    <a:pt x="29136" y="3420"/>
                    <a:pt x="28629" y="2692"/>
                  </a:cubicBezTo>
                  <a:cubicBezTo>
                    <a:pt x="28471" y="2439"/>
                    <a:pt x="28344" y="2249"/>
                    <a:pt x="28154" y="1995"/>
                  </a:cubicBezTo>
                  <a:cubicBezTo>
                    <a:pt x="27996" y="1774"/>
                    <a:pt x="27806" y="1584"/>
                    <a:pt x="27552" y="1425"/>
                  </a:cubicBezTo>
                  <a:cubicBezTo>
                    <a:pt x="27109" y="1045"/>
                    <a:pt x="26634" y="792"/>
                    <a:pt x="26096" y="570"/>
                  </a:cubicBezTo>
                  <a:cubicBezTo>
                    <a:pt x="26001" y="538"/>
                    <a:pt x="25969" y="538"/>
                    <a:pt x="25906" y="507"/>
                  </a:cubicBezTo>
                  <a:cubicBezTo>
                    <a:pt x="24829" y="32"/>
                    <a:pt x="22834" y="0"/>
                    <a:pt x="2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6"/>
            <p:cNvGrpSpPr/>
            <p:nvPr/>
          </p:nvGrpSpPr>
          <p:grpSpPr>
            <a:xfrm>
              <a:off x="280357" y="277570"/>
              <a:ext cx="3450039" cy="4589179"/>
              <a:chOff x="280357" y="277570"/>
              <a:chExt cx="3450039" cy="4589179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280357" y="277570"/>
                <a:ext cx="3450039" cy="4589179"/>
              </a:xfrm>
              <a:custGeom>
                <a:avLst/>
                <a:gdLst/>
                <a:ahLst/>
                <a:cxnLst/>
                <a:rect l="l" t="t" r="r" b="b"/>
                <a:pathLst>
                  <a:path w="105870" h="139978" fill="none" extrusionOk="0">
                    <a:moveTo>
                      <a:pt x="105870" y="139977"/>
                    </a:moveTo>
                    <a:lnTo>
                      <a:pt x="6397" y="139977"/>
                    </a:lnTo>
                    <a:lnTo>
                      <a:pt x="6397" y="139629"/>
                    </a:lnTo>
                    <a:cubicBezTo>
                      <a:pt x="5827" y="136937"/>
                      <a:pt x="3484" y="134942"/>
                      <a:pt x="792" y="134942"/>
                    </a:cubicBezTo>
                    <a:lnTo>
                      <a:pt x="0" y="134942"/>
                    </a:lnTo>
                    <a:lnTo>
                      <a:pt x="0" y="70147"/>
                    </a:lnTo>
                    <a:lnTo>
                      <a:pt x="0" y="69831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5807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326794" y="324289"/>
                <a:ext cx="3403601" cy="4495741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37128" fill="none" extrusionOk="0">
                    <a:moveTo>
                      <a:pt x="104445" y="137127"/>
                    </a:moveTo>
                    <a:lnTo>
                      <a:pt x="6397" y="137127"/>
                    </a:lnTo>
                    <a:lnTo>
                      <a:pt x="6397" y="136779"/>
                    </a:lnTo>
                    <a:cubicBezTo>
                      <a:pt x="5827" y="134087"/>
                      <a:pt x="3484" y="132092"/>
                      <a:pt x="792" y="132092"/>
                    </a:cubicBezTo>
                    <a:lnTo>
                      <a:pt x="0" y="132092"/>
                    </a:lnTo>
                    <a:lnTo>
                      <a:pt x="0" y="68722"/>
                    </a:lnTo>
                    <a:lnTo>
                      <a:pt x="0" y="68406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441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6"/>
            <p:cNvSpPr/>
            <p:nvPr/>
          </p:nvSpPr>
          <p:spPr>
            <a:xfrm>
              <a:off x="5414615" y="277570"/>
              <a:ext cx="3449028" cy="4589179"/>
            </a:xfrm>
            <a:custGeom>
              <a:avLst/>
              <a:gdLst/>
              <a:ahLst/>
              <a:cxnLst/>
              <a:rect l="l" t="t" r="r" b="b"/>
              <a:pathLst>
                <a:path w="105839" h="139978" fill="none" extrusionOk="0">
                  <a:moveTo>
                    <a:pt x="1" y="139977"/>
                  </a:moveTo>
                  <a:lnTo>
                    <a:pt x="99442" y="139977"/>
                  </a:lnTo>
                  <a:lnTo>
                    <a:pt x="99442" y="139629"/>
                  </a:lnTo>
                  <a:cubicBezTo>
                    <a:pt x="100012" y="136937"/>
                    <a:pt x="102355" y="134942"/>
                    <a:pt x="105047" y="134942"/>
                  </a:cubicBezTo>
                  <a:lnTo>
                    <a:pt x="105839" y="134942"/>
                  </a:lnTo>
                  <a:lnTo>
                    <a:pt x="105839" y="70147"/>
                  </a:lnTo>
                  <a:lnTo>
                    <a:pt x="105839" y="69831"/>
                  </a:lnTo>
                  <a:lnTo>
                    <a:pt x="105839" y="5036"/>
                  </a:lnTo>
                  <a:lnTo>
                    <a:pt x="105047" y="5036"/>
                  </a:lnTo>
                  <a:cubicBezTo>
                    <a:pt x="102355" y="5036"/>
                    <a:pt x="100012" y="3041"/>
                    <a:pt x="99442" y="349"/>
                  </a:cubicBezTo>
                  <a:lnTo>
                    <a:pt x="99442" y="1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414615" y="324289"/>
              <a:ext cx="3403634" cy="4495741"/>
            </a:xfrm>
            <a:custGeom>
              <a:avLst/>
              <a:gdLst/>
              <a:ahLst/>
              <a:cxnLst/>
              <a:rect l="l" t="t" r="r" b="b"/>
              <a:pathLst>
                <a:path w="104446" h="137128" fill="none" extrusionOk="0">
                  <a:moveTo>
                    <a:pt x="1" y="137127"/>
                  </a:moveTo>
                  <a:lnTo>
                    <a:pt x="98080" y="137127"/>
                  </a:lnTo>
                  <a:lnTo>
                    <a:pt x="98080" y="136779"/>
                  </a:lnTo>
                  <a:cubicBezTo>
                    <a:pt x="98618" y="134087"/>
                    <a:pt x="100962" y="132092"/>
                    <a:pt x="103654" y="132092"/>
                  </a:cubicBezTo>
                  <a:lnTo>
                    <a:pt x="104445" y="132092"/>
                  </a:lnTo>
                  <a:lnTo>
                    <a:pt x="104445" y="68722"/>
                  </a:lnTo>
                  <a:lnTo>
                    <a:pt x="104445" y="68406"/>
                  </a:lnTo>
                  <a:lnTo>
                    <a:pt x="104445" y="5036"/>
                  </a:lnTo>
                  <a:lnTo>
                    <a:pt x="103654" y="5036"/>
                  </a:lnTo>
                  <a:cubicBezTo>
                    <a:pt x="100962" y="5036"/>
                    <a:pt x="98618" y="3041"/>
                    <a:pt x="98080" y="349"/>
                  </a:cubicBezTo>
                  <a:lnTo>
                    <a:pt x="98080" y="1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7"/>
          <p:cNvGrpSpPr/>
          <p:nvPr/>
        </p:nvGrpSpPr>
        <p:grpSpPr>
          <a:xfrm>
            <a:off x="280357" y="89155"/>
            <a:ext cx="8583287" cy="4965190"/>
            <a:chOff x="280357" y="89155"/>
            <a:chExt cx="8583287" cy="4965190"/>
          </a:xfrm>
        </p:grpSpPr>
        <p:sp>
          <p:nvSpPr>
            <p:cNvPr id="95" name="Google Shape;95;p7"/>
            <p:cNvSpPr/>
            <p:nvPr/>
          </p:nvSpPr>
          <p:spPr>
            <a:xfrm>
              <a:off x="3832557" y="89155"/>
              <a:ext cx="1488173" cy="385716"/>
            </a:xfrm>
            <a:custGeom>
              <a:avLst/>
              <a:gdLst/>
              <a:ahLst/>
              <a:cxnLst/>
              <a:rect l="l" t="t" r="r" b="b"/>
              <a:pathLst>
                <a:path w="45667" h="11765" extrusionOk="0">
                  <a:moveTo>
                    <a:pt x="6737" y="5072"/>
                  </a:moveTo>
                  <a:cubicBezTo>
                    <a:pt x="6737" y="5236"/>
                    <a:pt x="6755" y="5403"/>
                    <a:pt x="6793" y="5566"/>
                  </a:cubicBezTo>
                  <a:lnTo>
                    <a:pt x="6793" y="5566"/>
                  </a:lnTo>
                  <a:cubicBezTo>
                    <a:pt x="6803" y="5490"/>
                    <a:pt x="6809" y="5413"/>
                    <a:pt x="6809" y="5336"/>
                  </a:cubicBezTo>
                  <a:cubicBezTo>
                    <a:pt x="6777" y="5255"/>
                    <a:pt x="6752" y="5166"/>
                    <a:pt x="6737" y="5072"/>
                  </a:cubicBezTo>
                  <a:close/>
                  <a:moveTo>
                    <a:pt x="37496" y="4128"/>
                  </a:moveTo>
                  <a:cubicBezTo>
                    <a:pt x="37883" y="4651"/>
                    <a:pt x="38086" y="5316"/>
                    <a:pt x="38066" y="5969"/>
                  </a:cubicBezTo>
                  <a:cubicBezTo>
                    <a:pt x="38066" y="6064"/>
                    <a:pt x="38035" y="6096"/>
                    <a:pt x="38035" y="6191"/>
                  </a:cubicBezTo>
                  <a:cubicBezTo>
                    <a:pt x="38035" y="6128"/>
                    <a:pt x="38066" y="6096"/>
                    <a:pt x="38066" y="6064"/>
                  </a:cubicBezTo>
                  <a:cubicBezTo>
                    <a:pt x="38103" y="5996"/>
                    <a:pt x="38135" y="5926"/>
                    <a:pt x="38163" y="5856"/>
                  </a:cubicBezTo>
                  <a:lnTo>
                    <a:pt x="38163" y="5856"/>
                  </a:lnTo>
                  <a:cubicBezTo>
                    <a:pt x="38163" y="5236"/>
                    <a:pt x="37921" y="4595"/>
                    <a:pt x="37496" y="4128"/>
                  </a:cubicBezTo>
                  <a:close/>
                  <a:moveTo>
                    <a:pt x="38383" y="5779"/>
                  </a:moveTo>
                  <a:cubicBezTo>
                    <a:pt x="38415" y="5938"/>
                    <a:pt x="38478" y="6096"/>
                    <a:pt x="38541" y="6254"/>
                  </a:cubicBezTo>
                  <a:cubicBezTo>
                    <a:pt x="38700" y="6603"/>
                    <a:pt x="38985" y="6919"/>
                    <a:pt x="39333" y="7141"/>
                  </a:cubicBezTo>
                  <a:cubicBezTo>
                    <a:pt x="39650" y="7331"/>
                    <a:pt x="40061" y="7395"/>
                    <a:pt x="40410" y="7395"/>
                  </a:cubicBezTo>
                  <a:cubicBezTo>
                    <a:pt x="40315" y="7490"/>
                    <a:pt x="40251" y="7521"/>
                    <a:pt x="40220" y="7553"/>
                  </a:cubicBezTo>
                  <a:lnTo>
                    <a:pt x="39270" y="8028"/>
                  </a:lnTo>
                  <a:cubicBezTo>
                    <a:pt x="39206" y="8028"/>
                    <a:pt x="39175" y="7996"/>
                    <a:pt x="39143" y="7996"/>
                  </a:cubicBezTo>
                  <a:lnTo>
                    <a:pt x="39048" y="7996"/>
                  </a:lnTo>
                  <a:cubicBezTo>
                    <a:pt x="38908" y="8036"/>
                    <a:pt x="38755" y="8076"/>
                    <a:pt x="38613" y="8076"/>
                  </a:cubicBezTo>
                  <a:cubicBezTo>
                    <a:pt x="38531" y="8076"/>
                    <a:pt x="38453" y="8063"/>
                    <a:pt x="38383" y="8028"/>
                  </a:cubicBezTo>
                  <a:cubicBezTo>
                    <a:pt x="38193" y="7996"/>
                    <a:pt x="38035" y="7806"/>
                    <a:pt x="38003" y="7553"/>
                  </a:cubicBezTo>
                  <a:cubicBezTo>
                    <a:pt x="37908" y="7078"/>
                    <a:pt x="38066" y="6539"/>
                    <a:pt x="38256" y="6064"/>
                  </a:cubicBezTo>
                  <a:cubicBezTo>
                    <a:pt x="38320" y="5969"/>
                    <a:pt x="38351" y="5906"/>
                    <a:pt x="38383" y="5779"/>
                  </a:cubicBezTo>
                  <a:close/>
                  <a:moveTo>
                    <a:pt x="7189" y="6761"/>
                  </a:moveTo>
                  <a:cubicBezTo>
                    <a:pt x="7316" y="6983"/>
                    <a:pt x="7411" y="7173"/>
                    <a:pt x="7601" y="7363"/>
                  </a:cubicBezTo>
                  <a:cubicBezTo>
                    <a:pt x="7949" y="7775"/>
                    <a:pt x="8329" y="8091"/>
                    <a:pt x="8772" y="8345"/>
                  </a:cubicBezTo>
                  <a:cubicBezTo>
                    <a:pt x="9216" y="8630"/>
                    <a:pt x="9659" y="8851"/>
                    <a:pt x="10071" y="9105"/>
                  </a:cubicBezTo>
                  <a:cubicBezTo>
                    <a:pt x="10514" y="9358"/>
                    <a:pt x="10989" y="9580"/>
                    <a:pt x="11464" y="9738"/>
                  </a:cubicBezTo>
                  <a:cubicBezTo>
                    <a:pt x="11718" y="9833"/>
                    <a:pt x="11971" y="9865"/>
                    <a:pt x="12256" y="9928"/>
                  </a:cubicBezTo>
                  <a:cubicBezTo>
                    <a:pt x="11623" y="9928"/>
                    <a:pt x="10958" y="9770"/>
                    <a:pt x="10324" y="9611"/>
                  </a:cubicBezTo>
                  <a:cubicBezTo>
                    <a:pt x="9374" y="9390"/>
                    <a:pt x="8424" y="9136"/>
                    <a:pt x="7506" y="8788"/>
                  </a:cubicBezTo>
                  <a:cubicBezTo>
                    <a:pt x="7221" y="8661"/>
                    <a:pt x="6999" y="8598"/>
                    <a:pt x="6714" y="8471"/>
                  </a:cubicBezTo>
                  <a:cubicBezTo>
                    <a:pt x="6746" y="8471"/>
                    <a:pt x="6809" y="8440"/>
                    <a:pt x="6841" y="8440"/>
                  </a:cubicBezTo>
                  <a:cubicBezTo>
                    <a:pt x="6999" y="8345"/>
                    <a:pt x="7126" y="8250"/>
                    <a:pt x="7189" y="8091"/>
                  </a:cubicBezTo>
                  <a:cubicBezTo>
                    <a:pt x="7284" y="7933"/>
                    <a:pt x="7316" y="7775"/>
                    <a:pt x="7316" y="7648"/>
                  </a:cubicBezTo>
                  <a:cubicBezTo>
                    <a:pt x="7316" y="7331"/>
                    <a:pt x="7284" y="7046"/>
                    <a:pt x="7189" y="6761"/>
                  </a:cubicBezTo>
                  <a:close/>
                  <a:moveTo>
                    <a:pt x="22485" y="8946"/>
                  </a:moveTo>
                  <a:cubicBezTo>
                    <a:pt x="22643" y="8946"/>
                    <a:pt x="22833" y="9041"/>
                    <a:pt x="22992" y="9136"/>
                  </a:cubicBezTo>
                  <a:cubicBezTo>
                    <a:pt x="23150" y="9295"/>
                    <a:pt x="23214" y="9516"/>
                    <a:pt x="23214" y="9738"/>
                  </a:cubicBezTo>
                  <a:cubicBezTo>
                    <a:pt x="23214" y="9991"/>
                    <a:pt x="23119" y="10181"/>
                    <a:pt x="22960" y="10340"/>
                  </a:cubicBezTo>
                  <a:cubicBezTo>
                    <a:pt x="22833" y="10435"/>
                    <a:pt x="22675" y="10530"/>
                    <a:pt x="22485" y="10530"/>
                  </a:cubicBezTo>
                  <a:cubicBezTo>
                    <a:pt x="22327" y="10530"/>
                    <a:pt x="22168" y="10435"/>
                    <a:pt x="22010" y="10340"/>
                  </a:cubicBezTo>
                  <a:cubicBezTo>
                    <a:pt x="21852" y="10213"/>
                    <a:pt x="21725" y="9991"/>
                    <a:pt x="21725" y="9738"/>
                  </a:cubicBezTo>
                  <a:cubicBezTo>
                    <a:pt x="21725" y="9516"/>
                    <a:pt x="21852" y="9295"/>
                    <a:pt x="21947" y="9136"/>
                  </a:cubicBezTo>
                  <a:cubicBezTo>
                    <a:pt x="22105" y="8978"/>
                    <a:pt x="22263" y="8946"/>
                    <a:pt x="22485" y="8946"/>
                  </a:cubicBezTo>
                  <a:close/>
                  <a:moveTo>
                    <a:pt x="28566" y="4766"/>
                  </a:moveTo>
                  <a:lnTo>
                    <a:pt x="28566" y="4766"/>
                  </a:lnTo>
                  <a:cubicBezTo>
                    <a:pt x="28661" y="4861"/>
                    <a:pt x="28724" y="4956"/>
                    <a:pt x="28851" y="5019"/>
                  </a:cubicBezTo>
                  <a:cubicBezTo>
                    <a:pt x="28977" y="5114"/>
                    <a:pt x="29041" y="5178"/>
                    <a:pt x="29167" y="5273"/>
                  </a:cubicBezTo>
                  <a:cubicBezTo>
                    <a:pt x="29389" y="5399"/>
                    <a:pt x="29674" y="5463"/>
                    <a:pt x="29959" y="5463"/>
                  </a:cubicBezTo>
                  <a:cubicBezTo>
                    <a:pt x="30181" y="5463"/>
                    <a:pt x="30402" y="5399"/>
                    <a:pt x="30624" y="5336"/>
                  </a:cubicBezTo>
                  <a:lnTo>
                    <a:pt x="30624" y="5336"/>
                  </a:lnTo>
                  <a:cubicBezTo>
                    <a:pt x="30339" y="5589"/>
                    <a:pt x="30117" y="5906"/>
                    <a:pt x="29864" y="6223"/>
                  </a:cubicBezTo>
                  <a:cubicBezTo>
                    <a:pt x="29199" y="7046"/>
                    <a:pt x="28566" y="7933"/>
                    <a:pt x="27932" y="8820"/>
                  </a:cubicBezTo>
                  <a:cubicBezTo>
                    <a:pt x="27774" y="9073"/>
                    <a:pt x="27616" y="9263"/>
                    <a:pt x="27489" y="9516"/>
                  </a:cubicBezTo>
                  <a:cubicBezTo>
                    <a:pt x="27330" y="9706"/>
                    <a:pt x="27140" y="9896"/>
                    <a:pt x="26950" y="10055"/>
                  </a:cubicBezTo>
                  <a:cubicBezTo>
                    <a:pt x="26697" y="10245"/>
                    <a:pt x="26444" y="10403"/>
                    <a:pt x="26159" y="10561"/>
                  </a:cubicBezTo>
                  <a:cubicBezTo>
                    <a:pt x="26380" y="10371"/>
                    <a:pt x="26602" y="10181"/>
                    <a:pt x="26792" y="9928"/>
                  </a:cubicBezTo>
                  <a:cubicBezTo>
                    <a:pt x="27077" y="9580"/>
                    <a:pt x="27235" y="9200"/>
                    <a:pt x="27426" y="8820"/>
                  </a:cubicBezTo>
                  <a:cubicBezTo>
                    <a:pt x="27774" y="8091"/>
                    <a:pt x="28091" y="7299"/>
                    <a:pt x="28376" y="6508"/>
                  </a:cubicBezTo>
                  <a:cubicBezTo>
                    <a:pt x="28502" y="6096"/>
                    <a:pt x="28597" y="5653"/>
                    <a:pt x="28597" y="5241"/>
                  </a:cubicBezTo>
                  <a:cubicBezTo>
                    <a:pt x="28597" y="5083"/>
                    <a:pt x="28597" y="4924"/>
                    <a:pt x="28566" y="4766"/>
                  </a:cubicBezTo>
                  <a:close/>
                  <a:moveTo>
                    <a:pt x="22517" y="3816"/>
                  </a:moveTo>
                  <a:cubicBezTo>
                    <a:pt x="23340" y="3816"/>
                    <a:pt x="24132" y="4196"/>
                    <a:pt x="24734" y="4829"/>
                  </a:cubicBezTo>
                  <a:cubicBezTo>
                    <a:pt x="25019" y="5146"/>
                    <a:pt x="25240" y="5558"/>
                    <a:pt x="25399" y="5938"/>
                  </a:cubicBezTo>
                  <a:cubicBezTo>
                    <a:pt x="25557" y="6349"/>
                    <a:pt x="25652" y="6761"/>
                    <a:pt x="25652" y="7236"/>
                  </a:cubicBezTo>
                  <a:cubicBezTo>
                    <a:pt x="25652" y="8123"/>
                    <a:pt x="25335" y="9041"/>
                    <a:pt x="24734" y="9675"/>
                  </a:cubicBezTo>
                  <a:cubicBezTo>
                    <a:pt x="24322" y="10086"/>
                    <a:pt x="23815" y="10466"/>
                    <a:pt x="23277" y="10625"/>
                  </a:cubicBezTo>
                  <a:cubicBezTo>
                    <a:pt x="23435" y="10371"/>
                    <a:pt x="23467" y="10086"/>
                    <a:pt x="23467" y="9833"/>
                  </a:cubicBezTo>
                  <a:cubicBezTo>
                    <a:pt x="23467" y="9548"/>
                    <a:pt x="23435" y="9263"/>
                    <a:pt x="23277" y="9041"/>
                  </a:cubicBezTo>
                  <a:cubicBezTo>
                    <a:pt x="23119" y="8788"/>
                    <a:pt x="22833" y="8598"/>
                    <a:pt x="22517" y="8598"/>
                  </a:cubicBezTo>
                  <a:cubicBezTo>
                    <a:pt x="22200" y="8598"/>
                    <a:pt x="21915" y="8788"/>
                    <a:pt x="21757" y="9041"/>
                  </a:cubicBezTo>
                  <a:cubicBezTo>
                    <a:pt x="21598" y="9263"/>
                    <a:pt x="21567" y="9548"/>
                    <a:pt x="21567" y="9833"/>
                  </a:cubicBezTo>
                  <a:cubicBezTo>
                    <a:pt x="21567" y="10086"/>
                    <a:pt x="21598" y="10371"/>
                    <a:pt x="21757" y="10625"/>
                  </a:cubicBezTo>
                  <a:cubicBezTo>
                    <a:pt x="21218" y="10466"/>
                    <a:pt x="20680" y="10150"/>
                    <a:pt x="20300" y="9675"/>
                  </a:cubicBezTo>
                  <a:cubicBezTo>
                    <a:pt x="19698" y="9041"/>
                    <a:pt x="19413" y="8123"/>
                    <a:pt x="19382" y="7236"/>
                  </a:cubicBezTo>
                  <a:cubicBezTo>
                    <a:pt x="19382" y="6824"/>
                    <a:pt x="19477" y="6381"/>
                    <a:pt x="19635" y="5938"/>
                  </a:cubicBezTo>
                  <a:cubicBezTo>
                    <a:pt x="19793" y="5494"/>
                    <a:pt x="20015" y="5146"/>
                    <a:pt x="20300" y="4829"/>
                  </a:cubicBezTo>
                  <a:cubicBezTo>
                    <a:pt x="20838" y="4196"/>
                    <a:pt x="21693" y="3816"/>
                    <a:pt x="22517" y="3816"/>
                  </a:cubicBezTo>
                  <a:close/>
                  <a:moveTo>
                    <a:pt x="26844" y="3234"/>
                  </a:moveTo>
                  <a:cubicBezTo>
                    <a:pt x="26994" y="3234"/>
                    <a:pt x="27148" y="3270"/>
                    <a:pt x="27267" y="3341"/>
                  </a:cubicBezTo>
                  <a:cubicBezTo>
                    <a:pt x="27616" y="3436"/>
                    <a:pt x="27932" y="3721"/>
                    <a:pt x="28154" y="4038"/>
                  </a:cubicBezTo>
                  <a:cubicBezTo>
                    <a:pt x="28407" y="4354"/>
                    <a:pt x="28471" y="4766"/>
                    <a:pt x="28471" y="5146"/>
                  </a:cubicBezTo>
                  <a:cubicBezTo>
                    <a:pt x="28471" y="5558"/>
                    <a:pt x="28376" y="5938"/>
                    <a:pt x="28249" y="6349"/>
                  </a:cubicBezTo>
                  <a:cubicBezTo>
                    <a:pt x="27996" y="7141"/>
                    <a:pt x="27616" y="7870"/>
                    <a:pt x="27267" y="8598"/>
                  </a:cubicBezTo>
                  <a:cubicBezTo>
                    <a:pt x="27045" y="8946"/>
                    <a:pt x="26887" y="9358"/>
                    <a:pt x="26634" y="9611"/>
                  </a:cubicBezTo>
                  <a:cubicBezTo>
                    <a:pt x="26317" y="9991"/>
                    <a:pt x="26000" y="10245"/>
                    <a:pt x="25652" y="10403"/>
                  </a:cubicBezTo>
                  <a:cubicBezTo>
                    <a:pt x="25177" y="10656"/>
                    <a:pt x="24607" y="10815"/>
                    <a:pt x="24069" y="10846"/>
                  </a:cubicBezTo>
                  <a:cubicBezTo>
                    <a:pt x="24480" y="10625"/>
                    <a:pt x="24860" y="10308"/>
                    <a:pt x="25114" y="9928"/>
                  </a:cubicBezTo>
                  <a:cubicBezTo>
                    <a:pt x="25747" y="9136"/>
                    <a:pt x="26032" y="8155"/>
                    <a:pt x="26032" y="7204"/>
                  </a:cubicBezTo>
                  <a:cubicBezTo>
                    <a:pt x="26032" y="6856"/>
                    <a:pt x="26000" y="6508"/>
                    <a:pt x="25905" y="6128"/>
                  </a:cubicBezTo>
                  <a:lnTo>
                    <a:pt x="25905" y="6128"/>
                  </a:lnTo>
                  <a:cubicBezTo>
                    <a:pt x="26099" y="6225"/>
                    <a:pt x="26274" y="6266"/>
                    <a:pt x="26473" y="6266"/>
                  </a:cubicBezTo>
                  <a:cubicBezTo>
                    <a:pt x="26534" y="6266"/>
                    <a:pt x="26598" y="6262"/>
                    <a:pt x="26665" y="6254"/>
                  </a:cubicBezTo>
                  <a:cubicBezTo>
                    <a:pt x="27045" y="6223"/>
                    <a:pt x="27362" y="6033"/>
                    <a:pt x="27647" y="5716"/>
                  </a:cubicBezTo>
                  <a:cubicBezTo>
                    <a:pt x="27901" y="5399"/>
                    <a:pt x="27901" y="4861"/>
                    <a:pt x="27711" y="4544"/>
                  </a:cubicBezTo>
                  <a:cubicBezTo>
                    <a:pt x="27616" y="4386"/>
                    <a:pt x="27457" y="4228"/>
                    <a:pt x="27267" y="4133"/>
                  </a:cubicBezTo>
                  <a:cubicBezTo>
                    <a:pt x="27098" y="4036"/>
                    <a:pt x="26947" y="3995"/>
                    <a:pt x="26786" y="3995"/>
                  </a:cubicBezTo>
                  <a:cubicBezTo>
                    <a:pt x="26737" y="3995"/>
                    <a:pt x="26686" y="3998"/>
                    <a:pt x="26634" y="4006"/>
                  </a:cubicBezTo>
                  <a:cubicBezTo>
                    <a:pt x="26475" y="4038"/>
                    <a:pt x="26380" y="4164"/>
                    <a:pt x="26412" y="4323"/>
                  </a:cubicBezTo>
                  <a:cubicBezTo>
                    <a:pt x="26465" y="4455"/>
                    <a:pt x="26540" y="4521"/>
                    <a:pt x="26655" y="4521"/>
                  </a:cubicBezTo>
                  <a:cubicBezTo>
                    <a:pt x="26678" y="4521"/>
                    <a:pt x="26702" y="4518"/>
                    <a:pt x="26729" y="4513"/>
                  </a:cubicBezTo>
                  <a:cubicBezTo>
                    <a:pt x="26745" y="4509"/>
                    <a:pt x="26762" y="4508"/>
                    <a:pt x="26780" y="4508"/>
                  </a:cubicBezTo>
                  <a:cubicBezTo>
                    <a:pt x="26932" y="4508"/>
                    <a:pt x="27119" y="4627"/>
                    <a:pt x="27204" y="4798"/>
                  </a:cubicBezTo>
                  <a:cubicBezTo>
                    <a:pt x="27330" y="4988"/>
                    <a:pt x="27330" y="5241"/>
                    <a:pt x="27204" y="5399"/>
                  </a:cubicBezTo>
                  <a:cubicBezTo>
                    <a:pt x="27109" y="5558"/>
                    <a:pt x="26824" y="5716"/>
                    <a:pt x="26634" y="5748"/>
                  </a:cubicBezTo>
                  <a:cubicBezTo>
                    <a:pt x="26590" y="5753"/>
                    <a:pt x="26546" y="5756"/>
                    <a:pt x="26501" y="5756"/>
                  </a:cubicBezTo>
                  <a:cubicBezTo>
                    <a:pt x="26285" y="5756"/>
                    <a:pt x="26063" y="5694"/>
                    <a:pt x="25905" y="5589"/>
                  </a:cubicBezTo>
                  <a:lnTo>
                    <a:pt x="25684" y="5336"/>
                  </a:lnTo>
                  <a:cubicBezTo>
                    <a:pt x="25684" y="5304"/>
                    <a:pt x="25620" y="5304"/>
                    <a:pt x="25620" y="5273"/>
                  </a:cubicBezTo>
                  <a:cubicBezTo>
                    <a:pt x="25557" y="5146"/>
                    <a:pt x="25525" y="4988"/>
                    <a:pt x="25430" y="4861"/>
                  </a:cubicBezTo>
                  <a:cubicBezTo>
                    <a:pt x="25399" y="4766"/>
                    <a:pt x="25399" y="4639"/>
                    <a:pt x="25399" y="4481"/>
                  </a:cubicBezTo>
                  <a:cubicBezTo>
                    <a:pt x="25430" y="4069"/>
                    <a:pt x="25779" y="3689"/>
                    <a:pt x="26159" y="3404"/>
                  </a:cubicBezTo>
                  <a:cubicBezTo>
                    <a:pt x="26317" y="3341"/>
                    <a:pt x="26507" y="3246"/>
                    <a:pt x="26697" y="3246"/>
                  </a:cubicBezTo>
                  <a:cubicBezTo>
                    <a:pt x="26745" y="3238"/>
                    <a:pt x="26794" y="3234"/>
                    <a:pt x="26844" y="3234"/>
                  </a:cubicBezTo>
                  <a:close/>
                  <a:moveTo>
                    <a:pt x="18336" y="3309"/>
                  </a:moveTo>
                  <a:cubicBezTo>
                    <a:pt x="18558" y="3309"/>
                    <a:pt x="18717" y="3404"/>
                    <a:pt x="18907" y="3468"/>
                  </a:cubicBezTo>
                  <a:cubicBezTo>
                    <a:pt x="19255" y="3753"/>
                    <a:pt x="19603" y="4101"/>
                    <a:pt x="19667" y="4544"/>
                  </a:cubicBezTo>
                  <a:cubicBezTo>
                    <a:pt x="19667" y="4671"/>
                    <a:pt x="19667" y="4829"/>
                    <a:pt x="19603" y="4956"/>
                  </a:cubicBezTo>
                  <a:cubicBezTo>
                    <a:pt x="19540" y="5051"/>
                    <a:pt x="19445" y="5209"/>
                    <a:pt x="19413" y="5336"/>
                  </a:cubicBezTo>
                  <a:cubicBezTo>
                    <a:pt x="19382" y="5368"/>
                    <a:pt x="19382" y="5368"/>
                    <a:pt x="19382" y="5431"/>
                  </a:cubicBezTo>
                  <a:lnTo>
                    <a:pt x="19128" y="5653"/>
                  </a:lnTo>
                  <a:cubicBezTo>
                    <a:pt x="18971" y="5758"/>
                    <a:pt x="18748" y="5819"/>
                    <a:pt x="18550" y="5819"/>
                  </a:cubicBezTo>
                  <a:cubicBezTo>
                    <a:pt x="18509" y="5819"/>
                    <a:pt x="18470" y="5816"/>
                    <a:pt x="18431" y="5811"/>
                  </a:cubicBezTo>
                  <a:cubicBezTo>
                    <a:pt x="18178" y="5779"/>
                    <a:pt x="17956" y="5621"/>
                    <a:pt x="17830" y="5463"/>
                  </a:cubicBezTo>
                  <a:cubicBezTo>
                    <a:pt x="17703" y="5304"/>
                    <a:pt x="17703" y="5051"/>
                    <a:pt x="17830" y="4861"/>
                  </a:cubicBezTo>
                  <a:cubicBezTo>
                    <a:pt x="17943" y="4691"/>
                    <a:pt x="18108" y="4571"/>
                    <a:pt x="18255" y="4571"/>
                  </a:cubicBezTo>
                  <a:cubicBezTo>
                    <a:pt x="18272" y="4571"/>
                    <a:pt x="18288" y="4573"/>
                    <a:pt x="18305" y="4576"/>
                  </a:cubicBezTo>
                  <a:cubicBezTo>
                    <a:pt x="18334" y="4588"/>
                    <a:pt x="18362" y="4593"/>
                    <a:pt x="18388" y="4593"/>
                  </a:cubicBezTo>
                  <a:cubicBezTo>
                    <a:pt x="18506" y="4593"/>
                    <a:pt x="18596" y="4489"/>
                    <a:pt x="18622" y="4386"/>
                  </a:cubicBezTo>
                  <a:cubicBezTo>
                    <a:pt x="18653" y="4228"/>
                    <a:pt x="18558" y="4101"/>
                    <a:pt x="18431" y="4069"/>
                  </a:cubicBezTo>
                  <a:cubicBezTo>
                    <a:pt x="18372" y="4062"/>
                    <a:pt x="18315" y="4058"/>
                    <a:pt x="18262" y="4058"/>
                  </a:cubicBezTo>
                  <a:cubicBezTo>
                    <a:pt x="18088" y="4058"/>
                    <a:pt x="17943" y="4099"/>
                    <a:pt x="17798" y="4196"/>
                  </a:cubicBezTo>
                  <a:cubicBezTo>
                    <a:pt x="17608" y="4323"/>
                    <a:pt x="17481" y="4481"/>
                    <a:pt x="17355" y="4639"/>
                  </a:cubicBezTo>
                  <a:cubicBezTo>
                    <a:pt x="17165" y="4988"/>
                    <a:pt x="17165" y="5463"/>
                    <a:pt x="17386" y="5779"/>
                  </a:cubicBezTo>
                  <a:cubicBezTo>
                    <a:pt x="17640" y="6096"/>
                    <a:pt x="17988" y="6254"/>
                    <a:pt x="18400" y="6318"/>
                  </a:cubicBezTo>
                  <a:cubicBezTo>
                    <a:pt x="18459" y="6332"/>
                    <a:pt x="18518" y="6339"/>
                    <a:pt x="18576" y="6339"/>
                  </a:cubicBezTo>
                  <a:cubicBezTo>
                    <a:pt x="18769" y="6339"/>
                    <a:pt x="18958" y="6271"/>
                    <a:pt x="19128" y="6223"/>
                  </a:cubicBezTo>
                  <a:lnTo>
                    <a:pt x="19128" y="6223"/>
                  </a:lnTo>
                  <a:cubicBezTo>
                    <a:pt x="19065" y="6571"/>
                    <a:pt x="19033" y="6919"/>
                    <a:pt x="19033" y="7268"/>
                  </a:cubicBezTo>
                  <a:cubicBezTo>
                    <a:pt x="19033" y="8281"/>
                    <a:pt x="19350" y="9231"/>
                    <a:pt x="19920" y="10023"/>
                  </a:cubicBezTo>
                  <a:cubicBezTo>
                    <a:pt x="20205" y="10371"/>
                    <a:pt x="20617" y="10688"/>
                    <a:pt x="20997" y="10910"/>
                  </a:cubicBezTo>
                  <a:cubicBezTo>
                    <a:pt x="20458" y="10878"/>
                    <a:pt x="19888" y="10720"/>
                    <a:pt x="19413" y="10498"/>
                  </a:cubicBezTo>
                  <a:cubicBezTo>
                    <a:pt x="19002" y="10245"/>
                    <a:pt x="18685" y="9991"/>
                    <a:pt x="18431" y="9706"/>
                  </a:cubicBezTo>
                  <a:cubicBezTo>
                    <a:pt x="18146" y="9421"/>
                    <a:pt x="17988" y="9010"/>
                    <a:pt x="17798" y="8661"/>
                  </a:cubicBezTo>
                  <a:cubicBezTo>
                    <a:pt x="17450" y="7933"/>
                    <a:pt x="17038" y="7173"/>
                    <a:pt x="16816" y="6413"/>
                  </a:cubicBezTo>
                  <a:cubicBezTo>
                    <a:pt x="16690" y="6033"/>
                    <a:pt x="16563" y="5621"/>
                    <a:pt x="16563" y="5241"/>
                  </a:cubicBezTo>
                  <a:cubicBezTo>
                    <a:pt x="16563" y="4829"/>
                    <a:pt x="16626" y="4386"/>
                    <a:pt x="16880" y="4101"/>
                  </a:cubicBezTo>
                  <a:cubicBezTo>
                    <a:pt x="17070" y="3784"/>
                    <a:pt x="17418" y="3531"/>
                    <a:pt x="17798" y="3404"/>
                  </a:cubicBezTo>
                  <a:cubicBezTo>
                    <a:pt x="17988" y="3309"/>
                    <a:pt x="18146" y="3309"/>
                    <a:pt x="18336" y="3309"/>
                  </a:cubicBezTo>
                  <a:close/>
                  <a:moveTo>
                    <a:pt x="11836" y="1"/>
                  </a:moveTo>
                  <a:cubicBezTo>
                    <a:pt x="11724" y="1"/>
                    <a:pt x="11615" y="50"/>
                    <a:pt x="11559" y="142"/>
                  </a:cubicBezTo>
                  <a:cubicBezTo>
                    <a:pt x="11338" y="427"/>
                    <a:pt x="11179" y="712"/>
                    <a:pt x="11148" y="1029"/>
                  </a:cubicBezTo>
                  <a:cubicBezTo>
                    <a:pt x="11084" y="1346"/>
                    <a:pt x="11148" y="1694"/>
                    <a:pt x="11243" y="1979"/>
                  </a:cubicBezTo>
                  <a:cubicBezTo>
                    <a:pt x="11306" y="2169"/>
                    <a:pt x="11401" y="2327"/>
                    <a:pt x="11496" y="2454"/>
                  </a:cubicBezTo>
                  <a:cubicBezTo>
                    <a:pt x="11179" y="2296"/>
                    <a:pt x="10831" y="2169"/>
                    <a:pt x="10483" y="2042"/>
                  </a:cubicBezTo>
                  <a:cubicBezTo>
                    <a:pt x="10079" y="1975"/>
                    <a:pt x="9676" y="1908"/>
                    <a:pt x="9262" y="1908"/>
                  </a:cubicBezTo>
                  <a:cubicBezTo>
                    <a:pt x="9091" y="1908"/>
                    <a:pt x="8917" y="1920"/>
                    <a:pt x="8741" y="1947"/>
                  </a:cubicBezTo>
                  <a:cubicBezTo>
                    <a:pt x="8424" y="1979"/>
                    <a:pt x="8139" y="2106"/>
                    <a:pt x="7854" y="2264"/>
                  </a:cubicBezTo>
                  <a:cubicBezTo>
                    <a:pt x="7601" y="2454"/>
                    <a:pt x="7379" y="2644"/>
                    <a:pt x="7189" y="2898"/>
                  </a:cubicBezTo>
                  <a:cubicBezTo>
                    <a:pt x="6872" y="3278"/>
                    <a:pt x="6746" y="3784"/>
                    <a:pt x="6682" y="4259"/>
                  </a:cubicBezTo>
                  <a:cubicBezTo>
                    <a:pt x="6651" y="4228"/>
                    <a:pt x="6651" y="4196"/>
                    <a:pt x="6587" y="4164"/>
                  </a:cubicBezTo>
                  <a:cubicBezTo>
                    <a:pt x="6176" y="3436"/>
                    <a:pt x="5447" y="3088"/>
                    <a:pt x="4940" y="2613"/>
                  </a:cubicBezTo>
                  <a:cubicBezTo>
                    <a:pt x="4655" y="2359"/>
                    <a:pt x="4624" y="2137"/>
                    <a:pt x="4750" y="1821"/>
                  </a:cubicBezTo>
                  <a:cubicBezTo>
                    <a:pt x="4814" y="1536"/>
                    <a:pt x="5004" y="1219"/>
                    <a:pt x="5257" y="997"/>
                  </a:cubicBezTo>
                  <a:lnTo>
                    <a:pt x="5320" y="902"/>
                  </a:lnTo>
                  <a:cubicBezTo>
                    <a:pt x="5447" y="712"/>
                    <a:pt x="5384" y="459"/>
                    <a:pt x="5225" y="364"/>
                  </a:cubicBezTo>
                  <a:cubicBezTo>
                    <a:pt x="5167" y="318"/>
                    <a:pt x="5092" y="297"/>
                    <a:pt x="5014" y="297"/>
                  </a:cubicBezTo>
                  <a:cubicBezTo>
                    <a:pt x="4879" y="297"/>
                    <a:pt x="4736" y="359"/>
                    <a:pt x="4655" y="459"/>
                  </a:cubicBezTo>
                  <a:cubicBezTo>
                    <a:pt x="4434" y="871"/>
                    <a:pt x="4275" y="1219"/>
                    <a:pt x="4180" y="1662"/>
                  </a:cubicBezTo>
                  <a:cubicBezTo>
                    <a:pt x="4149" y="1916"/>
                    <a:pt x="4180" y="2137"/>
                    <a:pt x="4275" y="2327"/>
                  </a:cubicBezTo>
                  <a:cubicBezTo>
                    <a:pt x="4339" y="2581"/>
                    <a:pt x="4529" y="2771"/>
                    <a:pt x="4687" y="2834"/>
                  </a:cubicBezTo>
                  <a:cubicBezTo>
                    <a:pt x="5320" y="3309"/>
                    <a:pt x="6049" y="3594"/>
                    <a:pt x="6429" y="4196"/>
                  </a:cubicBezTo>
                  <a:cubicBezTo>
                    <a:pt x="6556" y="4386"/>
                    <a:pt x="6651" y="4576"/>
                    <a:pt x="6714" y="4798"/>
                  </a:cubicBezTo>
                  <a:cubicBezTo>
                    <a:pt x="6714" y="4890"/>
                    <a:pt x="6721" y="4983"/>
                    <a:pt x="6737" y="5072"/>
                  </a:cubicBezTo>
                  <a:lnTo>
                    <a:pt x="6737" y="5072"/>
                  </a:lnTo>
                  <a:cubicBezTo>
                    <a:pt x="6737" y="4879"/>
                    <a:pt x="6762" y="4689"/>
                    <a:pt x="6809" y="4513"/>
                  </a:cubicBezTo>
                  <a:cubicBezTo>
                    <a:pt x="6841" y="4259"/>
                    <a:pt x="6967" y="4038"/>
                    <a:pt x="7031" y="3784"/>
                  </a:cubicBezTo>
                  <a:cubicBezTo>
                    <a:pt x="7157" y="3594"/>
                    <a:pt x="7316" y="3404"/>
                    <a:pt x="7442" y="3214"/>
                  </a:cubicBezTo>
                  <a:cubicBezTo>
                    <a:pt x="7601" y="3056"/>
                    <a:pt x="7791" y="2834"/>
                    <a:pt x="7949" y="2739"/>
                  </a:cubicBezTo>
                  <a:cubicBezTo>
                    <a:pt x="8139" y="2613"/>
                    <a:pt x="8329" y="2517"/>
                    <a:pt x="8582" y="2486"/>
                  </a:cubicBezTo>
                  <a:cubicBezTo>
                    <a:pt x="8741" y="2465"/>
                    <a:pt x="8903" y="2454"/>
                    <a:pt x="9066" y="2454"/>
                  </a:cubicBezTo>
                  <a:cubicBezTo>
                    <a:pt x="9392" y="2454"/>
                    <a:pt x="9722" y="2496"/>
                    <a:pt x="10039" y="2581"/>
                  </a:cubicBezTo>
                  <a:cubicBezTo>
                    <a:pt x="10546" y="2676"/>
                    <a:pt x="11021" y="2834"/>
                    <a:pt x="11464" y="3088"/>
                  </a:cubicBezTo>
                  <a:cubicBezTo>
                    <a:pt x="11718" y="3214"/>
                    <a:pt x="11908" y="3309"/>
                    <a:pt x="12098" y="3468"/>
                  </a:cubicBezTo>
                  <a:cubicBezTo>
                    <a:pt x="12288" y="3626"/>
                    <a:pt x="12509" y="3848"/>
                    <a:pt x="12699" y="4038"/>
                  </a:cubicBezTo>
                  <a:cubicBezTo>
                    <a:pt x="13238" y="4576"/>
                    <a:pt x="13808" y="5146"/>
                    <a:pt x="14315" y="5748"/>
                  </a:cubicBezTo>
                  <a:cubicBezTo>
                    <a:pt x="13998" y="5621"/>
                    <a:pt x="13681" y="5589"/>
                    <a:pt x="13364" y="5589"/>
                  </a:cubicBezTo>
                  <a:cubicBezTo>
                    <a:pt x="12921" y="5621"/>
                    <a:pt x="12573" y="5811"/>
                    <a:pt x="12256" y="6064"/>
                  </a:cubicBezTo>
                  <a:cubicBezTo>
                    <a:pt x="12319" y="5716"/>
                    <a:pt x="12319" y="5336"/>
                    <a:pt x="12256" y="4988"/>
                  </a:cubicBezTo>
                  <a:cubicBezTo>
                    <a:pt x="12193" y="4766"/>
                    <a:pt x="12098" y="4481"/>
                    <a:pt x="11971" y="4228"/>
                  </a:cubicBezTo>
                  <a:cubicBezTo>
                    <a:pt x="11813" y="4006"/>
                    <a:pt x="11623" y="3816"/>
                    <a:pt x="11433" y="3658"/>
                  </a:cubicBezTo>
                  <a:cubicBezTo>
                    <a:pt x="10989" y="3341"/>
                    <a:pt x="10483" y="3183"/>
                    <a:pt x="9976" y="3119"/>
                  </a:cubicBezTo>
                  <a:cubicBezTo>
                    <a:pt x="9825" y="3101"/>
                    <a:pt x="9674" y="3091"/>
                    <a:pt x="9524" y="3091"/>
                  </a:cubicBezTo>
                  <a:cubicBezTo>
                    <a:pt x="9140" y="3091"/>
                    <a:pt x="8766" y="3159"/>
                    <a:pt x="8424" y="3341"/>
                  </a:cubicBezTo>
                  <a:cubicBezTo>
                    <a:pt x="7474" y="3816"/>
                    <a:pt x="6904" y="4861"/>
                    <a:pt x="6967" y="5938"/>
                  </a:cubicBezTo>
                  <a:cubicBezTo>
                    <a:pt x="6967" y="6033"/>
                    <a:pt x="6999" y="6064"/>
                    <a:pt x="6999" y="6128"/>
                  </a:cubicBezTo>
                  <a:cubicBezTo>
                    <a:pt x="6999" y="6096"/>
                    <a:pt x="6967" y="6064"/>
                    <a:pt x="6967" y="6033"/>
                  </a:cubicBezTo>
                  <a:cubicBezTo>
                    <a:pt x="6888" y="5885"/>
                    <a:pt x="6831" y="5727"/>
                    <a:pt x="6793" y="5566"/>
                  </a:cubicBezTo>
                  <a:lnTo>
                    <a:pt x="6793" y="5566"/>
                  </a:lnTo>
                  <a:cubicBezTo>
                    <a:pt x="6774" y="5710"/>
                    <a:pt x="6737" y="5850"/>
                    <a:pt x="6690" y="5981"/>
                  </a:cubicBezTo>
                  <a:lnTo>
                    <a:pt x="6690" y="5981"/>
                  </a:lnTo>
                  <a:cubicBezTo>
                    <a:pt x="6671" y="5941"/>
                    <a:pt x="6649" y="5904"/>
                    <a:pt x="6619" y="5874"/>
                  </a:cubicBezTo>
                  <a:cubicBezTo>
                    <a:pt x="6587" y="6033"/>
                    <a:pt x="6556" y="6191"/>
                    <a:pt x="6492" y="6349"/>
                  </a:cubicBezTo>
                  <a:cubicBezTo>
                    <a:pt x="6466" y="6407"/>
                    <a:pt x="6436" y="6464"/>
                    <a:pt x="6403" y="6520"/>
                  </a:cubicBezTo>
                  <a:lnTo>
                    <a:pt x="6403" y="6520"/>
                  </a:lnTo>
                  <a:cubicBezTo>
                    <a:pt x="6474" y="6430"/>
                    <a:pt x="6536" y="6330"/>
                    <a:pt x="6587" y="6223"/>
                  </a:cubicBezTo>
                  <a:cubicBezTo>
                    <a:pt x="6625" y="6147"/>
                    <a:pt x="6660" y="6066"/>
                    <a:pt x="6690" y="5981"/>
                  </a:cubicBezTo>
                  <a:lnTo>
                    <a:pt x="6690" y="5981"/>
                  </a:lnTo>
                  <a:cubicBezTo>
                    <a:pt x="6712" y="6027"/>
                    <a:pt x="6729" y="6077"/>
                    <a:pt x="6746" y="6128"/>
                  </a:cubicBezTo>
                  <a:cubicBezTo>
                    <a:pt x="6967" y="6603"/>
                    <a:pt x="7094" y="7173"/>
                    <a:pt x="7031" y="7648"/>
                  </a:cubicBezTo>
                  <a:cubicBezTo>
                    <a:pt x="6999" y="7870"/>
                    <a:pt x="6841" y="8028"/>
                    <a:pt x="6619" y="8123"/>
                  </a:cubicBezTo>
                  <a:cubicBezTo>
                    <a:pt x="6429" y="8123"/>
                    <a:pt x="6207" y="8091"/>
                    <a:pt x="5954" y="7996"/>
                  </a:cubicBezTo>
                  <a:lnTo>
                    <a:pt x="5891" y="7996"/>
                  </a:lnTo>
                  <a:cubicBezTo>
                    <a:pt x="5827" y="7996"/>
                    <a:pt x="5796" y="7996"/>
                    <a:pt x="5764" y="8028"/>
                  </a:cubicBezTo>
                  <a:lnTo>
                    <a:pt x="4814" y="7553"/>
                  </a:lnTo>
                  <a:cubicBezTo>
                    <a:pt x="4750" y="7521"/>
                    <a:pt x="4687" y="7490"/>
                    <a:pt x="4624" y="7490"/>
                  </a:cubicBezTo>
                  <a:cubicBezTo>
                    <a:pt x="5004" y="7490"/>
                    <a:pt x="5384" y="7395"/>
                    <a:pt x="5701" y="7204"/>
                  </a:cubicBezTo>
                  <a:cubicBezTo>
                    <a:pt x="5991" y="7046"/>
                    <a:pt x="6238" y="6799"/>
                    <a:pt x="6403" y="6520"/>
                  </a:cubicBezTo>
                  <a:lnTo>
                    <a:pt x="6403" y="6520"/>
                  </a:lnTo>
                  <a:cubicBezTo>
                    <a:pt x="6096" y="6912"/>
                    <a:pt x="5621" y="7135"/>
                    <a:pt x="5131" y="7135"/>
                  </a:cubicBezTo>
                  <a:cubicBezTo>
                    <a:pt x="5036" y="7135"/>
                    <a:pt x="4941" y="7127"/>
                    <a:pt x="4845" y="7109"/>
                  </a:cubicBezTo>
                  <a:cubicBezTo>
                    <a:pt x="4497" y="7078"/>
                    <a:pt x="4180" y="6919"/>
                    <a:pt x="3864" y="6761"/>
                  </a:cubicBezTo>
                  <a:cubicBezTo>
                    <a:pt x="3547" y="6603"/>
                    <a:pt x="3262" y="6381"/>
                    <a:pt x="3104" y="6096"/>
                  </a:cubicBezTo>
                  <a:cubicBezTo>
                    <a:pt x="2945" y="5811"/>
                    <a:pt x="2914" y="5494"/>
                    <a:pt x="3040" y="5241"/>
                  </a:cubicBezTo>
                  <a:cubicBezTo>
                    <a:pt x="3104" y="4893"/>
                    <a:pt x="3325" y="4671"/>
                    <a:pt x="3579" y="4544"/>
                  </a:cubicBezTo>
                  <a:cubicBezTo>
                    <a:pt x="3703" y="4503"/>
                    <a:pt x="3828" y="4479"/>
                    <a:pt x="3955" y="4479"/>
                  </a:cubicBezTo>
                  <a:cubicBezTo>
                    <a:pt x="4119" y="4479"/>
                    <a:pt x="4287" y="4518"/>
                    <a:pt x="4465" y="4608"/>
                  </a:cubicBezTo>
                  <a:cubicBezTo>
                    <a:pt x="4750" y="4703"/>
                    <a:pt x="4972" y="4956"/>
                    <a:pt x="5004" y="5178"/>
                  </a:cubicBezTo>
                  <a:cubicBezTo>
                    <a:pt x="5004" y="5304"/>
                    <a:pt x="5004" y="5399"/>
                    <a:pt x="4940" y="5494"/>
                  </a:cubicBezTo>
                  <a:cubicBezTo>
                    <a:pt x="4845" y="5589"/>
                    <a:pt x="4750" y="5653"/>
                    <a:pt x="4624" y="5716"/>
                  </a:cubicBezTo>
                  <a:cubicBezTo>
                    <a:pt x="4560" y="5732"/>
                    <a:pt x="4497" y="5740"/>
                    <a:pt x="4442" y="5740"/>
                  </a:cubicBezTo>
                  <a:cubicBezTo>
                    <a:pt x="4386" y="5740"/>
                    <a:pt x="4339" y="5732"/>
                    <a:pt x="4307" y="5716"/>
                  </a:cubicBezTo>
                  <a:cubicBezTo>
                    <a:pt x="4275" y="5653"/>
                    <a:pt x="4212" y="5621"/>
                    <a:pt x="4180" y="5463"/>
                  </a:cubicBezTo>
                  <a:cubicBezTo>
                    <a:pt x="4149" y="5304"/>
                    <a:pt x="4022" y="5178"/>
                    <a:pt x="3864" y="5178"/>
                  </a:cubicBezTo>
                  <a:cubicBezTo>
                    <a:pt x="3705" y="5178"/>
                    <a:pt x="3579" y="5336"/>
                    <a:pt x="3579" y="5494"/>
                  </a:cubicBezTo>
                  <a:cubicBezTo>
                    <a:pt x="3579" y="5748"/>
                    <a:pt x="3705" y="6064"/>
                    <a:pt x="4022" y="6223"/>
                  </a:cubicBezTo>
                  <a:cubicBezTo>
                    <a:pt x="4165" y="6302"/>
                    <a:pt x="4307" y="6334"/>
                    <a:pt x="4442" y="6334"/>
                  </a:cubicBezTo>
                  <a:cubicBezTo>
                    <a:pt x="4576" y="6334"/>
                    <a:pt x="4703" y="6302"/>
                    <a:pt x="4814" y="6254"/>
                  </a:cubicBezTo>
                  <a:cubicBezTo>
                    <a:pt x="5067" y="6191"/>
                    <a:pt x="5257" y="6064"/>
                    <a:pt x="5416" y="5811"/>
                  </a:cubicBezTo>
                  <a:cubicBezTo>
                    <a:pt x="5574" y="5621"/>
                    <a:pt x="5637" y="5304"/>
                    <a:pt x="5574" y="5083"/>
                  </a:cubicBezTo>
                  <a:cubicBezTo>
                    <a:pt x="5447" y="4544"/>
                    <a:pt x="5067" y="4228"/>
                    <a:pt x="4655" y="4069"/>
                  </a:cubicBezTo>
                  <a:cubicBezTo>
                    <a:pt x="4457" y="3987"/>
                    <a:pt x="4215" y="3938"/>
                    <a:pt x="3975" y="3938"/>
                  </a:cubicBezTo>
                  <a:cubicBezTo>
                    <a:pt x="3756" y="3938"/>
                    <a:pt x="3538" y="3979"/>
                    <a:pt x="3357" y="4069"/>
                  </a:cubicBezTo>
                  <a:cubicBezTo>
                    <a:pt x="2914" y="4291"/>
                    <a:pt x="2629" y="4671"/>
                    <a:pt x="2534" y="5114"/>
                  </a:cubicBezTo>
                  <a:cubicBezTo>
                    <a:pt x="2407" y="5494"/>
                    <a:pt x="2439" y="6033"/>
                    <a:pt x="2724" y="6381"/>
                  </a:cubicBezTo>
                  <a:cubicBezTo>
                    <a:pt x="2850" y="6571"/>
                    <a:pt x="3009" y="6698"/>
                    <a:pt x="3167" y="6856"/>
                  </a:cubicBezTo>
                  <a:cubicBezTo>
                    <a:pt x="2850" y="6761"/>
                    <a:pt x="2534" y="6729"/>
                    <a:pt x="2154" y="6729"/>
                  </a:cubicBezTo>
                  <a:cubicBezTo>
                    <a:pt x="1900" y="6729"/>
                    <a:pt x="1647" y="6729"/>
                    <a:pt x="1362" y="6824"/>
                  </a:cubicBezTo>
                  <a:cubicBezTo>
                    <a:pt x="1109" y="6888"/>
                    <a:pt x="855" y="7014"/>
                    <a:pt x="665" y="7173"/>
                  </a:cubicBezTo>
                  <a:cubicBezTo>
                    <a:pt x="475" y="7331"/>
                    <a:pt x="253" y="7553"/>
                    <a:pt x="158" y="7806"/>
                  </a:cubicBezTo>
                  <a:cubicBezTo>
                    <a:pt x="32" y="8028"/>
                    <a:pt x="0" y="8345"/>
                    <a:pt x="0" y="8630"/>
                  </a:cubicBezTo>
                  <a:cubicBezTo>
                    <a:pt x="0" y="8915"/>
                    <a:pt x="63" y="9200"/>
                    <a:pt x="190" y="9421"/>
                  </a:cubicBezTo>
                  <a:cubicBezTo>
                    <a:pt x="317" y="9675"/>
                    <a:pt x="538" y="9896"/>
                    <a:pt x="792" y="10023"/>
                  </a:cubicBezTo>
                  <a:cubicBezTo>
                    <a:pt x="1045" y="10150"/>
                    <a:pt x="1330" y="10213"/>
                    <a:pt x="1615" y="10213"/>
                  </a:cubicBezTo>
                  <a:cubicBezTo>
                    <a:pt x="1900" y="10213"/>
                    <a:pt x="2154" y="10181"/>
                    <a:pt x="2439" y="10055"/>
                  </a:cubicBezTo>
                  <a:cubicBezTo>
                    <a:pt x="3009" y="9865"/>
                    <a:pt x="3420" y="9263"/>
                    <a:pt x="3325" y="8598"/>
                  </a:cubicBezTo>
                  <a:cubicBezTo>
                    <a:pt x="3230" y="8250"/>
                    <a:pt x="3009" y="7965"/>
                    <a:pt x="2692" y="7838"/>
                  </a:cubicBezTo>
                  <a:cubicBezTo>
                    <a:pt x="2580" y="7793"/>
                    <a:pt x="2456" y="7772"/>
                    <a:pt x="2329" y="7772"/>
                  </a:cubicBezTo>
                  <a:cubicBezTo>
                    <a:pt x="2099" y="7772"/>
                    <a:pt x="1863" y="7842"/>
                    <a:pt x="1679" y="7965"/>
                  </a:cubicBezTo>
                  <a:cubicBezTo>
                    <a:pt x="1584" y="8091"/>
                    <a:pt x="1520" y="8281"/>
                    <a:pt x="1647" y="8408"/>
                  </a:cubicBezTo>
                  <a:cubicBezTo>
                    <a:pt x="1723" y="8465"/>
                    <a:pt x="1822" y="8511"/>
                    <a:pt x="1916" y="8511"/>
                  </a:cubicBezTo>
                  <a:cubicBezTo>
                    <a:pt x="1979" y="8511"/>
                    <a:pt x="2040" y="8490"/>
                    <a:pt x="2090" y="8440"/>
                  </a:cubicBezTo>
                  <a:cubicBezTo>
                    <a:pt x="2185" y="8368"/>
                    <a:pt x="2298" y="8333"/>
                    <a:pt x="2389" y="8333"/>
                  </a:cubicBezTo>
                  <a:cubicBezTo>
                    <a:pt x="2419" y="8333"/>
                    <a:pt x="2447" y="8337"/>
                    <a:pt x="2470" y="8345"/>
                  </a:cubicBezTo>
                  <a:cubicBezTo>
                    <a:pt x="2629" y="8408"/>
                    <a:pt x="2755" y="8566"/>
                    <a:pt x="2787" y="8661"/>
                  </a:cubicBezTo>
                  <a:cubicBezTo>
                    <a:pt x="2850" y="8820"/>
                    <a:pt x="2787" y="9010"/>
                    <a:pt x="2692" y="9168"/>
                  </a:cubicBezTo>
                  <a:cubicBezTo>
                    <a:pt x="2597" y="9326"/>
                    <a:pt x="2439" y="9485"/>
                    <a:pt x="2249" y="9580"/>
                  </a:cubicBezTo>
                  <a:cubicBezTo>
                    <a:pt x="2067" y="9662"/>
                    <a:pt x="1833" y="9711"/>
                    <a:pt x="1601" y="9711"/>
                  </a:cubicBezTo>
                  <a:cubicBezTo>
                    <a:pt x="1389" y="9711"/>
                    <a:pt x="1180" y="9670"/>
                    <a:pt x="1013" y="9580"/>
                  </a:cubicBezTo>
                  <a:cubicBezTo>
                    <a:pt x="665" y="9390"/>
                    <a:pt x="412" y="8978"/>
                    <a:pt x="412" y="8535"/>
                  </a:cubicBezTo>
                  <a:cubicBezTo>
                    <a:pt x="380" y="8123"/>
                    <a:pt x="570" y="7680"/>
                    <a:pt x="887" y="7395"/>
                  </a:cubicBezTo>
                  <a:cubicBezTo>
                    <a:pt x="1267" y="7078"/>
                    <a:pt x="1679" y="7014"/>
                    <a:pt x="2154" y="7014"/>
                  </a:cubicBezTo>
                  <a:cubicBezTo>
                    <a:pt x="3104" y="7046"/>
                    <a:pt x="4054" y="7395"/>
                    <a:pt x="4940" y="7806"/>
                  </a:cubicBezTo>
                  <a:cubicBezTo>
                    <a:pt x="6682" y="8756"/>
                    <a:pt x="8582" y="9453"/>
                    <a:pt x="10514" y="9928"/>
                  </a:cubicBezTo>
                  <a:cubicBezTo>
                    <a:pt x="11274" y="10131"/>
                    <a:pt x="12095" y="10313"/>
                    <a:pt x="12912" y="10313"/>
                  </a:cubicBezTo>
                  <a:cubicBezTo>
                    <a:pt x="13116" y="10313"/>
                    <a:pt x="13320" y="10302"/>
                    <a:pt x="13523" y="10276"/>
                  </a:cubicBezTo>
                  <a:cubicBezTo>
                    <a:pt x="14029" y="10213"/>
                    <a:pt x="14568" y="10055"/>
                    <a:pt x="14980" y="9706"/>
                  </a:cubicBezTo>
                  <a:cubicBezTo>
                    <a:pt x="15233" y="9548"/>
                    <a:pt x="15391" y="9295"/>
                    <a:pt x="15550" y="9073"/>
                  </a:cubicBezTo>
                  <a:cubicBezTo>
                    <a:pt x="15708" y="8820"/>
                    <a:pt x="15835" y="8598"/>
                    <a:pt x="15866" y="8218"/>
                  </a:cubicBezTo>
                  <a:lnTo>
                    <a:pt x="15866" y="8186"/>
                  </a:lnTo>
                  <a:cubicBezTo>
                    <a:pt x="15866" y="7996"/>
                    <a:pt x="15740" y="7838"/>
                    <a:pt x="15550" y="7838"/>
                  </a:cubicBezTo>
                  <a:cubicBezTo>
                    <a:pt x="15360" y="7838"/>
                    <a:pt x="15201" y="7965"/>
                    <a:pt x="15201" y="8155"/>
                  </a:cubicBezTo>
                  <a:lnTo>
                    <a:pt x="15201" y="8186"/>
                  </a:lnTo>
                  <a:cubicBezTo>
                    <a:pt x="15201" y="8345"/>
                    <a:pt x="15106" y="8598"/>
                    <a:pt x="15043" y="8788"/>
                  </a:cubicBezTo>
                  <a:cubicBezTo>
                    <a:pt x="14948" y="8946"/>
                    <a:pt x="14821" y="9105"/>
                    <a:pt x="14663" y="9263"/>
                  </a:cubicBezTo>
                  <a:lnTo>
                    <a:pt x="14600" y="9263"/>
                  </a:lnTo>
                  <a:cubicBezTo>
                    <a:pt x="14188" y="9421"/>
                    <a:pt x="13713" y="9485"/>
                    <a:pt x="13238" y="9485"/>
                  </a:cubicBezTo>
                  <a:cubicBezTo>
                    <a:pt x="12763" y="9485"/>
                    <a:pt x="12288" y="9453"/>
                    <a:pt x="11813" y="9295"/>
                  </a:cubicBezTo>
                  <a:cubicBezTo>
                    <a:pt x="11338" y="9168"/>
                    <a:pt x="10926" y="8978"/>
                    <a:pt x="10483" y="8788"/>
                  </a:cubicBezTo>
                  <a:cubicBezTo>
                    <a:pt x="10039" y="8598"/>
                    <a:pt x="9596" y="8313"/>
                    <a:pt x="9216" y="8060"/>
                  </a:cubicBezTo>
                  <a:cubicBezTo>
                    <a:pt x="8804" y="7806"/>
                    <a:pt x="8424" y="7521"/>
                    <a:pt x="8107" y="7173"/>
                  </a:cubicBezTo>
                  <a:cubicBezTo>
                    <a:pt x="7791" y="6793"/>
                    <a:pt x="7537" y="6413"/>
                    <a:pt x="7506" y="5938"/>
                  </a:cubicBezTo>
                  <a:cubicBezTo>
                    <a:pt x="7474" y="5019"/>
                    <a:pt x="7981" y="4038"/>
                    <a:pt x="8804" y="3626"/>
                  </a:cubicBezTo>
                  <a:cubicBezTo>
                    <a:pt x="9113" y="3493"/>
                    <a:pt x="9438" y="3438"/>
                    <a:pt x="9756" y="3438"/>
                  </a:cubicBezTo>
                  <a:cubicBezTo>
                    <a:pt x="9894" y="3438"/>
                    <a:pt x="10032" y="3448"/>
                    <a:pt x="10166" y="3468"/>
                  </a:cubicBezTo>
                  <a:cubicBezTo>
                    <a:pt x="10641" y="3563"/>
                    <a:pt x="11116" y="3721"/>
                    <a:pt x="11464" y="3943"/>
                  </a:cubicBezTo>
                  <a:cubicBezTo>
                    <a:pt x="11654" y="4069"/>
                    <a:pt x="11813" y="4228"/>
                    <a:pt x="11939" y="4418"/>
                  </a:cubicBezTo>
                  <a:cubicBezTo>
                    <a:pt x="12066" y="4639"/>
                    <a:pt x="12129" y="4829"/>
                    <a:pt x="12193" y="5051"/>
                  </a:cubicBezTo>
                  <a:cubicBezTo>
                    <a:pt x="12256" y="5494"/>
                    <a:pt x="12224" y="6001"/>
                    <a:pt x="11971" y="6318"/>
                  </a:cubicBezTo>
                  <a:cubicBezTo>
                    <a:pt x="11876" y="6476"/>
                    <a:pt x="11654" y="6603"/>
                    <a:pt x="11464" y="6698"/>
                  </a:cubicBezTo>
                  <a:cubicBezTo>
                    <a:pt x="11274" y="6729"/>
                    <a:pt x="11021" y="6761"/>
                    <a:pt x="10799" y="6761"/>
                  </a:cubicBezTo>
                  <a:cubicBezTo>
                    <a:pt x="10546" y="6761"/>
                    <a:pt x="10356" y="6729"/>
                    <a:pt x="10166" y="6634"/>
                  </a:cubicBezTo>
                  <a:cubicBezTo>
                    <a:pt x="9976" y="6571"/>
                    <a:pt x="9818" y="6444"/>
                    <a:pt x="9659" y="6286"/>
                  </a:cubicBezTo>
                  <a:cubicBezTo>
                    <a:pt x="9501" y="6128"/>
                    <a:pt x="9406" y="5938"/>
                    <a:pt x="9374" y="5779"/>
                  </a:cubicBezTo>
                  <a:cubicBezTo>
                    <a:pt x="9342" y="5621"/>
                    <a:pt x="9406" y="5463"/>
                    <a:pt x="9532" y="5336"/>
                  </a:cubicBezTo>
                  <a:cubicBezTo>
                    <a:pt x="9659" y="5209"/>
                    <a:pt x="9849" y="5146"/>
                    <a:pt x="9976" y="5146"/>
                  </a:cubicBezTo>
                  <a:cubicBezTo>
                    <a:pt x="10071" y="5146"/>
                    <a:pt x="10293" y="5273"/>
                    <a:pt x="10324" y="5368"/>
                  </a:cubicBezTo>
                  <a:lnTo>
                    <a:pt x="10324" y="5431"/>
                  </a:lnTo>
                  <a:cubicBezTo>
                    <a:pt x="10364" y="5530"/>
                    <a:pt x="10465" y="5579"/>
                    <a:pt x="10574" y="5579"/>
                  </a:cubicBezTo>
                  <a:cubicBezTo>
                    <a:pt x="10640" y="5579"/>
                    <a:pt x="10708" y="5562"/>
                    <a:pt x="10768" y="5526"/>
                  </a:cubicBezTo>
                  <a:cubicBezTo>
                    <a:pt x="10926" y="5463"/>
                    <a:pt x="10958" y="5273"/>
                    <a:pt x="10863" y="5114"/>
                  </a:cubicBezTo>
                  <a:cubicBezTo>
                    <a:pt x="10768" y="4956"/>
                    <a:pt x="10641" y="4829"/>
                    <a:pt x="10483" y="4734"/>
                  </a:cubicBezTo>
                  <a:cubicBezTo>
                    <a:pt x="10324" y="4671"/>
                    <a:pt x="10166" y="4639"/>
                    <a:pt x="10008" y="4576"/>
                  </a:cubicBezTo>
                  <a:cubicBezTo>
                    <a:pt x="9849" y="4576"/>
                    <a:pt x="9659" y="4639"/>
                    <a:pt x="9501" y="4703"/>
                  </a:cubicBezTo>
                  <a:cubicBezTo>
                    <a:pt x="9342" y="4798"/>
                    <a:pt x="9216" y="4861"/>
                    <a:pt x="9089" y="4988"/>
                  </a:cubicBezTo>
                  <a:cubicBezTo>
                    <a:pt x="8867" y="5209"/>
                    <a:pt x="8741" y="5589"/>
                    <a:pt x="8804" y="5906"/>
                  </a:cubicBezTo>
                  <a:cubicBezTo>
                    <a:pt x="8867" y="6223"/>
                    <a:pt x="9057" y="6476"/>
                    <a:pt x="9247" y="6698"/>
                  </a:cubicBezTo>
                  <a:cubicBezTo>
                    <a:pt x="9374" y="6793"/>
                    <a:pt x="9437" y="6888"/>
                    <a:pt x="9564" y="6951"/>
                  </a:cubicBezTo>
                  <a:cubicBezTo>
                    <a:pt x="9691" y="7046"/>
                    <a:pt x="9818" y="7109"/>
                    <a:pt x="9976" y="7173"/>
                  </a:cubicBezTo>
                  <a:cubicBezTo>
                    <a:pt x="10229" y="7236"/>
                    <a:pt x="10514" y="7268"/>
                    <a:pt x="10799" y="7268"/>
                  </a:cubicBezTo>
                  <a:cubicBezTo>
                    <a:pt x="11084" y="7268"/>
                    <a:pt x="11306" y="7236"/>
                    <a:pt x="11591" y="7173"/>
                  </a:cubicBezTo>
                  <a:cubicBezTo>
                    <a:pt x="11718" y="7109"/>
                    <a:pt x="11781" y="7078"/>
                    <a:pt x="11908" y="7014"/>
                  </a:cubicBezTo>
                  <a:lnTo>
                    <a:pt x="11908" y="7014"/>
                  </a:lnTo>
                  <a:cubicBezTo>
                    <a:pt x="11876" y="7173"/>
                    <a:pt x="11876" y="7331"/>
                    <a:pt x="11876" y="7490"/>
                  </a:cubicBezTo>
                  <a:cubicBezTo>
                    <a:pt x="11876" y="7711"/>
                    <a:pt x="11971" y="7965"/>
                    <a:pt x="12098" y="8155"/>
                  </a:cubicBezTo>
                  <a:cubicBezTo>
                    <a:pt x="12224" y="8345"/>
                    <a:pt x="12383" y="8503"/>
                    <a:pt x="12573" y="8661"/>
                  </a:cubicBezTo>
                  <a:cubicBezTo>
                    <a:pt x="12763" y="8788"/>
                    <a:pt x="13016" y="8915"/>
                    <a:pt x="13238" y="8915"/>
                  </a:cubicBezTo>
                  <a:cubicBezTo>
                    <a:pt x="13491" y="8915"/>
                    <a:pt x="13776" y="8820"/>
                    <a:pt x="13966" y="8693"/>
                  </a:cubicBezTo>
                  <a:cubicBezTo>
                    <a:pt x="14156" y="8598"/>
                    <a:pt x="14346" y="8376"/>
                    <a:pt x="14473" y="8155"/>
                  </a:cubicBezTo>
                  <a:cubicBezTo>
                    <a:pt x="14600" y="7901"/>
                    <a:pt x="14631" y="7648"/>
                    <a:pt x="14473" y="7363"/>
                  </a:cubicBezTo>
                  <a:cubicBezTo>
                    <a:pt x="14410" y="7236"/>
                    <a:pt x="14251" y="7078"/>
                    <a:pt x="14156" y="7046"/>
                  </a:cubicBezTo>
                  <a:cubicBezTo>
                    <a:pt x="14029" y="6951"/>
                    <a:pt x="13934" y="6919"/>
                    <a:pt x="13776" y="6919"/>
                  </a:cubicBezTo>
                  <a:cubicBezTo>
                    <a:pt x="13618" y="6919"/>
                    <a:pt x="13459" y="6919"/>
                    <a:pt x="13333" y="7014"/>
                  </a:cubicBezTo>
                  <a:cubicBezTo>
                    <a:pt x="13174" y="7078"/>
                    <a:pt x="13048" y="7236"/>
                    <a:pt x="13016" y="7395"/>
                  </a:cubicBezTo>
                  <a:lnTo>
                    <a:pt x="13016" y="7426"/>
                  </a:lnTo>
                  <a:lnTo>
                    <a:pt x="13016" y="7490"/>
                  </a:lnTo>
                  <a:cubicBezTo>
                    <a:pt x="12984" y="7648"/>
                    <a:pt x="13079" y="7743"/>
                    <a:pt x="13206" y="7806"/>
                  </a:cubicBezTo>
                  <a:cubicBezTo>
                    <a:pt x="13223" y="7810"/>
                    <a:pt x="13239" y="7811"/>
                    <a:pt x="13255" y="7811"/>
                  </a:cubicBezTo>
                  <a:cubicBezTo>
                    <a:pt x="13390" y="7811"/>
                    <a:pt x="13494" y="7698"/>
                    <a:pt x="13523" y="7585"/>
                  </a:cubicBezTo>
                  <a:cubicBezTo>
                    <a:pt x="13523" y="7521"/>
                    <a:pt x="13618" y="7426"/>
                    <a:pt x="13776" y="7426"/>
                  </a:cubicBezTo>
                  <a:cubicBezTo>
                    <a:pt x="13934" y="7426"/>
                    <a:pt x="14124" y="7521"/>
                    <a:pt x="14156" y="7585"/>
                  </a:cubicBezTo>
                  <a:cubicBezTo>
                    <a:pt x="14251" y="7711"/>
                    <a:pt x="14251" y="7870"/>
                    <a:pt x="14156" y="8028"/>
                  </a:cubicBezTo>
                  <a:cubicBezTo>
                    <a:pt x="14093" y="8186"/>
                    <a:pt x="13966" y="8345"/>
                    <a:pt x="13808" y="8440"/>
                  </a:cubicBezTo>
                  <a:cubicBezTo>
                    <a:pt x="13649" y="8550"/>
                    <a:pt x="13467" y="8606"/>
                    <a:pt x="13285" y="8606"/>
                  </a:cubicBezTo>
                  <a:cubicBezTo>
                    <a:pt x="13103" y="8606"/>
                    <a:pt x="12921" y="8550"/>
                    <a:pt x="12763" y="8440"/>
                  </a:cubicBezTo>
                  <a:cubicBezTo>
                    <a:pt x="12446" y="8186"/>
                    <a:pt x="12193" y="7870"/>
                    <a:pt x="12129" y="7490"/>
                  </a:cubicBezTo>
                  <a:cubicBezTo>
                    <a:pt x="12098" y="7078"/>
                    <a:pt x="12288" y="6729"/>
                    <a:pt x="12573" y="6444"/>
                  </a:cubicBezTo>
                  <a:cubicBezTo>
                    <a:pt x="12889" y="6223"/>
                    <a:pt x="13301" y="6001"/>
                    <a:pt x="13649" y="5969"/>
                  </a:cubicBezTo>
                  <a:cubicBezTo>
                    <a:pt x="14283" y="5969"/>
                    <a:pt x="14916" y="6318"/>
                    <a:pt x="15391" y="6824"/>
                  </a:cubicBezTo>
                  <a:cubicBezTo>
                    <a:pt x="15993" y="7553"/>
                    <a:pt x="16531" y="8313"/>
                    <a:pt x="17038" y="9073"/>
                  </a:cubicBezTo>
                  <a:cubicBezTo>
                    <a:pt x="17196" y="9295"/>
                    <a:pt x="17323" y="9516"/>
                    <a:pt x="17513" y="9738"/>
                  </a:cubicBezTo>
                  <a:cubicBezTo>
                    <a:pt x="17671" y="9991"/>
                    <a:pt x="17893" y="10181"/>
                    <a:pt x="18115" y="10340"/>
                  </a:cubicBezTo>
                  <a:cubicBezTo>
                    <a:pt x="18558" y="10688"/>
                    <a:pt x="19033" y="10973"/>
                    <a:pt x="19572" y="11163"/>
                  </a:cubicBezTo>
                  <a:cubicBezTo>
                    <a:pt x="19667" y="11195"/>
                    <a:pt x="19698" y="11195"/>
                    <a:pt x="19793" y="11258"/>
                  </a:cubicBezTo>
                  <a:cubicBezTo>
                    <a:pt x="20838" y="11733"/>
                    <a:pt x="22833" y="11765"/>
                    <a:pt x="22833" y="11765"/>
                  </a:cubicBezTo>
                  <a:cubicBezTo>
                    <a:pt x="22833" y="11765"/>
                    <a:pt x="24797" y="11765"/>
                    <a:pt x="25874" y="11258"/>
                  </a:cubicBezTo>
                  <a:cubicBezTo>
                    <a:pt x="25969" y="11195"/>
                    <a:pt x="26000" y="11195"/>
                    <a:pt x="26064" y="11163"/>
                  </a:cubicBezTo>
                  <a:cubicBezTo>
                    <a:pt x="26602" y="10973"/>
                    <a:pt x="27109" y="10688"/>
                    <a:pt x="27552" y="10340"/>
                  </a:cubicBezTo>
                  <a:lnTo>
                    <a:pt x="28122" y="9738"/>
                  </a:lnTo>
                  <a:cubicBezTo>
                    <a:pt x="28281" y="9516"/>
                    <a:pt x="28439" y="9295"/>
                    <a:pt x="28597" y="9073"/>
                  </a:cubicBezTo>
                  <a:cubicBezTo>
                    <a:pt x="29136" y="8281"/>
                    <a:pt x="29674" y="7521"/>
                    <a:pt x="30276" y="6824"/>
                  </a:cubicBezTo>
                  <a:cubicBezTo>
                    <a:pt x="30751" y="6349"/>
                    <a:pt x="31352" y="5969"/>
                    <a:pt x="32018" y="5969"/>
                  </a:cubicBezTo>
                  <a:cubicBezTo>
                    <a:pt x="32398" y="6033"/>
                    <a:pt x="32809" y="6159"/>
                    <a:pt x="33094" y="6444"/>
                  </a:cubicBezTo>
                  <a:cubicBezTo>
                    <a:pt x="33348" y="6729"/>
                    <a:pt x="33569" y="7078"/>
                    <a:pt x="33506" y="7490"/>
                  </a:cubicBezTo>
                  <a:cubicBezTo>
                    <a:pt x="33474" y="7838"/>
                    <a:pt x="33189" y="8186"/>
                    <a:pt x="32873" y="8440"/>
                  </a:cubicBezTo>
                  <a:cubicBezTo>
                    <a:pt x="32714" y="8550"/>
                    <a:pt x="32540" y="8606"/>
                    <a:pt x="32366" y="8606"/>
                  </a:cubicBezTo>
                  <a:cubicBezTo>
                    <a:pt x="32192" y="8606"/>
                    <a:pt x="32018" y="8550"/>
                    <a:pt x="31859" y="8440"/>
                  </a:cubicBezTo>
                  <a:cubicBezTo>
                    <a:pt x="31701" y="8313"/>
                    <a:pt x="31574" y="8186"/>
                    <a:pt x="31511" y="8028"/>
                  </a:cubicBezTo>
                  <a:cubicBezTo>
                    <a:pt x="31416" y="7870"/>
                    <a:pt x="31416" y="7680"/>
                    <a:pt x="31511" y="7585"/>
                  </a:cubicBezTo>
                  <a:cubicBezTo>
                    <a:pt x="31542" y="7521"/>
                    <a:pt x="31732" y="7426"/>
                    <a:pt x="31891" y="7426"/>
                  </a:cubicBezTo>
                  <a:cubicBezTo>
                    <a:pt x="32049" y="7426"/>
                    <a:pt x="32081" y="7521"/>
                    <a:pt x="32144" y="7585"/>
                  </a:cubicBezTo>
                  <a:cubicBezTo>
                    <a:pt x="32172" y="7722"/>
                    <a:pt x="32271" y="7812"/>
                    <a:pt x="32401" y="7812"/>
                  </a:cubicBezTo>
                  <a:cubicBezTo>
                    <a:pt x="32421" y="7812"/>
                    <a:pt x="32440" y="7810"/>
                    <a:pt x="32461" y="7806"/>
                  </a:cubicBezTo>
                  <a:cubicBezTo>
                    <a:pt x="32619" y="7743"/>
                    <a:pt x="32683" y="7648"/>
                    <a:pt x="32651" y="7490"/>
                  </a:cubicBezTo>
                  <a:lnTo>
                    <a:pt x="32651" y="7426"/>
                  </a:lnTo>
                  <a:lnTo>
                    <a:pt x="32651" y="7395"/>
                  </a:lnTo>
                  <a:cubicBezTo>
                    <a:pt x="32619" y="7236"/>
                    <a:pt x="32493" y="7078"/>
                    <a:pt x="32334" y="7014"/>
                  </a:cubicBezTo>
                  <a:cubicBezTo>
                    <a:pt x="32215" y="6943"/>
                    <a:pt x="32097" y="6908"/>
                    <a:pt x="31991" y="6908"/>
                  </a:cubicBezTo>
                  <a:cubicBezTo>
                    <a:pt x="31956" y="6908"/>
                    <a:pt x="31923" y="6912"/>
                    <a:pt x="31891" y="6919"/>
                  </a:cubicBezTo>
                  <a:cubicBezTo>
                    <a:pt x="31732" y="6919"/>
                    <a:pt x="31606" y="6951"/>
                    <a:pt x="31511" y="7046"/>
                  </a:cubicBezTo>
                  <a:cubicBezTo>
                    <a:pt x="31384" y="7078"/>
                    <a:pt x="31226" y="7204"/>
                    <a:pt x="31194" y="7363"/>
                  </a:cubicBezTo>
                  <a:cubicBezTo>
                    <a:pt x="31067" y="7648"/>
                    <a:pt x="31099" y="7901"/>
                    <a:pt x="31194" y="8155"/>
                  </a:cubicBezTo>
                  <a:cubicBezTo>
                    <a:pt x="31289" y="8376"/>
                    <a:pt x="31447" y="8598"/>
                    <a:pt x="31701" y="8693"/>
                  </a:cubicBezTo>
                  <a:cubicBezTo>
                    <a:pt x="31891" y="8820"/>
                    <a:pt x="32176" y="8915"/>
                    <a:pt x="32398" y="8915"/>
                  </a:cubicBezTo>
                  <a:cubicBezTo>
                    <a:pt x="32651" y="8915"/>
                    <a:pt x="32873" y="8788"/>
                    <a:pt x="33094" y="8661"/>
                  </a:cubicBezTo>
                  <a:cubicBezTo>
                    <a:pt x="33284" y="8535"/>
                    <a:pt x="33443" y="8345"/>
                    <a:pt x="33569" y="8155"/>
                  </a:cubicBezTo>
                  <a:cubicBezTo>
                    <a:pt x="33664" y="7965"/>
                    <a:pt x="33791" y="7711"/>
                    <a:pt x="33791" y="7490"/>
                  </a:cubicBezTo>
                  <a:cubicBezTo>
                    <a:pt x="33791" y="7331"/>
                    <a:pt x="33791" y="7173"/>
                    <a:pt x="33759" y="7014"/>
                  </a:cubicBezTo>
                  <a:lnTo>
                    <a:pt x="33759" y="7014"/>
                  </a:lnTo>
                  <a:cubicBezTo>
                    <a:pt x="33823" y="7078"/>
                    <a:pt x="33949" y="7109"/>
                    <a:pt x="34076" y="7173"/>
                  </a:cubicBezTo>
                  <a:cubicBezTo>
                    <a:pt x="34361" y="7236"/>
                    <a:pt x="34583" y="7268"/>
                    <a:pt x="34868" y="7268"/>
                  </a:cubicBezTo>
                  <a:cubicBezTo>
                    <a:pt x="35153" y="7268"/>
                    <a:pt x="35406" y="7268"/>
                    <a:pt x="35691" y="7173"/>
                  </a:cubicBezTo>
                  <a:cubicBezTo>
                    <a:pt x="35818" y="7109"/>
                    <a:pt x="35976" y="7046"/>
                    <a:pt x="36103" y="6951"/>
                  </a:cubicBezTo>
                  <a:cubicBezTo>
                    <a:pt x="36198" y="6888"/>
                    <a:pt x="36325" y="6793"/>
                    <a:pt x="36420" y="6698"/>
                  </a:cubicBezTo>
                  <a:cubicBezTo>
                    <a:pt x="36610" y="6476"/>
                    <a:pt x="36768" y="6223"/>
                    <a:pt x="36831" y="5906"/>
                  </a:cubicBezTo>
                  <a:cubicBezTo>
                    <a:pt x="36926" y="5589"/>
                    <a:pt x="36800" y="5209"/>
                    <a:pt x="36578" y="4988"/>
                  </a:cubicBezTo>
                  <a:cubicBezTo>
                    <a:pt x="36451" y="4861"/>
                    <a:pt x="36325" y="4798"/>
                    <a:pt x="36166" y="4703"/>
                  </a:cubicBezTo>
                  <a:cubicBezTo>
                    <a:pt x="36008" y="4639"/>
                    <a:pt x="35849" y="4576"/>
                    <a:pt x="35659" y="4576"/>
                  </a:cubicBezTo>
                  <a:cubicBezTo>
                    <a:pt x="35501" y="4576"/>
                    <a:pt x="35311" y="4639"/>
                    <a:pt x="35184" y="4734"/>
                  </a:cubicBezTo>
                  <a:cubicBezTo>
                    <a:pt x="35026" y="4829"/>
                    <a:pt x="34899" y="4956"/>
                    <a:pt x="34773" y="5114"/>
                  </a:cubicBezTo>
                  <a:cubicBezTo>
                    <a:pt x="34709" y="5273"/>
                    <a:pt x="34741" y="5463"/>
                    <a:pt x="34899" y="5526"/>
                  </a:cubicBezTo>
                  <a:cubicBezTo>
                    <a:pt x="34959" y="5562"/>
                    <a:pt x="35023" y="5579"/>
                    <a:pt x="35084" y="5579"/>
                  </a:cubicBezTo>
                  <a:cubicBezTo>
                    <a:pt x="35187" y="5579"/>
                    <a:pt x="35283" y="5530"/>
                    <a:pt x="35343" y="5431"/>
                  </a:cubicBezTo>
                  <a:lnTo>
                    <a:pt x="35343" y="5368"/>
                  </a:lnTo>
                  <a:cubicBezTo>
                    <a:pt x="35374" y="5304"/>
                    <a:pt x="35533" y="5146"/>
                    <a:pt x="35691" y="5146"/>
                  </a:cubicBezTo>
                  <a:cubicBezTo>
                    <a:pt x="35712" y="5142"/>
                    <a:pt x="35733" y="5140"/>
                    <a:pt x="35754" y="5140"/>
                  </a:cubicBezTo>
                  <a:cubicBezTo>
                    <a:pt x="35891" y="5140"/>
                    <a:pt x="36024" y="5226"/>
                    <a:pt x="36134" y="5336"/>
                  </a:cubicBezTo>
                  <a:cubicBezTo>
                    <a:pt x="36261" y="5463"/>
                    <a:pt x="36325" y="5621"/>
                    <a:pt x="36293" y="5779"/>
                  </a:cubicBezTo>
                  <a:cubicBezTo>
                    <a:pt x="36261" y="5938"/>
                    <a:pt x="36166" y="6128"/>
                    <a:pt x="36008" y="6286"/>
                  </a:cubicBezTo>
                  <a:cubicBezTo>
                    <a:pt x="35849" y="6444"/>
                    <a:pt x="35691" y="6571"/>
                    <a:pt x="35501" y="6634"/>
                  </a:cubicBezTo>
                  <a:cubicBezTo>
                    <a:pt x="35311" y="6729"/>
                    <a:pt x="35058" y="6761"/>
                    <a:pt x="34868" y="6761"/>
                  </a:cubicBezTo>
                  <a:cubicBezTo>
                    <a:pt x="34614" y="6761"/>
                    <a:pt x="34393" y="6729"/>
                    <a:pt x="34203" y="6698"/>
                  </a:cubicBezTo>
                  <a:cubicBezTo>
                    <a:pt x="33981" y="6603"/>
                    <a:pt x="33823" y="6476"/>
                    <a:pt x="33664" y="6318"/>
                  </a:cubicBezTo>
                  <a:cubicBezTo>
                    <a:pt x="33443" y="6001"/>
                    <a:pt x="33348" y="5494"/>
                    <a:pt x="33474" y="5051"/>
                  </a:cubicBezTo>
                  <a:cubicBezTo>
                    <a:pt x="33506" y="4829"/>
                    <a:pt x="33601" y="4639"/>
                    <a:pt x="33728" y="4418"/>
                  </a:cubicBezTo>
                  <a:cubicBezTo>
                    <a:pt x="33823" y="4228"/>
                    <a:pt x="33981" y="4069"/>
                    <a:pt x="34203" y="3943"/>
                  </a:cubicBezTo>
                  <a:cubicBezTo>
                    <a:pt x="34551" y="3689"/>
                    <a:pt x="35026" y="3563"/>
                    <a:pt x="35501" y="3468"/>
                  </a:cubicBezTo>
                  <a:cubicBezTo>
                    <a:pt x="35645" y="3448"/>
                    <a:pt x="35789" y="3438"/>
                    <a:pt x="35930" y="3438"/>
                  </a:cubicBezTo>
                  <a:cubicBezTo>
                    <a:pt x="36255" y="3438"/>
                    <a:pt x="36566" y="3493"/>
                    <a:pt x="36831" y="3626"/>
                  </a:cubicBezTo>
                  <a:cubicBezTo>
                    <a:pt x="37085" y="3748"/>
                    <a:pt x="37309" y="3921"/>
                    <a:pt x="37496" y="4128"/>
                  </a:cubicBezTo>
                  <a:lnTo>
                    <a:pt x="37496" y="4128"/>
                  </a:lnTo>
                  <a:cubicBezTo>
                    <a:pt x="37264" y="3814"/>
                    <a:pt x="36966" y="3551"/>
                    <a:pt x="36610" y="3373"/>
                  </a:cubicBezTo>
                  <a:cubicBezTo>
                    <a:pt x="36268" y="3190"/>
                    <a:pt x="35877" y="3123"/>
                    <a:pt x="35496" y="3123"/>
                  </a:cubicBezTo>
                  <a:cubicBezTo>
                    <a:pt x="35347" y="3123"/>
                    <a:pt x="35200" y="3133"/>
                    <a:pt x="35058" y="3151"/>
                  </a:cubicBezTo>
                  <a:cubicBezTo>
                    <a:pt x="34551" y="3246"/>
                    <a:pt x="34044" y="3404"/>
                    <a:pt x="33601" y="3689"/>
                  </a:cubicBezTo>
                  <a:cubicBezTo>
                    <a:pt x="33411" y="3848"/>
                    <a:pt x="33158" y="4038"/>
                    <a:pt x="33031" y="4291"/>
                  </a:cubicBezTo>
                  <a:cubicBezTo>
                    <a:pt x="32873" y="4513"/>
                    <a:pt x="32809" y="4766"/>
                    <a:pt x="32778" y="5019"/>
                  </a:cubicBezTo>
                  <a:cubicBezTo>
                    <a:pt x="32683" y="5336"/>
                    <a:pt x="32683" y="5748"/>
                    <a:pt x="32778" y="6096"/>
                  </a:cubicBezTo>
                  <a:cubicBezTo>
                    <a:pt x="32461" y="5843"/>
                    <a:pt x="32049" y="5653"/>
                    <a:pt x="31669" y="5621"/>
                  </a:cubicBezTo>
                  <a:cubicBezTo>
                    <a:pt x="31352" y="5621"/>
                    <a:pt x="31036" y="5653"/>
                    <a:pt x="30719" y="5779"/>
                  </a:cubicBezTo>
                  <a:cubicBezTo>
                    <a:pt x="31226" y="5178"/>
                    <a:pt x="31732" y="4639"/>
                    <a:pt x="32334" y="4069"/>
                  </a:cubicBezTo>
                  <a:cubicBezTo>
                    <a:pt x="32524" y="3879"/>
                    <a:pt x="32714" y="3721"/>
                    <a:pt x="32936" y="3531"/>
                  </a:cubicBezTo>
                  <a:cubicBezTo>
                    <a:pt x="33126" y="3373"/>
                    <a:pt x="33316" y="3246"/>
                    <a:pt x="33569" y="3119"/>
                  </a:cubicBezTo>
                  <a:cubicBezTo>
                    <a:pt x="33981" y="2898"/>
                    <a:pt x="34519" y="2739"/>
                    <a:pt x="34994" y="2613"/>
                  </a:cubicBezTo>
                  <a:cubicBezTo>
                    <a:pt x="35311" y="2528"/>
                    <a:pt x="35642" y="2486"/>
                    <a:pt x="35968" y="2486"/>
                  </a:cubicBezTo>
                  <a:cubicBezTo>
                    <a:pt x="36131" y="2486"/>
                    <a:pt x="36293" y="2496"/>
                    <a:pt x="36451" y="2517"/>
                  </a:cubicBezTo>
                  <a:cubicBezTo>
                    <a:pt x="36673" y="2581"/>
                    <a:pt x="36895" y="2644"/>
                    <a:pt x="37085" y="2771"/>
                  </a:cubicBezTo>
                  <a:cubicBezTo>
                    <a:pt x="37243" y="2898"/>
                    <a:pt x="37433" y="3056"/>
                    <a:pt x="37591" y="3246"/>
                  </a:cubicBezTo>
                  <a:cubicBezTo>
                    <a:pt x="37750" y="3436"/>
                    <a:pt x="37908" y="3594"/>
                    <a:pt x="38003" y="3848"/>
                  </a:cubicBezTo>
                  <a:cubicBezTo>
                    <a:pt x="38098" y="4038"/>
                    <a:pt x="38193" y="4291"/>
                    <a:pt x="38225" y="4544"/>
                  </a:cubicBezTo>
                  <a:cubicBezTo>
                    <a:pt x="38333" y="5005"/>
                    <a:pt x="38326" y="5442"/>
                    <a:pt x="38163" y="5856"/>
                  </a:cubicBezTo>
                  <a:lnTo>
                    <a:pt x="38163" y="5856"/>
                  </a:lnTo>
                  <a:cubicBezTo>
                    <a:pt x="38163" y="5883"/>
                    <a:pt x="38162" y="5910"/>
                    <a:pt x="38161" y="5938"/>
                  </a:cubicBezTo>
                  <a:cubicBezTo>
                    <a:pt x="38118" y="6263"/>
                    <a:pt x="38000" y="6544"/>
                    <a:pt x="37829" y="6810"/>
                  </a:cubicBezTo>
                  <a:lnTo>
                    <a:pt x="37829" y="6810"/>
                  </a:lnTo>
                  <a:cubicBezTo>
                    <a:pt x="37834" y="6794"/>
                    <a:pt x="37839" y="6778"/>
                    <a:pt x="37845" y="6761"/>
                  </a:cubicBezTo>
                  <a:lnTo>
                    <a:pt x="37845" y="6761"/>
                  </a:lnTo>
                  <a:cubicBezTo>
                    <a:pt x="37831" y="6792"/>
                    <a:pt x="37817" y="6823"/>
                    <a:pt x="37801" y="6853"/>
                  </a:cubicBezTo>
                  <a:lnTo>
                    <a:pt x="37801" y="6853"/>
                  </a:lnTo>
                  <a:cubicBezTo>
                    <a:pt x="37810" y="6839"/>
                    <a:pt x="37820" y="6825"/>
                    <a:pt x="37829" y="6810"/>
                  </a:cubicBezTo>
                  <a:lnTo>
                    <a:pt x="37829" y="6810"/>
                  </a:lnTo>
                  <a:cubicBezTo>
                    <a:pt x="37746" y="7079"/>
                    <a:pt x="37718" y="7349"/>
                    <a:pt x="37718" y="7648"/>
                  </a:cubicBezTo>
                  <a:cubicBezTo>
                    <a:pt x="37718" y="7806"/>
                    <a:pt x="37750" y="7965"/>
                    <a:pt x="37845" y="8091"/>
                  </a:cubicBezTo>
                  <a:cubicBezTo>
                    <a:pt x="37908" y="8250"/>
                    <a:pt x="38066" y="8345"/>
                    <a:pt x="38193" y="8440"/>
                  </a:cubicBezTo>
                  <a:cubicBezTo>
                    <a:pt x="38225" y="8440"/>
                    <a:pt x="38256" y="8471"/>
                    <a:pt x="38320" y="8471"/>
                  </a:cubicBezTo>
                  <a:cubicBezTo>
                    <a:pt x="38035" y="8598"/>
                    <a:pt x="37781" y="8661"/>
                    <a:pt x="37528" y="8788"/>
                  </a:cubicBezTo>
                  <a:cubicBezTo>
                    <a:pt x="36610" y="9136"/>
                    <a:pt x="35659" y="9390"/>
                    <a:pt x="34709" y="9611"/>
                  </a:cubicBezTo>
                  <a:cubicBezTo>
                    <a:pt x="34076" y="9770"/>
                    <a:pt x="33379" y="9896"/>
                    <a:pt x="32778" y="9928"/>
                  </a:cubicBezTo>
                  <a:cubicBezTo>
                    <a:pt x="33031" y="9896"/>
                    <a:pt x="33284" y="9833"/>
                    <a:pt x="33569" y="9738"/>
                  </a:cubicBezTo>
                  <a:cubicBezTo>
                    <a:pt x="34044" y="9580"/>
                    <a:pt x="34488" y="9358"/>
                    <a:pt x="34931" y="9105"/>
                  </a:cubicBezTo>
                  <a:cubicBezTo>
                    <a:pt x="35374" y="8851"/>
                    <a:pt x="35818" y="8630"/>
                    <a:pt x="36261" y="8345"/>
                  </a:cubicBezTo>
                  <a:cubicBezTo>
                    <a:pt x="36673" y="8091"/>
                    <a:pt x="37085" y="7775"/>
                    <a:pt x="37433" y="7363"/>
                  </a:cubicBezTo>
                  <a:cubicBezTo>
                    <a:pt x="37569" y="7200"/>
                    <a:pt x="37705" y="7036"/>
                    <a:pt x="37801" y="6853"/>
                  </a:cubicBezTo>
                  <a:lnTo>
                    <a:pt x="37801" y="6853"/>
                  </a:lnTo>
                  <a:cubicBezTo>
                    <a:pt x="37729" y="6961"/>
                    <a:pt x="37648" y="7067"/>
                    <a:pt x="37560" y="7173"/>
                  </a:cubicBezTo>
                  <a:cubicBezTo>
                    <a:pt x="37243" y="7521"/>
                    <a:pt x="36831" y="7806"/>
                    <a:pt x="36451" y="8060"/>
                  </a:cubicBezTo>
                  <a:cubicBezTo>
                    <a:pt x="36039" y="8345"/>
                    <a:pt x="35628" y="8598"/>
                    <a:pt x="35184" y="8788"/>
                  </a:cubicBezTo>
                  <a:cubicBezTo>
                    <a:pt x="34741" y="9010"/>
                    <a:pt x="34298" y="9168"/>
                    <a:pt x="33823" y="9295"/>
                  </a:cubicBezTo>
                  <a:cubicBezTo>
                    <a:pt x="33348" y="9421"/>
                    <a:pt x="32873" y="9485"/>
                    <a:pt x="32398" y="9485"/>
                  </a:cubicBezTo>
                  <a:cubicBezTo>
                    <a:pt x="31923" y="9485"/>
                    <a:pt x="31447" y="9421"/>
                    <a:pt x="31067" y="9263"/>
                  </a:cubicBezTo>
                  <a:lnTo>
                    <a:pt x="30972" y="9263"/>
                  </a:lnTo>
                  <a:cubicBezTo>
                    <a:pt x="30814" y="9136"/>
                    <a:pt x="30751" y="8978"/>
                    <a:pt x="30624" y="8788"/>
                  </a:cubicBezTo>
                  <a:cubicBezTo>
                    <a:pt x="30561" y="8598"/>
                    <a:pt x="30466" y="8376"/>
                    <a:pt x="30466" y="8186"/>
                  </a:cubicBezTo>
                  <a:lnTo>
                    <a:pt x="30466" y="8155"/>
                  </a:lnTo>
                  <a:cubicBezTo>
                    <a:pt x="30466" y="7965"/>
                    <a:pt x="30307" y="7838"/>
                    <a:pt x="30117" y="7838"/>
                  </a:cubicBezTo>
                  <a:cubicBezTo>
                    <a:pt x="29927" y="7838"/>
                    <a:pt x="29801" y="7996"/>
                    <a:pt x="29801" y="8186"/>
                  </a:cubicBezTo>
                  <a:lnTo>
                    <a:pt x="29801" y="8218"/>
                  </a:lnTo>
                  <a:cubicBezTo>
                    <a:pt x="29832" y="8535"/>
                    <a:pt x="29959" y="8788"/>
                    <a:pt x="30117" y="9073"/>
                  </a:cubicBezTo>
                  <a:cubicBezTo>
                    <a:pt x="30276" y="9295"/>
                    <a:pt x="30434" y="9548"/>
                    <a:pt x="30656" y="9706"/>
                  </a:cubicBezTo>
                  <a:cubicBezTo>
                    <a:pt x="31099" y="10055"/>
                    <a:pt x="31606" y="10213"/>
                    <a:pt x="32144" y="10276"/>
                  </a:cubicBezTo>
                  <a:cubicBezTo>
                    <a:pt x="32363" y="10311"/>
                    <a:pt x="32583" y="10326"/>
                    <a:pt x="32803" y="10326"/>
                  </a:cubicBezTo>
                  <a:cubicBezTo>
                    <a:pt x="33604" y="10326"/>
                    <a:pt x="34407" y="10127"/>
                    <a:pt x="35153" y="9928"/>
                  </a:cubicBezTo>
                  <a:cubicBezTo>
                    <a:pt x="37085" y="9453"/>
                    <a:pt x="38953" y="8756"/>
                    <a:pt x="40727" y="7806"/>
                  </a:cubicBezTo>
                  <a:cubicBezTo>
                    <a:pt x="41582" y="7363"/>
                    <a:pt x="42532" y="7046"/>
                    <a:pt x="43482" y="7014"/>
                  </a:cubicBezTo>
                  <a:cubicBezTo>
                    <a:pt x="43957" y="7014"/>
                    <a:pt x="44400" y="7109"/>
                    <a:pt x="44748" y="7395"/>
                  </a:cubicBezTo>
                  <a:cubicBezTo>
                    <a:pt x="45129" y="7680"/>
                    <a:pt x="45319" y="8123"/>
                    <a:pt x="45224" y="8535"/>
                  </a:cubicBezTo>
                  <a:cubicBezTo>
                    <a:pt x="45192" y="8978"/>
                    <a:pt x="45002" y="9421"/>
                    <a:pt x="44653" y="9580"/>
                  </a:cubicBezTo>
                  <a:cubicBezTo>
                    <a:pt x="44472" y="9670"/>
                    <a:pt x="44262" y="9711"/>
                    <a:pt x="44054" y="9711"/>
                  </a:cubicBezTo>
                  <a:cubicBezTo>
                    <a:pt x="43826" y="9711"/>
                    <a:pt x="43600" y="9662"/>
                    <a:pt x="43418" y="9580"/>
                  </a:cubicBezTo>
                  <a:cubicBezTo>
                    <a:pt x="43228" y="9485"/>
                    <a:pt x="43102" y="9326"/>
                    <a:pt x="42975" y="9168"/>
                  </a:cubicBezTo>
                  <a:cubicBezTo>
                    <a:pt x="42912" y="9010"/>
                    <a:pt x="42848" y="8820"/>
                    <a:pt x="42848" y="8661"/>
                  </a:cubicBezTo>
                  <a:cubicBezTo>
                    <a:pt x="42912" y="8535"/>
                    <a:pt x="43007" y="8376"/>
                    <a:pt x="43165" y="8345"/>
                  </a:cubicBezTo>
                  <a:cubicBezTo>
                    <a:pt x="43205" y="8337"/>
                    <a:pt x="43242" y="8333"/>
                    <a:pt x="43278" y="8333"/>
                  </a:cubicBezTo>
                  <a:cubicBezTo>
                    <a:pt x="43387" y="8333"/>
                    <a:pt x="43482" y="8368"/>
                    <a:pt x="43577" y="8440"/>
                  </a:cubicBezTo>
                  <a:cubicBezTo>
                    <a:pt x="43627" y="8477"/>
                    <a:pt x="43687" y="8495"/>
                    <a:pt x="43748" y="8495"/>
                  </a:cubicBezTo>
                  <a:cubicBezTo>
                    <a:pt x="43843" y="8495"/>
                    <a:pt x="43943" y="8453"/>
                    <a:pt x="44020" y="8376"/>
                  </a:cubicBezTo>
                  <a:cubicBezTo>
                    <a:pt x="44115" y="8281"/>
                    <a:pt x="44083" y="8060"/>
                    <a:pt x="43957" y="7965"/>
                  </a:cubicBezTo>
                  <a:cubicBezTo>
                    <a:pt x="43801" y="7828"/>
                    <a:pt x="43585" y="7764"/>
                    <a:pt x="43369" y="7764"/>
                  </a:cubicBezTo>
                  <a:cubicBezTo>
                    <a:pt x="43233" y="7764"/>
                    <a:pt x="43097" y="7789"/>
                    <a:pt x="42975" y="7838"/>
                  </a:cubicBezTo>
                  <a:cubicBezTo>
                    <a:pt x="42658" y="7965"/>
                    <a:pt x="42437" y="8218"/>
                    <a:pt x="42342" y="8598"/>
                  </a:cubicBezTo>
                  <a:cubicBezTo>
                    <a:pt x="42215" y="9263"/>
                    <a:pt x="42690" y="9865"/>
                    <a:pt x="43228" y="10055"/>
                  </a:cubicBezTo>
                  <a:cubicBezTo>
                    <a:pt x="43482" y="10181"/>
                    <a:pt x="43767" y="10213"/>
                    <a:pt x="44052" y="10213"/>
                  </a:cubicBezTo>
                  <a:cubicBezTo>
                    <a:pt x="44337" y="10213"/>
                    <a:pt x="44590" y="10181"/>
                    <a:pt x="44875" y="10023"/>
                  </a:cubicBezTo>
                  <a:cubicBezTo>
                    <a:pt x="45129" y="9865"/>
                    <a:pt x="45350" y="9643"/>
                    <a:pt x="45477" y="9421"/>
                  </a:cubicBezTo>
                  <a:cubicBezTo>
                    <a:pt x="45604" y="9168"/>
                    <a:pt x="45667" y="8915"/>
                    <a:pt x="45667" y="8630"/>
                  </a:cubicBezTo>
                  <a:cubicBezTo>
                    <a:pt x="45287" y="8345"/>
                    <a:pt x="45224" y="8028"/>
                    <a:pt x="45129" y="7806"/>
                  </a:cubicBezTo>
                  <a:cubicBezTo>
                    <a:pt x="45002" y="7521"/>
                    <a:pt x="44812" y="7331"/>
                    <a:pt x="44590" y="7173"/>
                  </a:cubicBezTo>
                  <a:cubicBezTo>
                    <a:pt x="44400" y="7014"/>
                    <a:pt x="44115" y="6856"/>
                    <a:pt x="43893" y="6824"/>
                  </a:cubicBezTo>
                  <a:cubicBezTo>
                    <a:pt x="43608" y="6729"/>
                    <a:pt x="43387" y="6729"/>
                    <a:pt x="43102" y="6729"/>
                  </a:cubicBezTo>
                  <a:cubicBezTo>
                    <a:pt x="42785" y="6729"/>
                    <a:pt x="42437" y="6824"/>
                    <a:pt x="42120" y="6856"/>
                  </a:cubicBezTo>
                  <a:cubicBezTo>
                    <a:pt x="42278" y="6729"/>
                    <a:pt x="42437" y="6571"/>
                    <a:pt x="42532" y="6381"/>
                  </a:cubicBezTo>
                  <a:cubicBezTo>
                    <a:pt x="42785" y="6033"/>
                    <a:pt x="42848" y="5494"/>
                    <a:pt x="42753" y="5114"/>
                  </a:cubicBezTo>
                  <a:cubicBezTo>
                    <a:pt x="42627" y="4703"/>
                    <a:pt x="42342" y="4291"/>
                    <a:pt x="41898" y="4069"/>
                  </a:cubicBezTo>
                  <a:cubicBezTo>
                    <a:pt x="41702" y="3979"/>
                    <a:pt x="41476" y="3938"/>
                    <a:pt x="41256" y="3938"/>
                  </a:cubicBezTo>
                  <a:cubicBezTo>
                    <a:pt x="41016" y="3938"/>
                    <a:pt x="40782" y="3987"/>
                    <a:pt x="40600" y="4069"/>
                  </a:cubicBezTo>
                  <a:cubicBezTo>
                    <a:pt x="40220" y="4228"/>
                    <a:pt x="39808" y="4544"/>
                    <a:pt x="39681" y="5083"/>
                  </a:cubicBezTo>
                  <a:cubicBezTo>
                    <a:pt x="39650" y="5336"/>
                    <a:pt x="39681" y="5621"/>
                    <a:pt x="39840" y="5811"/>
                  </a:cubicBezTo>
                  <a:cubicBezTo>
                    <a:pt x="39998" y="6064"/>
                    <a:pt x="40188" y="6191"/>
                    <a:pt x="40441" y="6254"/>
                  </a:cubicBezTo>
                  <a:cubicBezTo>
                    <a:pt x="40568" y="6302"/>
                    <a:pt x="40695" y="6334"/>
                    <a:pt x="40825" y="6334"/>
                  </a:cubicBezTo>
                  <a:cubicBezTo>
                    <a:pt x="40956" y="6334"/>
                    <a:pt x="41091" y="6302"/>
                    <a:pt x="41233" y="6223"/>
                  </a:cubicBezTo>
                  <a:cubicBezTo>
                    <a:pt x="41518" y="6064"/>
                    <a:pt x="41613" y="5748"/>
                    <a:pt x="41677" y="5494"/>
                  </a:cubicBezTo>
                  <a:cubicBezTo>
                    <a:pt x="41677" y="5336"/>
                    <a:pt x="41550" y="5178"/>
                    <a:pt x="41392" y="5178"/>
                  </a:cubicBezTo>
                  <a:cubicBezTo>
                    <a:pt x="41233" y="5178"/>
                    <a:pt x="41075" y="5304"/>
                    <a:pt x="41075" y="5463"/>
                  </a:cubicBezTo>
                  <a:cubicBezTo>
                    <a:pt x="41075" y="5589"/>
                    <a:pt x="41043" y="5653"/>
                    <a:pt x="40948" y="5716"/>
                  </a:cubicBezTo>
                  <a:cubicBezTo>
                    <a:pt x="40932" y="5732"/>
                    <a:pt x="40885" y="5740"/>
                    <a:pt x="40825" y="5740"/>
                  </a:cubicBezTo>
                  <a:cubicBezTo>
                    <a:pt x="40766" y="5740"/>
                    <a:pt x="40695" y="5732"/>
                    <a:pt x="40632" y="5716"/>
                  </a:cubicBezTo>
                  <a:cubicBezTo>
                    <a:pt x="40505" y="5653"/>
                    <a:pt x="40410" y="5589"/>
                    <a:pt x="40315" y="5494"/>
                  </a:cubicBezTo>
                  <a:cubicBezTo>
                    <a:pt x="40251" y="5431"/>
                    <a:pt x="40251" y="5304"/>
                    <a:pt x="40251" y="5178"/>
                  </a:cubicBezTo>
                  <a:cubicBezTo>
                    <a:pt x="40283" y="4956"/>
                    <a:pt x="40505" y="4703"/>
                    <a:pt x="40790" y="4608"/>
                  </a:cubicBezTo>
                  <a:cubicBezTo>
                    <a:pt x="40962" y="4531"/>
                    <a:pt x="41147" y="4489"/>
                    <a:pt x="41328" y="4489"/>
                  </a:cubicBezTo>
                  <a:cubicBezTo>
                    <a:pt x="41447" y="4489"/>
                    <a:pt x="41564" y="4507"/>
                    <a:pt x="41677" y="4544"/>
                  </a:cubicBezTo>
                  <a:cubicBezTo>
                    <a:pt x="41930" y="4671"/>
                    <a:pt x="42152" y="4956"/>
                    <a:pt x="42215" y="5241"/>
                  </a:cubicBezTo>
                  <a:cubicBezTo>
                    <a:pt x="42342" y="5558"/>
                    <a:pt x="42310" y="5874"/>
                    <a:pt x="42152" y="6096"/>
                  </a:cubicBezTo>
                  <a:cubicBezTo>
                    <a:pt x="41993" y="6381"/>
                    <a:pt x="41708" y="6571"/>
                    <a:pt x="41392" y="6761"/>
                  </a:cubicBezTo>
                  <a:cubicBezTo>
                    <a:pt x="41075" y="6919"/>
                    <a:pt x="40727" y="7078"/>
                    <a:pt x="40410" y="7109"/>
                  </a:cubicBezTo>
                  <a:cubicBezTo>
                    <a:pt x="40320" y="7126"/>
                    <a:pt x="40229" y="7134"/>
                    <a:pt x="40139" y="7134"/>
                  </a:cubicBezTo>
                  <a:cubicBezTo>
                    <a:pt x="39532" y="7134"/>
                    <a:pt x="38944" y="6774"/>
                    <a:pt x="38668" y="6223"/>
                  </a:cubicBezTo>
                  <a:cubicBezTo>
                    <a:pt x="38541" y="5938"/>
                    <a:pt x="38446" y="5621"/>
                    <a:pt x="38446" y="5336"/>
                  </a:cubicBezTo>
                  <a:cubicBezTo>
                    <a:pt x="38510" y="5146"/>
                    <a:pt x="38510" y="4988"/>
                    <a:pt x="38541" y="4798"/>
                  </a:cubicBezTo>
                  <a:cubicBezTo>
                    <a:pt x="38573" y="4576"/>
                    <a:pt x="38700" y="4354"/>
                    <a:pt x="38826" y="4196"/>
                  </a:cubicBezTo>
                  <a:cubicBezTo>
                    <a:pt x="39206" y="3594"/>
                    <a:pt x="39935" y="3309"/>
                    <a:pt x="40568" y="2834"/>
                  </a:cubicBezTo>
                  <a:cubicBezTo>
                    <a:pt x="40727" y="2739"/>
                    <a:pt x="40917" y="2517"/>
                    <a:pt x="40980" y="2327"/>
                  </a:cubicBezTo>
                  <a:cubicBezTo>
                    <a:pt x="41075" y="2106"/>
                    <a:pt x="41107" y="1852"/>
                    <a:pt x="41075" y="1662"/>
                  </a:cubicBezTo>
                  <a:cubicBezTo>
                    <a:pt x="40980" y="1219"/>
                    <a:pt x="40822" y="839"/>
                    <a:pt x="40600" y="459"/>
                  </a:cubicBezTo>
                  <a:cubicBezTo>
                    <a:pt x="40524" y="345"/>
                    <a:pt x="40414" y="288"/>
                    <a:pt x="40290" y="288"/>
                  </a:cubicBezTo>
                  <a:cubicBezTo>
                    <a:pt x="40207" y="288"/>
                    <a:pt x="40118" y="313"/>
                    <a:pt x="40030" y="364"/>
                  </a:cubicBezTo>
                  <a:cubicBezTo>
                    <a:pt x="39840" y="459"/>
                    <a:pt x="39808" y="712"/>
                    <a:pt x="39935" y="902"/>
                  </a:cubicBezTo>
                  <a:cubicBezTo>
                    <a:pt x="39935" y="934"/>
                    <a:pt x="39966" y="934"/>
                    <a:pt x="39998" y="997"/>
                  </a:cubicBezTo>
                  <a:cubicBezTo>
                    <a:pt x="40251" y="1187"/>
                    <a:pt x="40441" y="1504"/>
                    <a:pt x="40505" y="1821"/>
                  </a:cubicBezTo>
                  <a:cubicBezTo>
                    <a:pt x="40600" y="2137"/>
                    <a:pt x="40568" y="2359"/>
                    <a:pt x="40315" y="2613"/>
                  </a:cubicBezTo>
                  <a:cubicBezTo>
                    <a:pt x="39808" y="3088"/>
                    <a:pt x="39048" y="3436"/>
                    <a:pt x="38668" y="4164"/>
                  </a:cubicBezTo>
                  <a:cubicBezTo>
                    <a:pt x="38605" y="4196"/>
                    <a:pt x="38605" y="4228"/>
                    <a:pt x="38573" y="4259"/>
                  </a:cubicBezTo>
                  <a:cubicBezTo>
                    <a:pt x="38541" y="3784"/>
                    <a:pt x="38383" y="3278"/>
                    <a:pt x="38066" y="2898"/>
                  </a:cubicBezTo>
                  <a:cubicBezTo>
                    <a:pt x="37876" y="2644"/>
                    <a:pt x="37655" y="2454"/>
                    <a:pt x="37401" y="2264"/>
                  </a:cubicBezTo>
                  <a:cubicBezTo>
                    <a:pt x="37116" y="2106"/>
                    <a:pt x="36800" y="1979"/>
                    <a:pt x="36515" y="1947"/>
                  </a:cubicBezTo>
                  <a:cubicBezTo>
                    <a:pt x="36305" y="1901"/>
                    <a:pt x="36092" y="1880"/>
                    <a:pt x="35877" y="1880"/>
                  </a:cubicBezTo>
                  <a:cubicBezTo>
                    <a:pt x="35507" y="1880"/>
                    <a:pt x="35134" y="1942"/>
                    <a:pt x="34773" y="2042"/>
                  </a:cubicBezTo>
                  <a:cubicBezTo>
                    <a:pt x="34424" y="2137"/>
                    <a:pt x="34076" y="2296"/>
                    <a:pt x="33759" y="2454"/>
                  </a:cubicBezTo>
                  <a:cubicBezTo>
                    <a:pt x="33886" y="2296"/>
                    <a:pt x="33949" y="2137"/>
                    <a:pt x="34044" y="1979"/>
                  </a:cubicBezTo>
                  <a:cubicBezTo>
                    <a:pt x="34139" y="1694"/>
                    <a:pt x="34171" y="1346"/>
                    <a:pt x="34108" y="1029"/>
                  </a:cubicBezTo>
                  <a:cubicBezTo>
                    <a:pt x="34076" y="712"/>
                    <a:pt x="33854" y="427"/>
                    <a:pt x="33696" y="142"/>
                  </a:cubicBezTo>
                  <a:cubicBezTo>
                    <a:pt x="33641" y="50"/>
                    <a:pt x="33532" y="1"/>
                    <a:pt x="33419" y="1"/>
                  </a:cubicBezTo>
                  <a:cubicBezTo>
                    <a:pt x="33338" y="1"/>
                    <a:pt x="33255" y="26"/>
                    <a:pt x="33189" y="79"/>
                  </a:cubicBezTo>
                  <a:cubicBezTo>
                    <a:pt x="33031" y="206"/>
                    <a:pt x="32999" y="427"/>
                    <a:pt x="33126" y="586"/>
                  </a:cubicBezTo>
                  <a:cubicBezTo>
                    <a:pt x="33126" y="586"/>
                    <a:pt x="33126" y="617"/>
                    <a:pt x="33158" y="617"/>
                  </a:cubicBezTo>
                  <a:lnTo>
                    <a:pt x="33189" y="681"/>
                  </a:lnTo>
                  <a:cubicBezTo>
                    <a:pt x="33348" y="839"/>
                    <a:pt x="33506" y="997"/>
                    <a:pt x="33569" y="1187"/>
                  </a:cubicBezTo>
                  <a:cubicBezTo>
                    <a:pt x="33633" y="1377"/>
                    <a:pt x="33633" y="1631"/>
                    <a:pt x="33601" y="1821"/>
                  </a:cubicBezTo>
                  <a:cubicBezTo>
                    <a:pt x="33474" y="2264"/>
                    <a:pt x="33158" y="2739"/>
                    <a:pt x="32809" y="3088"/>
                  </a:cubicBezTo>
                  <a:cubicBezTo>
                    <a:pt x="32714" y="3151"/>
                    <a:pt x="32651" y="3214"/>
                    <a:pt x="32619" y="3278"/>
                  </a:cubicBezTo>
                  <a:cubicBezTo>
                    <a:pt x="32398" y="3468"/>
                    <a:pt x="32208" y="3689"/>
                    <a:pt x="32049" y="3879"/>
                  </a:cubicBezTo>
                  <a:cubicBezTo>
                    <a:pt x="31923" y="4006"/>
                    <a:pt x="31859" y="4101"/>
                    <a:pt x="31764" y="4196"/>
                  </a:cubicBezTo>
                  <a:cubicBezTo>
                    <a:pt x="31764" y="4196"/>
                    <a:pt x="31036" y="4988"/>
                    <a:pt x="30181" y="5178"/>
                  </a:cubicBezTo>
                  <a:cubicBezTo>
                    <a:pt x="30060" y="5215"/>
                    <a:pt x="29948" y="5230"/>
                    <a:pt x="29843" y="5230"/>
                  </a:cubicBezTo>
                  <a:cubicBezTo>
                    <a:pt x="29592" y="5230"/>
                    <a:pt x="29387" y="5141"/>
                    <a:pt x="29231" y="5051"/>
                  </a:cubicBezTo>
                  <a:cubicBezTo>
                    <a:pt x="28914" y="4829"/>
                    <a:pt x="28661" y="4481"/>
                    <a:pt x="28534" y="4101"/>
                  </a:cubicBezTo>
                  <a:cubicBezTo>
                    <a:pt x="28376" y="3689"/>
                    <a:pt x="28407" y="3151"/>
                    <a:pt x="28597" y="2771"/>
                  </a:cubicBezTo>
                  <a:cubicBezTo>
                    <a:pt x="28724" y="2581"/>
                    <a:pt x="28882" y="2359"/>
                    <a:pt x="29041" y="2264"/>
                  </a:cubicBezTo>
                  <a:cubicBezTo>
                    <a:pt x="29231" y="2137"/>
                    <a:pt x="29484" y="2042"/>
                    <a:pt x="29706" y="2042"/>
                  </a:cubicBezTo>
                  <a:cubicBezTo>
                    <a:pt x="29764" y="2039"/>
                    <a:pt x="29823" y="2037"/>
                    <a:pt x="29881" y="2037"/>
                  </a:cubicBezTo>
                  <a:cubicBezTo>
                    <a:pt x="30295" y="2037"/>
                    <a:pt x="30695" y="2137"/>
                    <a:pt x="30972" y="2359"/>
                  </a:cubicBezTo>
                  <a:cubicBezTo>
                    <a:pt x="31131" y="2517"/>
                    <a:pt x="31226" y="2708"/>
                    <a:pt x="31226" y="2898"/>
                  </a:cubicBezTo>
                  <a:cubicBezTo>
                    <a:pt x="31226" y="3088"/>
                    <a:pt x="31194" y="3341"/>
                    <a:pt x="31067" y="3436"/>
                  </a:cubicBezTo>
                  <a:cubicBezTo>
                    <a:pt x="30972" y="3555"/>
                    <a:pt x="30864" y="3607"/>
                    <a:pt x="30753" y="3607"/>
                  </a:cubicBezTo>
                  <a:cubicBezTo>
                    <a:pt x="30570" y="3607"/>
                    <a:pt x="30382" y="3463"/>
                    <a:pt x="30244" y="3246"/>
                  </a:cubicBezTo>
                  <a:cubicBezTo>
                    <a:pt x="30181" y="3161"/>
                    <a:pt x="30075" y="3119"/>
                    <a:pt x="29974" y="3119"/>
                  </a:cubicBezTo>
                  <a:cubicBezTo>
                    <a:pt x="29924" y="3119"/>
                    <a:pt x="29875" y="3130"/>
                    <a:pt x="29832" y="3151"/>
                  </a:cubicBezTo>
                  <a:cubicBezTo>
                    <a:pt x="29706" y="3246"/>
                    <a:pt x="29674" y="3436"/>
                    <a:pt x="29769" y="3563"/>
                  </a:cubicBezTo>
                  <a:cubicBezTo>
                    <a:pt x="29769" y="3563"/>
                    <a:pt x="29769" y="3594"/>
                    <a:pt x="29801" y="3594"/>
                  </a:cubicBezTo>
                  <a:cubicBezTo>
                    <a:pt x="29991" y="3816"/>
                    <a:pt x="30244" y="4038"/>
                    <a:pt x="30592" y="4069"/>
                  </a:cubicBezTo>
                  <a:cubicBezTo>
                    <a:pt x="30654" y="4086"/>
                    <a:pt x="30716" y="4094"/>
                    <a:pt x="30776" y="4094"/>
                  </a:cubicBezTo>
                  <a:cubicBezTo>
                    <a:pt x="31058" y="4094"/>
                    <a:pt x="31317" y="3924"/>
                    <a:pt x="31447" y="3689"/>
                  </a:cubicBezTo>
                  <a:cubicBezTo>
                    <a:pt x="31606" y="3404"/>
                    <a:pt x="31701" y="3119"/>
                    <a:pt x="31669" y="2834"/>
                  </a:cubicBezTo>
                  <a:cubicBezTo>
                    <a:pt x="31669" y="2739"/>
                    <a:pt x="31606" y="2517"/>
                    <a:pt x="31542" y="2422"/>
                  </a:cubicBezTo>
                  <a:cubicBezTo>
                    <a:pt x="31447" y="2296"/>
                    <a:pt x="31384" y="2169"/>
                    <a:pt x="31257" y="2042"/>
                  </a:cubicBezTo>
                  <a:cubicBezTo>
                    <a:pt x="30904" y="1783"/>
                    <a:pt x="30516" y="1700"/>
                    <a:pt x="30119" y="1700"/>
                  </a:cubicBezTo>
                  <a:cubicBezTo>
                    <a:pt x="29982" y="1700"/>
                    <a:pt x="29844" y="1710"/>
                    <a:pt x="29706" y="1726"/>
                  </a:cubicBezTo>
                  <a:cubicBezTo>
                    <a:pt x="29452" y="1789"/>
                    <a:pt x="29199" y="1852"/>
                    <a:pt x="28977" y="2011"/>
                  </a:cubicBezTo>
                  <a:cubicBezTo>
                    <a:pt x="28724" y="2169"/>
                    <a:pt x="28566" y="2359"/>
                    <a:pt x="28439" y="2613"/>
                  </a:cubicBezTo>
                  <a:cubicBezTo>
                    <a:pt x="28249" y="2993"/>
                    <a:pt x="28217" y="3404"/>
                    <a:pt x="28281" y="3848"/>
                  </a:cubicBezTo>
                  <a:cubicBezTo>
                    <a:pt x="28217" y="3753"/>
                    <a:pt x="28122" y="3658"/>
                    <a:pt x="28027" y="3563"/>
                  </a:cubicBezTo>
                  <a:cubicBezTo>
                    <a:pt x="27869" y="3404"/>
                    <a:pt x="27647" y="3278"/>
                    <a:pt x="27457" y="3214"/>
                  </a:cubicBezTo>
                  <a:cubicBezTo>
                    <a:pt x="27267" y="3119"/>
                    <a:pt x="27014" y="3088"/>
                    <a:pt x="26792" y="3088"/>
                  </a:cubicBezTo>
                  <a:cubicBezTo>
                    <a:pt x="26539" y="3088"/>
                    <a:pt x="26349" y="3151"/>
                    <a:pt x="26127" y="3246"/>
                  </a:cubicBezTo>
                  <a:cubicBezTo>
                    <a:pt x="25874" y="3404"/>
                    <a:pt x="25684" y="3563"/>
                    <a:pt x="25525" y="3753"/>
                  </a:cubicBezTo>
                  <a:cubicBezTo>
                    <a:pt x="25367" y="3974"/>
                    <a:pt x="25240" y="4164"/>
                    <a:pt x="25177" y="4386"/>
                  </a:cubicBezTo>
                  <a:cubicBezTo>
                    <a:pt x="24892" y="4069"/>
                    <a:pt x="24544" y="3753"/>
                    <a:pt x="24132" y="3563"/>
                  </a:cubicBezTo>
                  <a:cubicBezTo>
                    <a:pt x="23689" y="3309"/>
                    <a:pt x="23150" y="3214"/>
                    <a:pt x="22643" y="3214"/>
                  </a:cubicBezTo>
                  <a:cubicBezTo>
                    <a:pt x="22105" y="3214"/>
                    <a:pt x="21598" y="3341"/>
                    <a:pt x="21123" y="3563"/>
                  </a:cubicBezTo>
                  <a:cubicBezTo>
                    <a:pt x="20743" y="3753"/>
                    <a:pt x="20363" y="4069"/>
                    <a:pt x="20110" y="4386"/>
                  </a:cubicBezTo>
                  <a:cubicBezTo>
                    <a:pt x="20015" y="4164"/>
                    <a:pt x="19888" y="3911"/>
                    <a:pt x="19730" y="3753"/>
                  </a:cubicBezTo>
                  <a:cubicBezTo>
                    <a:pt x="19540" y="3563"/>
                    <a:pt x="19382" y="3373"/>
                    <a:pt x="19160" y="3246"/>
                  </a:cubicBezTo>
                  <a:cubicBezTo>
                    <a:pt x="18938" y="3151"/>
                    <a:pt x="18717" y="3088"/>
                    <a:pt x="18463" y="3088"/>
                  </a:cubicBezTo>
                  <a:cubicBezTo>
                    <a:pt x="18241" y="3088"/>
                    <a:pt x="17988" y="3119"/>
                    <a:pt x="17798" y="3214"/>
                  </a:cubicBezTo>
                  <a:cubicBezTo>
                    <a:pt x="17608" y="3278"/>
                    <a:pt x="17418" y="3404"/>
                    <a:pt x="17260" y="3563"/>
                  </a:cubicBezTo>
                  <a:lnTo>
                    <a:pt x="16975" y="3848"/>
                  </a:lnTo>
                  <a:cubicBezTo>
                    <a:pt x="17038" y="3436"/>
                    <a:pt x="17006" y="2993"/>
                    <a:pt x="16816" y="2613"/>
                  </a:cubicBezTo>
                  <a:cubicBezTo>
                    <a:pt x="16690" y="2359"/>
                    <a:pt x="16500" y="2137"/>
                    <a:pt x="16310" y="2011"/>
                  </a:cubicBezTo>
                  <a:cubicBezTo>
                    <a:pt x="16056" y="1852"/>
                    <a:pt x="15835" y="1821"/>
                    <a:pt x="15550" y="1726"/>
                  </a:cubicBezTo>
                  <a:cubicBezTo>
                    <a:pt x="15420" y="1710"/>
                    <a:pt x="15285" y="1700"/>
                    <a:pt x="15150" y="1700"/>
                  </a:cubicBezTo>
                  <a:cubicBezTo>
                    <a:pt x="14757" y="1700"/>
                    <a:pt x="14351" y="1783"/>
                    <a:pt x="13998" y="2042"/>
                  </a:cubicBezTo>
                  <a:cubicBezTo>
                    <a:pt x="13871" y="2137"/>
                    <a:pt x="13808" y="2264"/>
                    <a:pt x="13713" y="2422"/>
                  </a:cubicBezTo>
                  <a:cubicBezTo>
                    <a:pt x="13649" y="2517"/>
                    <a:pt x="13618" y="2739"/>
                    <a:pt x="13618" y="2834"/>
                  </a:cubicBezTo>
                  <a:cubicBezTo>
                    <a:pt x="13554" y="3119"/>
                    <a:pt x="13649" y="3436"/>
                    <a:pt x="13808" y="3689"/>
                  </a:cubicBezTo>
                  <a:cubicBezTo>
                    <a:pt x="13938" y="3924"/>
                    <a:pt x="14197" y="4094"/>
                    <a:pt x="14479" y="4094"/>
                  </a:cubicBezTo>
                  <a:cubicBezTo>
                    <a:pt x="14539" y="4094"/>
                    <a:pt x="14601" y="4086"/>
                    <a:pt x="14663" y="4069"/>
                  </a:cubicBezTo>
                  <a:cubicBezTo>
                    <a:pt x="15043" y="4006"/>
                    <a:pt x="15265" y="3816"/>
                    <a:pt x="15455" y="3594"/>
                  </a:cubicBezTo>
                  <a:cubicBezTo>
                    <a:pt x="15455" y="3594"/>
                    <a:pt x="15455" y="3563"/>
                    <a:pt x="15518" y="3563"/>
                  </a:cubicBezTo>
                  <a:cubicBezTo>
                    <a:pt x="15581" y="3436"/>
                    <a:pt x="15550" y="3246"/>
                    <a:pt x="15423" y="3151"/>
                  </a:cubicBezTo>
                  <a:cubicBezTo>
                    <a:pt x="15381" y="3130"/>
                    <a:pt x="15331" y="3119"/>
                    <a:pt x="15282" y="3119"/>
                  </a:cubicBezTo>
                  <a:cubicBezTo>
                    <a:pt x="15184" y="3119"/>
                    <a:pt x="15085" y="3161"/>
                    <a:pt x="15043" y="3246"/>
                  </a:cubicBezTo>
                  <a:cubicBezTo>
                    <a:pt x="14885" y="3463"/>
                    <a:pt x="14690" y="3607"/>
                    <a:pt x="14504" y="3607"/>
                  </a:cubicBezTo>
                  <a:cubicBezTo>
                    <a:pt x="14392" y="3607"/>
                    <a:pt x="14283" y="3555"/>
                    <a:pt x="14188" y="3436"/>
                  </a:cubicBezTo>
                  <a:cubicBezTo>
                    <a:pt x="14093" y="3278"/>
                    <a:pt x="13998" y="3088"/>
                    <a:pt x="14029" y="2898"/>
                  </a:cubicBezTo>
                  <a:cubicBezTo>
                    <a:pt x="14029" y="2644"/>
                    <a:pt x="14124" y="2549"/>
                    <a:pt x="14283" y="2359"/>
                  </a:cubicBezTo>
                  <a:cubicBezTo>
                    <a:pt x="14561" y="2137"/>
                    <a:pt x="14984" y="2037"/>
                    <a:pt x="15383" y="2037"/>
                  </a:cubicBezTo>
                  <a:cubicBezTo>
                    <a:pt x="15439" y="2037"/>
                    <a:pt x="15495" y="2039"/>
                    <a:pt x="15550" y="2042"/>
                  </a:cubicBezTo>
                  <a:cubicBezTo>
                    <a:pt x="15771" y="2106"/>
                    <a:pt x="16025" y="2169"/>
                    <a:pt x="16215" y="2264"/>
                  </a:cubicBezTo>
                  <a:cubicBezTo>
                    <a:pt x="16405" y="2359"/>
                    <a:pt x="16563" y="2517"/>
                    <a:pt x="16658" y="2771"/>
                  </a:cubicBezTo>
                  <a:cubicBezTo>
                    <a:pt x="16848" y="3151"/>
                    <a:pt x="16880" y="3689"/>
                    <a:pt x="16721" y="4101"/>
                  </a:cubicBezTo>
                  <a:cubicBezTo>
                    <a:pt x="16666" y="4341"/>
                    <a:pt x="16546" y="4559"/>
                    <a:pt x="16393" y="4737"/>
                  </a:cubicBezTo>
                  <a:lnTo>
                    <a:pt x="16393" y="4737"/>
                  </a:lnTo>
                  <a:cubicBezTo>
                    <a:pt x="16396" y="4715"/>
                    <a:pt x="16400" y="4693"/>
                    <a:pt x="16405" y="4671"/>
                  </a:cubicBezTo>
                  <a:lnTo>
                    <a:pt x="16405" y="4671"/>
                  </a:lnTo>
                  <a:cubicBezTo>
                    <a:pt x="16341" y="4798"/>
                    <a:pt x="16215" y="4861"/>
                    <a:pt x="16151" y="4956"/>
                  </a:cubicBezTo>
                  <a:cubicBezTo>
                    <a:pt x="16095" y="4994"/>
                    <a:pt x="16028" y="5042"/>
                    <a:pt x="15962" y="5089"/>
                  </a:cubicBezTo>
                  <a:lnTo>
                    <a:pt x="15962" y="5089"/>
                  </a:lnTo>
                  <a:cubicBezTo>
                    <a:pt x="15984" y="5077"/>
                    <a:pt x="16005" y="5064"/>
                    <a:pt x="16025" y="5051"/>
                  </a:cubicBezTo>
                  <a:cubicBezTo>
                    <a:pt x="16157" y="4972"/>
                    <a:pt x="16284" y="4865"/>
                    <a:pt x="16393" y="4737"/>
                  </a:cubicBezTo>
                  <a:lnTo>
                    <a:pt x="16393" y="4737"/>
                  </a:lnTo>
                  <a:cubicBezTo>
                    <a:pt x="16373" y="4873"/>
                    <a:pt x="16373" y="5010"/>
                    <a:pt x="16373" y="5146"/>
                  </a:cubicBezTo>
                  <a:cubicBezTo>
                    <a:pt x="16373" y="5589"/>
                    <a:pt x="16500" y="5969"/>
                    <a:pt x="16626" y="6413"/>
                  </a:cubicBezTo>
                  <a:cubicBezTo>
                    <a:pt x="16880" y="7204"/>
                    <a:pt x="17196" y="7996"/>
                    <a:pt x="17576" y="8756"/>
                  </a:cubicBezTo>
                  <a:cubicBezTo>
                    <a:pt x="17735" y="9105"/>
                    <a:pt x="17925" y="9548"/>
                    <a:pt x="18210" y="9865"/>
                  </a:cubicBezTo>
                  <a:cubicBezTo>
                    <a:pt x="18400" y="10086"/>
                    <a:pt x="18590" y="10308"/>
                    <a:pt x="18843" y="10498"/>
                  </a:cubicBezTo>
                  <a:cubicBezTo>
                    <a:pt x="18558" y="10371"/>
                    <a:pt x="18273" y="10213"/>
                    <a:pt x="18051" y="10023"/>
                  </a:cubicBezTo>
                  <a:cubicBezTo>
                    <a:pt x="17830" y="9865"/>
                    <a:pt x="17640" y="9675"/>
                    <a:pt x="17481" y="9453"/>
                  </a:cubicBezTo>
                  <a:cubicBezTo>
                    <a:pt x="17323" y="9263"/>
                    <a:pt x="17165" y="9041"/>
                    <a:pt x="17038" y="8788"/>
                  </a:cubicBezTo>
                  <a:cubicBezTo>
                    <a:pt x="16468" y="7870"/>
                    <a:pt x="15771" y="7046"/>
                    <a:pt x="15106" y="6191"/>
                  </a:cubicBezTo>
                  <a:cubicBezTo>
                    <a:pt x="14885" y="5874"/>
                    <a:pt x="14631" y="5589"/>
                    <a:pt x="14346" y="5273"/>
                  </a:cubicBezTo>
                  <a:lnTo>
                    <a:pt x="14346" y="5273"/>
                  </a:lnTo>
                  <a:cubicBezTo>
                    <a:pt x="14568" y="5336"/>
                    <a:pt x="14790" y="5399"/>
                    <a:pt x="15043" y="5399"/>
                  </a:cubicBezTo>
                  <a:cubicBezTo>
                    <a:pt x="15296" y="5399"/>
                    <a:pt x="15581" y="5304"/>
                    <a:pt x="15835" y="5178"/>
                  </a:cubicBezTo>
                  <a:cubicBezTo>
                    <a:pt x="15873" y="5152"/>
                    <a:pt x="15917" y="5121"/>
                    <a:pt x="15962" y="5089"/>
                  </a:cubicBezTo>
                  <a:lnTo>
                    <a:pt x="15962" y="5089"/>
                  </a:lnTo>
                  <a:cubicBezTo>
                    <a:pt x="15830" y="5162"/>
                    <a:pt x="15649" y="5216"/>
                    <a:pt x="15421" y="5216"/>
                  </a:cubicBezTo>
                  <a:cubicBezTo>
                    <a:pt x="15316" y="5216"/>
                    <a:pt x="15200" y="5205"/>
                    <a:pt x="15075" y="5178"/>
                  </a:cubicBezTo>
                  <a:cubicBezTo>
                    <a:pt x="14188" y="4956"/>
                    <a:pt x="13491" y="4196"/>
                    <a:pt x="13491" y="4196"/>
                  </a:cubicBezTo>
                  <a:cubicBezTo>
                    <a:pt x="13396" y="4069"/>
                    <a:pt x="13301" y="3943"/>
                    <a:pt x="13206" y="3879"/>
                  </a:cubicBezTo>
                  <a:cubicBezTo>
                    <a:pt x="13016" y="3689"/>
                    <a:pt x="12858" y="3468"/>
                    <a:pt x="12668" y="3278"/>
                  </a:cubicBezTo>
                  <a:cubicBezTo>
                    <a:pt x="12573" y="3214"/>
                    <a:pt x="12509" y="3151"/>
                    <a:pt x="12446" y="3088"/>
                  </a:cubicBezTo>
                  <a:cubicBezTo>
                    <a:pt x="12098" y="2739"/>
                    <a:pt x="11781" y="2296"/>
                    <a:pt x="11654" y="1821"/>
                  </a:cubicBezTo>
                  <a:cubicBezTo>
                    <a:pt x="11623" y="1567"/>
                    <a:pt x="11623" y="1377"/>
                    <a:pt x="11718" y="1187"/>
                  </a:cubicBezTo>
                  <a:cubicBezTo>
                    <a:pt x="11749" y="997"/>
                    <a:pt x="11908" y="839"/>
                    <a:pt x="12066" y="681"/>
                  </a:cubicBezTo>
                  <a:lnTo>
                    <a:pt x="12098" y="617"/>
                  </a:lnTo>
                  <a:lnTo>
                    <a:pt x="12129" y="586"/>
                  </a:lnTo>
                  <a:cubicBezTo>
                    <a:pt x="12256" y="427"/>
                    <a:pt x="12224" y="206"/>
                    <a:pt x="12066" y="79"/>
                  </a:cubicBezTo>
                  <a:cubicBezTo>
                    <a:pt x="12000" y="26"/>
                    <a:pt x="11917" y="1"/>
                    <a:pt x="1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3819131" y="4669449"/>
              <a:ext cx="1489216" cy="384896"/>
            </a:xfrm>
            <a:custGeom>
              <a:avLst/>
              <a:gdLst/>
              <a:ahLst/>
              <a:cxnLst/>
              <a:rect l="l" t="t" r="r" b="b"/>
              <a:pathLst>
                <a:path w="45699" h="11740" extrusionOk="0">
                  <a:moveTo>
                    <a:pt x="22929" y="1235"/>
                  </a:moveTo>
                  <a:cubicBezTo>
                    <a:pt x="23087" y="1235"/>
                    <a:pt x="23245" y="1267"/>
                    <a:pt x="23404" y="1425"/>
                  </a:cubicBezTo>
                  <a:cubicBezTo>
                    <a:pt x="23562" y="1552"/>
                    <a:pt x="23689" y="1774"/>
                    <a:pt x="23689" y="2027"/>
                  </a:cubicBezTo>
                  <a:cubicBezTo>
                    <a:pt x="23689" y="2249"/>
                    <a:pt x="23562" y="2439"/>
                    <a:pt x="23436" y="2597"/>
                  </a:cubicBezTo>
                  <a:cubicBezTo>
                    <a:pt x="23277" y="2755"/>
                    <a:pt x="23119" y="2819"/>
                    <a:pt x="22929" y="2819"/>
                  </a:cubicBezTo>
                  <a:cubicBezTo>
                    <a:pt x="22770" y="2819"/>
                    <a:pt x="22580" y="2724"/>
                    <a:pt x="22390" y="2597"/>
                  </a:cubicBezTo>
                  <a:cubicBezTo>
                    <a:pt x="22232" y="2439"/>
                    <a:pt x="22169" y="2249"/>
                    <a:pt x="22169" y="2027"/>
                  </a:cubicBezTo>
                  <a:cubicBezTo>
                    <a:pt x="22169" y="1774"/>
                    <a:pt x="22295" y="1584"/>
                    <a:pt x="22454" y="1425"/>
                  </a:cubicBezTo>
                  <a:cubicBezTo>
                    <a:pt x="22612" y="1299"/>
                    <a:pt x="22770" y="1235"/>
                    <a:pt x="22929" y="1235"/>
                  </a:cubicBezTo>
                  <a:close/>
                  <a:moveTo>
                    <a:pt x="12668" y="1805"/>
                  </a:moveTo>
                  <a:lnTo>
                    <a:pt x="12668" y="1805"/>
                  </a:lnTo>
                  <a:cubicBezTo>
                    <a:pt x="12383" y="1837"/>
                    <a:pt x="12161" y="1932"/>
                    <a:pt x="11876" y="1995"/>
                  </a:cubicBezTo>
                  <a:cubicBezTo>
                    <a:pt x="11401" y="2154"/>
                    <a:pt x="10926" y="2407"/>
                    <a:pt x="10483" y="2629"/>
                  </a:cubicBezTo>
                  <a:cubicBezTo>
                    <a:pt x="10071" y="2882"/>
                    <a:pt x="9628" y="3104"/>
                    <a:pt x="9184" y="3389"/>
                  </a:cubicBezTo>
                  <a:cubicBezTo>
                    <a:pt x="8741" y="3674"/>
                    <a:pt x="8361" y="3990"/>
                    <a:pt x="8013" y="4370"/>
                  </a:cubicBezTo>
                  <a:cubicBezTo>
                    <a:pt x="7823" y="4560"/>
                    <a:pt x="7728" y="4750"/>
                    <a:pt x="7601" y="4972"/>
                  </a:cubicBezTo>
                  <a:cubicBezTo>
                    <a:pt x="7696" y="4719"/>
                    <a:pt x="7728" y="4434"/>
                    <a:pt x="7728" y="4117"/>
                  </a:cubicBezTo>
                  <a:cubicBezTo>
                    <a:pt x="7728" y="3959"/>
                    <a:pt x="7696" y="3800"/>
                    <a:pt x="7601" y="3674"/>
                  </a:cubicBezTo>
                  <a:cubicBezTo>
                    <a:pt x="7538" y="3515"/>
                    <a:pt x="7379" y="3389"/>
                    <a:pt x="7253" y="3325"/>
                  </a:cubicBezTo>
                  <a:cubicBezTo>
                    <a:pt x="7221" y="3325"/>
                    <a:pt x="7158" y="3294"/>
                    <a:pt x="7126" y="3294"/>
                  </a:cubicBezTo>
                  <a:cubicBezTo>
                    <a:pt x="7411" y="3167"/>
                    <a:pt x="7633" y="3040"/>
                    <a:pt x="7918" y="2945"/>
                  </a:cubicBezTo>
                  <a:cubicBezTo>
                    <a:pt x="8836" y="2597"/>
                    <a:pt x="9786" y="2375"/>
                    <a:pt x="10736" y="2122"/>
                  </a:cubicBezTo>
                  <a:cubicBezTo>
                    <a:pt x="11370" y="1964"/>
                    <a:pt x="12035" y="1837"/>
                    <a:pt x="12668" y="1805"/>
                  </a:cubicBezTo>
                  <a:close/>
                  <a:moveTo>
                    <a:pt x="33190" y="1805"/>
                  </a:moveTo>
                  <a:cubicBezTo>
                    <a:pt x="33823" y="1805"/>
                    <a:pt x="34488" y="1964"/>
                    <a:pt x="35121" y="2122"/>
                  </a:cubicBezTo>
                  <a:cubicBezTo>
                    <a:pt x="36071" y="2375"/>
                    <a:pt x="37022" y="2597"/>
                    <a:pt x="37940" y="2977"/>
                  </a:cubicBezTo>
                  <a:cubicBezTo>
                    <a:pt x="38193" y="3040"/>
                    <a:pt x="38447" y="3167"/>
                    <a:pt x="38732" y="3294"/>
                  </a:cubicBezTo>
                  <a:cubicBezTo>
                    <a:pt x="38668" y="3294"/>
                    <a:pt x="38637" y="3325"/>
                    <a:pt x="38605" y="3325"/>
                  </a:cubicBezTo>
                  <a:cubicBezTo>
                    <a:pt x="38447" y="3389"/>
                    <a:pt x="38320" y="3515"/>
                    <a:pt x="38257" y="3674"/>
                  </a:cubicBezTo>
                  <a:cubicBezTo>
                    <a:pt x="38162" y="3832"/>
                    <a:pt x="38130" y="3990"/>
                    <a:pt x="38130" y="4117"/>
                  </a:cubicBezTo>
                  <a:cubicBezTo>
                    <a:pt x="38130" y="4434"/>
                    <a:pt x="38162" y="4719"/>
                    <a:pt x="38257" y="4972"/>
                  </a:cubicBezTo>
                  <a:cubicBezTo>
                    <a:pt x="38130" y="4750"/>
                    <a:pt x="38003" y="4560"/>
                    <a:pt x="37845" y="4402"/>
                  </a:cubicBezTo>
                  <a:cubicBezTo>
                    <a:pt x="37497" y="3990"/>
                    <a:pt x="37085" y="3674"/>
                    <a:pt x="36673" y="3389"/>
                  </a:cubicBezTo>
                  <a:cubicBezTo>
                    <a:pt x="36230" y="3135"/>
                    <a:pt x="35786" y="2882"/>
                    <a:pt x="35343" y="2660"/>
                  </a:cubicBezTo>
                  <a:cubicBezTo>
                    <a:pt x="34900" y="2407"/>
                    <a:pt x="34456" y="2185"/>
                    <a:pt x="33981" y="2027"/>
                  </a:cubicBezTo>
                  <a:cubicBezTo>
                    <a:pt x="33728" y="1932"/>
                    <a:pt x="33443" y="1900"/>
                    <a:pt x="33190" y="1805"/>
                  </a:cubicBezTo>
                  <a:close/>
                  <a:moveTo>
                    <a:pt x="39367" y="4808"/>
                  </a:moveTo>
                  <a:lnTo>
                    <a:pt x="39367" y="4808"/>
                  </a:lnTo>
                  <a:cubicBezTo>
                    <a:pt x="39072" y="4972"/>
                    <a:pt x="38820" y="5224"/>
                    <a:pt x="38668" y="5542"/>
                  </a:cubicBezTo>
                  <a:cubicBezTo>
                    <a:pt x="38657" y="5562"/>
                    <a:pt x="38646" y="5582"/>
                    <a:pt x="38636" y="5604"/>
                  </a:cubicBezTo>
                  <a:lnTo>
                    <a:pt x="38636" y="5604"/>
                  </a:lnTo>
                  <a:cubicBezTo>
                    <a:pt x="38636" y="5604"/>
                    <a:pt x="38636" y="5605"/>
                    <a:pt x="38637" y="5606"/>
                  </a:cubicBezTo>
                  <a:cubicBezTo>
                    <a:pt x="38668" y="5732"/>
                    <a:pt x="38732" y="5827"/>
                    <a:pt x="38763" y="5891"/>
                  </a:cubicBezTo>
                  <a:cubicBezTo>
                    <a:pt x="38795" y="5732"/>
                    <a:pt x="38827" y="5574"/>
                    <a:pt x="38922" y="5416"/>
                  </a:cubicBezTo>
                  <a:cubicBezTo>
                    <a:pt x="39023" y="5192"/>
                    <a:pt x="39178" y="4981"/>
                    <a:pt x="39367" y="4808"/>
                  </a:cubicBezTo>
                  <a:close/>
                  <a:moveTo>
                    <a:pt x="6846" y="3657"/>
                  </a:moveTo>
                  <a:cubicBezTo>
                    <a:pt x="6910" y="3657"/>
                    <a:pt x="6972" y="3664"/>
                    <a:pt x="7031" y="3674"/>
                  </a:cubicBezTo>
                  <a:cubicBezTo>
                    <a:pt x="7253" y="3705"/>
                    <a:pt x="7411" y="3927"/>
                    <a:pt x="7443" y="4149"/>
                  </a:cubicBezTo>
                  <a:cubicBezTo>
                    <a:pt x="7506" y="4624"/>
                    <a:pt x="7379" y="5194"/>
                    <a:pt x="7158" y="5669"/>
                  </a:cubicBezTo>
                  <a:cubicBezTo>
                    <a:pt x="7126" y="5732"/>
                    <a:pt x="7094" y="5827"/>
                    <a:pt x="7031" y="5922"/>
                  </a:cubicBezTo>
                  <a:cubicBezTo>
                    <a:pt x="6999" y="5764"/>
                    <a:pt x="6968" y="5606"/>
                    <a:pt x="6904" y="5447"/>
                  </a:cubicBezTo>
                  <a:cubicBezTo>
                    <a:pt x="6746" y="5099"/>
                    <a:pt x="6461" y="4782"/>
                    <a:pt x="6113" y="4592"/>
                  </a:cubicBezTo>
                  <a:cubicBezTo>
                    <a:pt x="5796" y="4402"/>
                    <a:pt x="5384" y="4307"/>
                    <a:pt x="5036" y="4307"/>
                  </a:cubicBezTo>
                  <a:cubicBezTo>
                    <a:pt x="5099" y="4275"/>
                    <a:pt x="5162" y="4244"/>
                    <a:pt x="5226" y="4244"/>
                  </a:cubicBezTo>
                  <a:lnTo>
                    <a:pt x="6176" y="3769"/>
                  </a:lnTo>
                  <a:cubicBezTo>
                    <a:pt x="6208" y="3769"/>
                    <a:pt x="6239" y="3800"/>
                    <a:pt x="6303" y="3800"/>
                  </a:cubicBezTo>
                  <a:lnTo>
                    <a:pt x="6366" y="3800"/>
                  </a:lnTo>
                  <a:cubicBezTo>
                    <a:pt x="6541" y="3691"/>
                    <a:pt x="6701" y="3657"/>
                    <a:pt x="6846" y="3657"/>
                  </a:cubicBezTo>
                  <a:close/>
                  <a:moveTo>
                    <a:pt x="19255" y="1235"/>
                  </a:moveTo>
                  <a:lnTo>
                    <a:pt x="19255" y="1235"/>
                  </a:lnTo>
                  <a:cubicBezTo>
                    <a:pt x="19002" y="1425"/>
                    <a:pt x="18812" y="1615"/>
                    <a:pt x="18622" y="1869"/>
                  </a:cubicBezTo>
                  <a:cubicBezTo>
                    <a:pt x="18337" y="2217"/>
                    <a:pt x="18178" y="2597"/>
                    <a:pt x="17957" y="2977"/>
                  </a:cubicBezTo>
                  <a:cubicBezTo>
                    <a:pt x="17608" y="3705"/>
                    <a:pt x="17292" y="4497"/>
                    <a:pt x="17038" y="5289"/>
                  </a:cubicBezTo>
                  <a:cubicBezTo>
                    <a:pt x="16912" y="5701"/>
                    <a:pt x="16785" y="6144"/>
                    <a:pt x="16785" y="6556"/>
                  </a:cubicBezTo>
                  <a:cubicBezTo>
                    <a:pt x="16785" y="6714"/>
                    <a:pt x="16785" y="6872"/>
                    <a:pt x="16817" y="7031"/>
                  </a:cubicBezTo>
                  <a:cubicBezTo>
                    <a:pt x="16753" y="6904"/>
                    <a:pt x="16658" y="6841"/>
                    <a:pt x="16563" y="6777"/>
                  </a:cubicBezTo>
                  <a:cubicBezTo>
                    <a:pt x="16437" y="6682"/>
                    <a:pt x="16342" y="6619"/>
                    <a:pt x="16247" y="6524"/>
                  </a:cubicBezTo>
                  <a:cubicBezTo>
                    <a:pt x="15993" y="6397"/>
                    <a:pt x="15708" y="6334"/>
                    <a:pt x="15455" y="6334"/>
                  </a:cubicBezTo>
                  <a:cubicBezTo>
                    <a:pt x="15202" y="6334"/>
                    <a:pt x="15012" y="6397"/>
                    <a:pt x="14758" y="6461"/>
                  </a:cubicBezTo>
                  <a:cubicBezTo>
                    <a:pt x="15012" y="6112"/>
                    <a:pt x="15233" y="5859"/>
                    <a:pt x="15518" y="5542"/>
                  </a:cubicBezTo>
                  <a:cubicBezTo>
                    <a:pt x="16183" y="4687"/>
                    <a:pt x="16817" y="3832"/>
                    <a:pt x="17450" y="2914"/>
                  </a:cubicBezTo>
                  <a:cubicBezTo>
                    <a:pt x="17608" y="2692"/>
                    <a:pt x="17767" y="2470"/>
                    <a:pt x="17893" y="2249"/>
                  </a:cubicBezTo>
                  <a:cubicBezTo>
                    <a:pt x="18052" y="2059"/>
                    <a:pt x="18242" y="1837"/>
                    <a:pt x="18432" y="1710"/>
                  </a:cubicBezTo>
                  <a:cubicBezTo>
                    <a:pt x="18685" y="1552"/>
                    <a:pt x="18970" y="1394"/>
                    <a:pt x="19255" y="1235"/>
                  </a:cubicBezTo>
                  <a:close/>
                  <a:moveTo>
                    <a:pt x="38532" y="5907"/>
                  </a:moveTo>
                  <a:lnTo>
                    <a:pt x="38532" y="5907"/>
                  </a:lnTo>
                  <a:cubicBezTo>
                    <a:pt x="38496" y="6061"/>
                    <a:pt x="38478" y="6229"/>
                    <a:pt x="38478" y="6397"/>
                  </a:cubicBezTo>
                  <a:cubicBezTo>
                    <a:pt x="38510" y="6556"/>
                    <a:pt x="38542" y="6777"/>
                    <a:pt x="38542" y="6967"/>
                  </a:cubicBezTo>
                  <a:cubicBezTo>
                    <a:pt x="38569" y="7023"/>
                    <a:pt x="38594" y="7078"/>
                    <a:pt x="38619" y="7134"/>
                  </a:cubicBezTo>
                  <a:lnTo>
                    <a:pt x="38619" y="7134"/>
                  </a:lnTo>
                  <a:cubicBezTo>
                    <a:pt x="38711" y="6741"/>
                    <a:pt x="38676" y="6309"/>
                    <a:pt x="38532" y="5907"/>
                  </a:cubicBezTo>
                  <a:close/>
                  <a:moveTo>
                    <a:pt x="28750" y="7194"/>
                  </a:moveTo>
                  <a:lnTo>
                    <a:pt x="28750" y="7194"/>
                  </a:lnTo>
                  <a:cubicBezTo>
                    <a:pt x="28670" y="7315"/>
                    <a:pt x="28603" y="7445"/>
                    <a:pt x="28554" y="7576"/>
                  </a:cubicBezTo>
                  <a:lnTo>
                    <a:pt x="28554" y="7576"/>
                  </a:lnTo>
                  <a:cubicBezTo>
                    <a:pt x="28649" y="7463"/>
                    <a:pt x="28711" y="7334"/>
                    <a:pt x="28750" y="7194"/>
                  </a:cubicBezTo>
                  <a:close/>
                  <a:moveTo>
                    <a:pt x="23657" y="1140"/>
                  </a:moveTo>
                  <a:cubicBezTo>
                    <a:pt x="24227" y="1299"/>
                    <a:pt x="24734" y="1615"/>
                    <a:pt x="25146" y="2090"/>
                  </a:cubicBezTo>
                  <a:cubicBezTo>
                    <a:pt x="25716" y="2724"/>
                    <a:pt x="26001" y="3642"/>
                    <a:pt x="26032" y="4497"/>
                  </a:cubicBezTo>
                  <a:cubicBezTo>
                    <a:pt x="26032" y="4940"/>
                    <a:pt x="25969" y="5384"/>
                    <a:pt x="25811" y="5827"/>
                  </a:cubicBezTo>
                  <a:cubicBezTo>
                    <a:pt x="25652" y="6207"/>
                    <a:pt x="25399" y="6619"/>
                    <a:pt x="25146" y="6936"/>
                  </a:cubicBezTo>
                  <a:cubicBezTo>
                    <a:pt x="24576" y="7569"/>
                    <a:pt x="23752" y="7949"/>
                    <a:pt x="22929" y="7949"/>
                  </a:cubicBezTo>
                  <a:cubicBezTo>
                    <a:pt x="22074" y="7949"/>
                    <a:pt x="21282" y="7569"/>
                    <a:pt x="20712" y="6936"/>
                  </a:cubicBezTo>
                  <a:cubicBezTo>
                    <a:pt x="20427" y="6619"/>
                    <a:pt x="20205" y="6239"/>
                    <a:pt x="20047" y="5827"/>
                  </a:cubicBezTo>
                  <a:cubicBezTo>
                    <a:pt x="19889" y="5416"/>
                    <a:pt x="19794" y="4972"/>
                    <a:pt x="19794" y="4497"/>
                  </a:cubicBezTo>
                  <a:cubicBezTo>
                    <a:pt x="19794" y="3642"/>
                    <a:pt x="20110" y="2724"/>
                    <a:pt x="20712" y="2090"/>
                  </a:cubicBezTo>
                  <a:cubicBezTo>
                    <a:pt x="21092" y="1647"/>
                    <a:pt x="21630" y="1299"/>
                    <a:pt x="22169" y="1140"/>
                  </a:cubicBezTo>
                  <a:lnTo>
                    <a:pt x="22169" y="1140"/>
                  </a:lnTo>
                  <a:cubicBezTo>
                    <a:pt x="22010" y="1394"/>
                    <a:pt x="21979" y="1647"/>
                    <a:pt x="21979" y="1932"/>
                  </a:cubicBezTo>
                  <a:cubicBezTo>
                    <a:pt x="21979" y="2217"/>
                    <a:pt x="22010" y="2502"/>
                    <a:pt x="22169" y="2724"/>
                  </a:cubicBezTo>
                  <a:cubicBezTo>
                    <a:pt x="22327" y="2977"/>
                    <a:pt x="22612" y="3167"/>
                    <a:pt x="22929" y="3167"/>
                  </a:cubicBezTo>
                  <a:cubicBezTo>
                    <a:pt x="23245" y="3167"/>
                    <a:pt x="23499" y="2977"/>
                    <a:pt x="23657" y="2724"/>
                  </a:cubicBezTo>
                  <a:cubicBezTo>
                    <a:pt x="23816" y="2502"/>
                    <a:pt x="23879" y="2217"/>
                    <a:pt x="23879" y="1932"/>
                  </a:cubicBezTo>
                  <a:cubicBezTo>
                    <a:pt x="23879" y="1647"/>
                    <a:pt x="23816" y="1394"/>
                    <a:pt x="23657" y="1140"/>
                  </a:cubicBezTo>
                  <a:close/>
                  <a:moveTo>
                    <a:pt x="21345" y="855"/>
                  </a:moveTo>
                  <a:lnTo>
                    <a:pt x="21345" y="855"/>
                  </a:lnTo>
                  <a:cubicBezTo>
                    <a:pt x="20902" y="1109"/>
                    <a:pt x="20554" y="1425"/>
                    <a:pt x="20269" y="1774"/>
                  </a:cubicBezTo>
                  <a:cubicBezTo>
                    <a:pt x="19635" y="2565"/>
                    <a:pt x="19350" y="3547"/>
                    <a:pt x="19350" y="4497"/>
                  </a:cubicBezTo>
                  <a:cubicBezTo>
                    <a:pt x="19350" y="4877"/>
                    <a:pt x="19414" y="5225"/>
                    <a:pt x="19477" y="5574"/>
                  </a:cubicBezTo>
                  <a:cubicBezTo>
                    <a:pt x="19308" y="5477"/>
                    <a:pt x="19120" y="5436"/>
                    <a:pt x="18913" y="5436"/>
                  </a:cubicBezTo>
                  <a:cubicBezTo>
                    <a:pt x="18850" y="5436"/>
                    <a:pt x="18784" y="5440"/>
                    <a:pt x="18717" y="5447"/>
                  </a:cubicBezTo>
                  <a:cubicBezTo>
                    <a:pt x="18337" y="5511"/>
                    <a:pt x="18020" y="5701"/>
                    <a:pt x="17735" y="6017"/>
                  </a:cubicBezTo>
                  <a:cubicBezTo>
                    <a:pt x="17513" y="6334"/>
                    <a:pt x="17513" y="6841"/>
                    <a:pt x="17703" y="7157"/>
                  </a:cubicBezTo>
                  <a:cubicBezTo>
                    <a:pt x="17767" y="7316"/>
                    <a:pt x="17925" y="7474"/>
                    <a:pt x="18147" y="7601"/>
                  </a:cubicBezTo>
                  <a:cubicBezTo>
                    <a:pt x="18284" y="7669"/>
                    <a:pt x="18421" y="7721"/>
                    <a:pt x="18581" y="7721"/>
                  </a:cubicBezTo>
                  <a:cubicBezTo>
                    <a:pt x="18644" y="7721"/>
                    <a:pt x="18709" y="7713"/>
                    <a:pt x="18780" y="7696"/>
                  </a:cubicBezTo>
                  <a:cubicBezTo>
                    <a:pt x="18938" y="7664"/>
                    <a:pt x="19002" y="7569"/>
                    <a:pt x="18970" y="7379"/>
                  </a:cubicBezTo>
                  <a:cubicBezTo>
                    <a:pt x="18943" y="7269"/>
                    <a:pt x="18843" y="7183"/>
                    <a:pt x="18714" y="7183"/>
                  </a:cubicBezTo>
                  <a:cubicBezTo>
                    <a:pt x="18695" y="7183"/>
                    <a:pt x="18674" y="7185"/>
                    <a:pt x="18653" y="7189"/>
                  </a:cubicBezTo>
                  <a:cubicBezTo>
                    <a:pt x="18626" y="7200"/>
                    <a:pt x="18597" y="7205"/>
                    <a:pt x="18568" y="7205"/>
                  </a:cubicBezTo>
                  <a:cubicBezTo>
                    <a:pt x="18431" y="7205"/>
                    <a:pt x="18283" y="7087"/>
                    <a:pt x="18178" y="6904"/>
                  </a:cubicBezTo>
                  <a:cubicBezTo>
                    <a:pt x="18052" y="6714"/>
                    <a:pt x="18052" y="6492"/>
                    <a:pt x="18178" y="6334"/>
                  </a:cubicBezTo>
                  <a:cubicBezTo>
                    <a:pt x="18305" y="6176"/>
                    <a:pt x="18558" y="6017"/>
                    <a:pt x="18780" y="5986"/>
                  </a:cubicBezTo>
                  <a:cubicBezTo>
                    <a:pt x="18830" y="5971"/>
                    <a:pt x="18883" y="5965"/>
                    <a:pt x="18938" y="5965"/>
                  </a:cubicBezTo>
                  <a:cubicBezTo>
                    <a:pt x="19125" y="5965"/>
                    <a:pt x="19330" y="6039"/>
                    <a:pt x="19477" y="6112"/>
                  </a:cubicBezTo>
                  <a:lnTo>
                    <a:pt x="19730" y="6366"/>
                  </a:lnTo>
                  <a:cubicBezTo>
                    <a:pt x="19730" y="6397"/>
                    <a:pt x="19762" y="6397"/>
                    <a:pt x="19762" y="6461"/>
                  </a:cubicBezTo>
                  <a:cubicBezTo>
                    <a:pt x="19825" y="6556"/>
                    <a:pt x="19889" y="6714"/>
                    <a:pt x="19952" y="6841"/>
                  </a:cubicBezTo>
                  <a:cubicBezTo>
                    <a:pt x="19984" y="6967"/>
                    <a:pt x="19984" y="7094"/>
                    <a:pt x="19984" y="7252"/>
                  </a:cubicBezTo>
                  <a:cubicBezTo>
                    <a:pt x="19952" y="7632"/>
                    <a:pt x="19604" y="8044"/>
                    <a:pt x="19255" y="8297"/>
                  </a:cubicBezTo>
                  <a:cubicBezTo>
                    <a:pt x="19097" y="8392"/>
                    <a:pt x="18875" y="8456"/>
                    <a:pt x="18685" y="8456"/>
                  </a:cubicBezTo>
                  <a:cubicBezTo>
                    <a:pt x="18634" y="8464"/>
                    <a:pt x="18583" y="8468"/>
                    <a:pt x="18533" y="8468"/>
                  </a:cubicBezTo>
                  <a:cubicBezTo>
                    <a:pt x="18396" y="8468"/>
                    <a:pt x="18263" y="8439"/>
                    <a:pt x="18147" y="8392"/>
                  </a:cubicBezTo>
                  <a:cubicBezTo>
                    <a:pt x="17767" y="8266"/>
                    <a:pt x="17450" y="7981"/>
                    <a:pt x="17228" y="7664"/>
                  </a:cubicBezTo>
                  <a:cubicBezTo>
                    <a:pt x="16975" y="7347"/>
                    <a:pt x="16912" y="6967"/>
                    <a:pt x="16912" y="6556"/>
                  </a:cubicBezTo>
                  <a:cubicBezTo>
                    <a:pt x="16912" y="6176"/>
                    <a:pt x="17038" y="5764"/>
                    <a:pt x="17133" y="5384"/>
                  </a:cubicBezTo>
                  <a:cubicBezTo>
                    <a:pt x="17387" y="4592"/>
                    <a:pt x="17767" y="3832"/>
                    <a:pt x="18147" y="3104"/>
                  </a:cubicBezTo>
                  <a:cubicBezTo>
                    <a:pt x="18337" y="2755"/>
                    <a:pt x="18495" y="2375"/>
                    <a:pt x="18780" y="2090"/>
                  </a:cubicBezTo>
                  <a:cubicBezTo>
                    <a:pt x="19097" y="1742"/>
                    <a:pt x="19414" y="1489"/>
                    <a:pt x="19762" y="1299"/>
                  </a:cubicBezTo>
                  <a:cubicBezTo>
                    <a:pt x="20237" y="1077"/>
                    <a:pt x="20775" y="919"/>
                    <a:pt x="21345" y="855"/>
                  </a:cubicBezTo>
                  <a:close/>
                  <a:moveTo>
                    <a:pt x="7348" y="5574"/>
                  </a:moveTo>
                  <a:cubicBezTo>
                    <a:pt x="7348" y="5637"/>
                    <a:pt x="7316" y="5701"/>
                    <a:pt x="7316" y="5764"/>
                  </a:cubicBezTo>
                  <a:cubicBezTo>
                    <a:pt x="7253" y="6841"/>
                    <a:pt x="7791" y="7854"/>
                    <a:pt x="8773" y="8392"/>
                  </a:cubicBezTo>
                  <a:cubicBezTo>
                    <a:pt x="9110" y="8550"/>
                    <a:pt x="9494" y="8611"/>
                    <a:pt x="9870" y="8611"/>
                  </a:cubicBezTo>
                  <a:cubicBezTo>
                    <a:pt x="10024" y="8611"/>
                    <a:pt x="10177" y="8601"/>
                    <a:pt x="10325" y="8582"/>
                  </a:cubicBezTo>
                  <a:cubicBezTo>
                    <a:pt x="10831" y="8487"/>
                    <a:pt x="11370" y="8329"/>
                    <a:pt x="11781" y="8076"/>
                  </a:cubicBezTo>
                  <a:cubicBezTo>
                    <a:pt x="12003" y="7917"/>
                    <a:pt x="12225" y="7696"/>
                    <a:pt x="12351" y="7474"/>
                  </a:cubicBezTo>
                  <a:cubicBezTo>
                    <a:pt x="12510" y="7221"/>
                    <a:pt x="12573" y="6999"/>
                    <a:pt x="12636" y="6714"/>
                  </a:cubicBezTo>
                  <a:cubicBezTo>
                    <a:pt x="12700" y="6397"/>
                    <a:pt x="12700" y="6017"/>
                    <a:pt x="12636" y="5669"/>
                  </a:cubicBezTo>
                  <a:lnTo>
                    <a:pt x="12636" y="5669"/>
                  </a:lnTo>
                  <a:cubicBezTo>
                    <a:pt x="12953" y="5891"/>
                    <a:pt x="13333" y="6081"/>
                    <a:pt x="13745" y="6112"/>
                  </a:cubicBezTo>
                  <a:cubicBezTo>
                    <a:pt x="13823" y="6126"/>
                    <a:pt x="13900" y="6133"/>
                    <a:pt x="13976" y="6133"/>
                  </a:cubicBezTo>
                  <a:cubicBezTo>
                    <a:pt x="14234" y="6133"/>
                    <a:pt x="14474" y="6059"/>
                    <a:pt x="14695" y="5986"/>
                  </a:cubicBezTo>
                  <a:lnTo>
                    <a:pt x="14695" y="5986"/>
                  </a:lnTo>
                  <a:cubicBezTo>
                    <a:pt x="14188" y="6556"/>
                    <a:pt x="13650" y="7126"/>
                    <a:pt x="13080" y="7664"/>
                  </a:cubicBezTo>
                  <a:cubicBezTo>
                    <a:pt x="12858" y="7886"/>
                    <a:pt x="12668" y="8044"/>
                    <a:pt x="12478" y="8234"/>
                  </a:cubicBezTo>
                  <a:cubicBezTo>
                    <a:pt x="12288" y="8392"/>
                    <a:pt x="12066" y="8487"/>
                    <a:pt x="11845" y="8614"/>
                  </a:cubicBezTo>
                  <a:cubicBezTo>
                    <a:pt x="11401" y="8867"/>
                    <a:pt x="10895" y="9026"/>
                    <a:pt x="10420" y="9152"/>
                  </a:cubicBezTo>
                  <a:cubicBezTo>
                    <a:pt x="10113" y="9214"/>
                    <a:pt x="9780" y="9249"/>
                    <a:pt x="9454" y="9249"/>
                  </a:cubicBezTo>
                  <a:cubicBezTo>
                    <a:pt x="9276" y="9249"/>
                    <a:pt x="9099" y="9238"/>
                    <a:pt x="8931" y="9216"/>
                  </a:cubicBezTo>
                  <a:cubicBezTo>
                    <a:pt x="8709" y="9184"/>
                    <a:pt x="8519" y="9089"/>
                    <a:pt x="8298" y="8962"/>
                  </a:cubicBezTo>
                  <a:cubicBezTo>
                    <a:pt x="8139" y="8867"/>
                    <a:pt x="7949" y="8709"/>
                    <a:pt x="7791" y="8487"/>
                  </a:cubicBezTo>
                  <a:cubicBezTo>
                    <a:pt x="7633" y="8297"/>
                    <a:pt x="7474" y="8139"/>
                    <a:pt x="7411" y="7917"/>
                  </a:cubicBezTo>
                  <a:cubicBezTo>
                    <a:pt x="7284" y="7696"/>
                    <a:pt x="7189" y="7474"/>
                    <a:pt x="7158" y="7189"/>
                  </a:cubicBezTo>
                  <a:cubicBezTo>
                    <a:pt x="7031" y="6682"/>
                    <a:pt x="7094" y="6176"/>
                    <a:pt x="7316" y="5701"/>
                  </a:cubicBezTo>
                  <a:cubicBezTo>
                    <a:pt x="7316" y="5637"/>
                    <a:pt x="7348" y="5606"/>
                    <a:pt x="7348" y="5574"/>
                  </a:cubicBezTo>
                  <a:close/>
                  <a:moveTo>
                    <a:pt x="22834" y="0"/>
                  </a:moveTo>
                  <a:cubicBezTo>
                    <a:pt x="22834" y="0"/>
                    <a:pt x="20870" y="0"/>
                    <a:pt x="19794" y="507"/>
                  </a:cubicBezTo>
                  <a:cubicBezTo>
                    <a:pt x="19730" y="538"/>
                    <a:pt x="19667" y="538"/>
                    <a:pt x="19604" y="570"/>
                  </a:cubicBezTo>
                  <a:cubicBezTo>
                    <a:pt x="19097" y="792"/>
                    <a:pt x="18558" y="1045"/>
                    <a:pt x="18147" y="1425"/>
                  </a:cubicBezTo>
                  <a:lnTo>
                    <a:pt x="17545" y="1995"/>
                  </a:lnTo>
                  <a:cubicBezTo>
                    <a:pt x="17387" y="2249"/>
                    <a:pt x="17228" y="2439"/>
                    <a:pt x="17070" y="2692"/>
                  </a:cubicBezTo>
                  <a:cubicBezTo>
                    <a:pt x="16563" y="3484"/>
                    <a:pt x="15993" y="4212"/>
                    <a:pt x="15392" y="4940"/>
                  </a:cubicBezTo>
                  <a:cubicBezTo>
                    <a:pt x="14917" y="5416"/>
                    <a:pt x="14346" y="5764"/>
                    <a:pt x="13650" y="5764"/>
                  </a:cubicBezTo>
                  <a:cubicBezTo>
                    <a:pt x="13270" y="5732"/>
                    <a:pt x="12858" y="5574"/>
                    <a:pt x="12605" y="5289"/>
                  </a:cubicBezTo>
                  <a:cubicBezTo>
                    <a:pt x="12320" y="5004"/>
                    <a:pt x="12130" y="4655"/>
                    <a:pt x="12161" y="4275"/>
                  </a:cubicBezTo>
                  <a:cubicBezTo>
                    <a:pt x="12193" y="3895"/>
                    <a:pt x="12478" y="3547"/>
                    <a:pt x="12795" y="3325"/>
                  </a:cubicBezTo>
                  <a:cubicBezTo>
                    <a:pt x="12953" y="3199"/>
                    <a:pt x="13127" y="3135"/>
                    <a:pt x="13301" y="3135"/>
                  </a:cubicBezTo>
                  <a:cubicBezTo>
                    <a:pt x="13476" y="3135"/>
                    <a:pt x="13650" y="3199"/>
                    <a:pt x="13808" y="3325"/>
                  </a:cubicBezTo>
                  <a:cubicBezTo>
                    <a:pt x="13966" y="3420"/>
                    <a:pt x="14093" y="3547"/>
                    <a:pt x="14188" y="3705"/>
                  </a:cubicBezTo>
                  <a:cubicBezTo>
                    <a:pt x="14251" y="3864"/>
                    <a:pt x="14251" y="4054"/>
                    <a:pt x="14188" y="4149"/>
                  </a:cubicBezTo>
                  <a:cubicBezTo>
                    <a:pt x="14125" y="4212"/>
                    <a:pt x="13935" y="4307"/>
                    <a:pt x="13776" y="4307"/>
                  </a:cubicBezTo>
                  <a:cubicBezTo>
                    <a:pt x="13618" y="4307"/>
                    <a:pt x="13586" y="4212"/>
                    <a:pt x="13555" y="4149"/>
                  </a:cubicBezTo>
                  <a:cubicBezTo>
                    <a:pt x="13505" y="4024"/>
                    <a:pt x="13436" y="3939"/>
                    <a:pt x="13331" y="3939"/>
                  </a:cubicBezTo>
                  <a:cubicBezTo>
                    <a:pt x="13303" y="3939"/>
                    <a:pt x="13272" y="3945"/>
                    <a:pt x="13238" y="3959"/>
                  </a:cubicBezTo>
                  <a:cubicBezTo>
                    <a:pt x="13080" y="3990"/>
                    <a:pt x="12985" y="4117"/>
                    <a:pt x="13016" y="4275"/>
                  </a:cubicBezTo>
                  <a:lnTo>
                    <a:pt x="13016" y="4307"/>
                  </a:lnTo>
                  <a:lnTo>
                    <a:pt x="13016" y="4339"/>
                  </a:lnTo>
                  <a:cubicBezTo>
                    <a:pt x="13080" y="4497"/>
                    <a:pt x="13175" y="4655"/>
                    <a:pt x="13333" y="4750"/>
                  </a:cubicBezTo>
                  <a:cubicBezTo>
                    <a:pt x="13449" y="4797"/>
                    <a:pt x="13565" y="4826"/>
                    <a:pt x="13668" y="4826"/>
                  </a:cubicBezTo>
                  <a:cubicBezTo>
                    <a:pt x="13706" y="4826"/>
                    <a:pt x="13742" y="4822"/>
                    <a:pt x="13776" y="4814"/>
                  </a:cubicBezTo>
                  <a:cubicBezTo>
                    <a:pt x="13935" y="4814"/>
                    <a:pt x="14061" y="4782"/>
                    <a:pt x="14188" y="4687"/>
                  </a:cubicBezTo>
                  <a:cubicBezTo>
                    <a:pt x="14283" y="4655"/>
                    <a:pt x="14441" y="4529"/>
                    <a:pt x="14505" y="4370"/>
                  </a:cubicBezTo>
                  <a:cubicBezTo>
                    <a:pt x="14600" y="4117"/>
                    <a:pt x="14568" y="3832"/>
                    <a:pt x="14505" y="3579"/>
                  </a:cubicBezTo>
                  <a:cubicBezTo>
                    <a:pt x="14378" y="3357"/>
                    <a:pt x="14220" y="3167"/>
                    <a:pt x="13966" y="3040"/>
                  </a:cubicBezTo>
                  <a:cubicBezTo>
                    <a:pt x="13776" y="2914"/>
                    <a:pt x="13491" y="2850"/>
                    <a:pt x="13270" y="2850"/>
                  </a:cubicBezTo>
                  <a:cubicBezTo>
                    <a:pt x="13016" y="2850"/>
                    <a:pt x="12795" y="2945"/>
                    <a:pt x="12605" y="3072"/>
                  </a:cubicBezTo>
                  <a:cubicBezTo>
                    <a:pt x="12383" y="3199"/>
                    <a:pt x="12225" y="3389"/>
                    <a:pt x="12130" y="3579"/>
                  </a:cubicBezTo>
                  <a:cubicBezTo>
                    <a:pt x="12003" y="3800"/>
                    <a:pt x="11876" y="4022"/>
                    <a:pt x="11876" y="4275"/>
                  </a:cubicBezTo>
                  <a:cubicBezTo>
                    <a:pt x="11876" y="4434"/>
                    <a:pt x="11876" y="4592"/>
                    <a:pt x="11908" y="4750"/>
                  </a:cubicBezTo>
                  <a:cubicBezTo>
                    <a:pt x="11845" y="4655"/>
                    <a:pt x="11718" y="4624"/>
                    <a:pt x="11591" y="4592"/>
                  </a:cubicBezTo>
                  <a:cubicBezTo>
                    <a:pt x="11338" y="4497"/>
                    <a:pt x="11085" y="4465"/>
                    <a:pt x="10800" y="4465"/>
                  </a:cubicBezTo>
                  <a:cubicBezTo>
                    <a:pt x="10546" y="4465"/>
                    <a:pt x="10261" y="4465"/>
                    <a:pt x="9976" y="4592"/>
                  </a:cubicBezTo>
                  <a:cubicBezTo>
                    <a:pt x="9849" y="4624"/>
                    <a:pt x="9691" y="4687"/>
                    <a:pt x="9596" y="4782"/>
                  </a:cubicBezTo>
                  <a:cubicBezTo>
                    <a:pt x="9469" y="4845"/>
                    <a:pt x="9343" y="4940"/>
                    <a:pt x="9279" y="5067"/>
                  </a:cubicBezTo>
                  <a:cubicBezTo>
                    <a:pt x="9058" y="5257"/>
                    <a:pt x="8899" y="5542"/>
                    <a:pt x="8836" y="5859"/>
                  </a:cubicBezTo>
                  <a:cubicBezTo>
                    <a:pt x="8741" y="6176"/>
                    <a:pt x="8868" y="6524"/>
                    <a:pt x="9121" y="6746"/>
                  </a:cubicBezTo>
                  <a:cubicBezTo>
                    <a:pt x="9216" y="6872"/>
                    <a:pt x="9343" y="6967"/>
                    <a:pt x="9501" y="7031"/>
                  </a:cubicBezTo>
                  <a:cubicBezTo>
                    <a:pt x="9659" y="7126"/>
                    <a:pt x="9818" y="7157"/>
                    <a:pt x="10008" y="7157"/>
                  </a:cubicBezTo>
                  <a:cubicBezTo>
                    <a:pt x="10166" y="7157"/>
                    <a:pt x="10388" y="7126"/>
                    <a:pt x="10483" y="6999"/>
                  </a:cubicBezTo>
                  <a:cubicBezTo>
                    <a:pt x="10641" y="6904"/>
                    <a:pt x="10768" y="6809"/>
                    <a:pt x="10895" y="6651"/>
                  </a:cubicBezTo>
                  <a:cubicBezTo>
                    <a:pt x="10958" y="6492"/>
                    <a:pt x="10926" y="6302"/>
                    <a:pt x="10768" y="6207"/>
                  </a:cubicBezTo>
                  <a:cubicBezTo>
                    <a:pt x="10717" y="6177"/>
                    <a:pt x="10663" y="6163"/>
                    <a:pt x="10610" y="6163"/>
                  </a:cubicBezTo>
                  <a:cubicBezTo>
                    <a:pt x="10497" y="6163"/>
                    <a:pt x="10389" y="6226"/>
                    <a:pt x="10325" y="6334"/>
                  </a:cubicBezTo>
                  <a:lnTo>
                    <a:pt x="10325" y="6366"/>
                  </a:lnTo>
                  <a:cubicBezTo>
                    <a:pt x="10293" y="6461"/>
                    <a:pt x="10134" y="6619"/>
                    <a:pt x="9976" y="6619"/>
                  </a:cubicBezTo>
                  <a:cubicBezTo>
                    <a:pt x="9959" y="6622"/>
                    <a:pt x="9943" y="6624"/>
                    <a:pt x="9926" y="6624"/>
                  </a:cubicBezTo>
                  <a:cubicBezTo>
                    <a:pt x="9785" y="6624"/>
                    <a:pt x="9646" y="6511"/>
                    <a:pt x="9533" y="6397"/>
                  </a:cubicBezTo>
                  <a:cubicBezTo>
                    <a:pt x="9406" y="6302"/>
                    <a:pt x="9343" y="6144"/>
                    <a:pt x="9374" y="5986"/>
                  </a:cubicBezTo>
                  <a:cubicBezTo>
                    <a:pt x="9438" y="5827"/>
                    <a:pt x="9501" y="5606"/>
                    <a:pt x="9659" y="5447"/>
                  </a:cubicBezTo>
                  <a:cubicBezTo>
                    <a:pt x="9818" y="5289"/>
                    <a:pt x="9976" y="5194"/>
                    <a:pt x="10166" y="5099"/>
                  </a:cubicBezTo>
                  <a:cubicBezTo>
                    <a:pt x="10388" y="5035"/>
                    <a:pt x="10610" y="4972"/>
                    <a:pt x="10800" y="4972"/>
                  </a:cubicBezTo>
                  <a:cubicBezTo>
                    <a:pt x="11053" y="4972"/>
                    <a:pt x="11275" y="5035"/>
                    <a:pt x="11496" y="5067"/>
                  </a:cubicBezTo>
                  <a:cubicBezTo>
                    <a:pt x="11686" y="5130"/>
                    <a:pt x="11845" y="5257"/>
                    <a:pt x="12003" y="5416"/>
                  </a:cubicBezTo>
                  <a:cubicBezTo>
                    <a:pt x="12225" y="5732"/>
                    <a:pt x="12320" y="6239"/>
                    <a:pt x="12193" y="6682"/>
                  </a:cubicBezTo>
                  <a:cubicBezTo>
                    <a:pt x="12161" y="6904"/>
                    <a:pt x="12066" y="7126"/>
                    <a:pt x="11971" y="7316"/>
                  </a:cubicBezTo>
                  <a:cubicBezTo>
                    <a:pt x="11845" y="7506"/>
                    <a:pt x="11686" y="7664"/>
                    <a:pt x="11496" y="7791"/>
                  </a:cubicBezTo>
                  <a:cubicBezTo>
                    <a:pt x="11116" y="8076"/>
                    <a:pt x="10641" y="8171"/>
                    <a:pt x="10166" y="8266"/>
                  </a:cubicBezTo>
                  <a:cubicBezTo>
                    <a:pt x="10022" y="8285"/>
                    <a:pt x="9879" y="8295"/>
                    <a:pt x="9737" y="8295"/>
                  </a:cubicBezTo>
                  <a:cubicBezTo>
                    <a:pt x="9412" y="8295"/>
                    <a:pt x="9101" y="8240"/>
                    <a:pt x="8836" y="8107"/>
                  </a:cubicBezTo>
                  <a:cubicBezTo>
                    <a:pt x="8013" y="7696"/>
                    <a:pt x="7474" y="6714"/>
                    <a:pt x="7538" y="5796"/>
                  </a:cubicBezTo>
                  <a:cubicBezTo>
                    <a:pt x="7569" y="5320"/>
                    <a:pt x="7791" y="4940"/>
                    <a:pt x="8108" y="4592"/>
                  </a:cubicBezTo>
                  <a:cubicBezTo>
                    <a:pt x="8424" y="4212"/>
                    <a:pt x="8836" y="3959"/>
                    <a:pt x="9216" y="3674"/>
                  </a:cubicBezTo>
                  <a:cubicBezTo>
                    <a:pt x="9628" y="3389"/>
                    <a:pt x="10071" y="3167"/>
                    <a:pt x="10483" y="2945"/>
                  </a:cubicBezTo>
                  <a:cubicBezTo>
                    <a:pt x="10926" y="2724"/>
                    <a:pt x="11370" y="2565"/>
                    <a:pt x="11845" y="2439"/>
                  </a:cubicBezTo>
                  <a:cubicBezTo>
                    <a:pt x="12320" y="2312"/>
                    <a:pt x="12795" y="2249"/>
                    <a:pt x="13270" y="2249"/>
                  </a:cubicBezTo>
                  <a:cubicBezTo>
                    <a:pt x="13745" y="2249"/>
                    <a:pt x="14220" y="2312"/>
                    <a:pt x="14600" y="2470"/>
                  </a:cubicBezTo>
                  <a:lnTo>
                    <a:pt x="14695" y="2470"/>
                  </a:lnTo>
                  <a:cubicBezTo>
                    <a:pt x="14853" y="2597"/>
                    <a:pt x="14917" y="2755"/>
                    <a:pt x="15043" y="2945"/>
                  </a:cubicBezTo>
                  <a:cubicBezTo>
                    <a:pt x="15138" y="3167"/>
                    <a:pt x="15202" y="3357"/>
                    <a:pt x="15202" y="3547"/>
                  </a:cubicBezTo>
                  <a:lnTo>
                    <a:pt x="15202" y="3579"/>
                  </a:lnTo>
                  <a:cubicBezTo>
                    <a:pt x="15202" y="3800"/>
                    <a:pt x="15360" y="3895"/>
                    <a:pt x="15550" y="3895"/>
                  </a:cubicBezTo>
                  <a:cubicBezTo>
                    <a:pt x="15772" y="3895"/>
                    <a:pt x="15867" y="3737"/>
                    <a:pt x="15867" y="3547"/>
                  </a:cubicBezTo>
                  <a:lnTo>
                    <a:pt x="15867" y="3515"/>
                  </a:lnTo>
                  <a:cubicBezTo>
                    <a:pt x="15835" y="3199"/>
                    <a:pt x="15708" y="2945"/>
                    <a:pt x="15550" y="2692"/>
                  </a:cubicBezTo>
                  <a:cubicBezTo>
                    <a:pt x="15392" y="2439"/>
                    <a:pt x="15233" y="2217"/>
                    <a:pt x="15012" y="2059"/>
                  </a:cubicBezTo>
                  <a:cubicBezTo>
                    <a:pt x="14568" y="1679"/>
                    <a:pt x="14061" y="1520"/>
                    <a:pt x="13555" y="1457"/>
                  </a:cubicBezTo>
                  <a:cubicBezTo>
                    <a:pt x="13344" y="1425"/>
                    <a:pt x="13134" y="1411"/>
                    <a:pt x="12926" y="1411"/>
                  </a:cubicBezTo>
                  <a:cubicBezTo>
                    <a:pt x="12103" y="1411"/>
                    <a:pt x="11304" y="1628"/>
                    <a:pt x="10546" y="1805"/>
                  </a:cubicBezTo>
                  <a:cubicBezTo>
                    <a:pt x="8583" y="2280"/>
                    <a:pt x="6714" y="3009"/>
                    <a:pt x="4941" y="3959"/>
                  </a:cubicBezTo>
                  <a:cubicBezTo>
                    <a:pt x="4086" y="4370"/>
                    <a:pt x="3136" y="4687"/>
                    <a:pt x="2186" y="4750"/>
                  </a:cubicBezTo>
                  <a:cubicBezTo>
                    <a:pt x="1711" y="4750"/>
                    <a:pt x="1267" y="4624"/>
                    <a:pt x="919" y="4339"/>
                  </a:cubicBezTo>
                  <a:cubicBezTo>
                    <a:pt x="570" y="4054"/>
                    <a:pt x="349" y="3642"/>
                    <a:pt x="444" y="3199"/>
                  </a:cubicBezTo>
                  <a:cubicBezTo>
                    <a:pt x="475" y="2755"/>
                    <a:pt x="665" y="2312"/>
                    <a:pt x="1045" y="2154"/>
                  </a:cubicBezTo>
                  <a:cubicBezTo>
                    <a:pt x="1212" y="2063"/>
                    <a:pt x="1414" y="2023"/>
                    <a:pt x="1618" y="2023"/>
                  </a:cubicBezTo>
                  <a:cubicBezTo>
                    <a:pt x="1842" y="2023"/>
                    <a:pt x="2067" y="2071"/>
                    <a:pt x="2249" y="2154"/>
                  </a:cubicBezTo>
                  <a:cubicBezTo>
                    <a:pt x="2471" y="2249"/>
                    <a:pt x="2566" y="2407"/>
                    <a:pt x="2692" y="2565"/>
                  </a:cubicBezTo>
                  <a:cubicBezTo>
                    <a:pt x="2787" y="2724"/>
                    <a:pt x="2819" y="2914"/>
                    <a:pt x="2819" y="3072"/>
                  </a:cubicBezTo>
                  <a:cubicBezTo>
                    <a:pt x="2787" y="3199"/>
                    <a:pt x="2661" y="3357"/>
                    <a:pt x="2502" y="3389"/>
                  </a:cubicBezTo>
                  <a:cubicBezTo>
                    <a:pt x="2460" y="3397"/>
                    <a:pt x="2420" y="3401"/>
                    <a:pt x="2381" y="3401"/>
                  </a:cubicBezTo>
                  <a:cubicBezTo>
                    <a:pt x="2276" y="3401"/>
                    <a:pt x="2183" y="3372"/>
                    <a:pt x="2091" y="3325"/>
                  </a:cubicBezTo>
                  <a:cubicBezTo>
                    <a:pt x="2049" y="3270"/>
                    <a:pt x="1983" y="3245"/>
                    <a:pt x="1914" y="3245"/>
                  </a:cubicBezTo>
                  <a:cubicBezTo>
                    <a:pt x="1826" y="3245"/>
                    <a:pt x="1732" y="3286"/>
                    <a:pt x="1679" y="3357"/>
                  </a:cubicBezTo>
                  <a:cubicBezTo>
                    <a:pt x="1552" y="3484"/>
                    <a:pt x="1584" y="3674"/>
                    <a:pt x="1711" y="3800"/>
                  </a:cubicBezTo>
                  <a:cubicBezTo>
                    <a:pt x="1882" y="3914"/>
                    <a:pt x="2087" y="3971"/>
                    <a:pt x="2292" y="3971"/>
                  </a:cubicBezTo>
                  <a:cubicBezTo>
                    <a:pt x="2429" y="3971"/>
                    <a:pt x="2566" y="3946"/>
                    <a:pt x="2692" y="3895"/>
                  </a:cubicBezTo>
                  <a:cubicBezTo>
                    <a:pt x="3009" y="3800"/>
                    <a:pt x="3262" y="3515"/>
                    <a:pt x="3326" y="3167"/>
                  </a:cubicBezTo>
                  <a:cubicBezTo>
                    <a:pt x="3452" y="2502"/>
                    <a:pt x="2977" y="1900"/>
                    <a:pt x="2471" y="1710"/>
                  </a:cubicBezTo>
                  <a:cubicBezTo>
                    <a:pt x="2186" y="1584"/>
                    <a:pt x="1901" y="1552"/>
                    <a:pt x="1616" y="1552"/>
                  </a:cubicBezTo>
                  <a:cubicBezTo>
                    <a:pt x="1362" y="1552"/>
                    <a:pt x="1077" y="1584"/>
                    <a:pt x="792" y="1742"/>
                  </a:cubicBezTo>
                  <a:cubicBezTo>
                    <a:pt x="570" y="1900"/>
                    <a:pt x="317" y="2090"/>
                    <a:pt x="190" y="2344"/>
                  </a:cubicBezTo>
                  <a:cubicBezTo>
                    <a:pt x="95" y="2565"/>
                    <a:pt x="0" y="2850"/>
                    <a:pt x="0" y="3135"/>
                  </a:cubicBezTo>
                  <a:cubicBezTo>
                    <a:pt x="0" y="3389"/>
                    <a:pt x="32" y="3674"/>
                    <a:pt x="159" y="3959"/>
                  </a:cubicBezTo>
                  <a:cubicBezTo>
                    <a:pt x="285" y="4244"/>
                    <a:pt x="475" y="4434"/>
                    <a:pt x="665" y="4592"/>
                  </a:cubicBezTo>
                  <a:cubicBezTo>
                    <a:pt x="887" y="4750"/>
                    <a:pt x="1140" y="4909"/>
                    <a:pt x="1394" y="4940"/>
                  </a:cubicBezTo>
                  <a:cubicBezTo>
                    <a:pt x="1679" y="5035"/>
                    <a:pt x="1901" y="5035"/>
                    <a:pt x="2186" y="5035"/>
                  </a:cubicBezTo>
                  <a:cubicBezTo>
                    <a:pt x="2502" y="5035"/>
                    <a:pt x="2851" y="4940"/>
                    <a:pt x="3167" y="4909"/>
                  </a:cubicBezTo>
                  <a:lnTo>
                    <a:pt x="3167" y="4909"/>
                  </a:lnTo>
                  <a:cubicBezTo>
                    <a:pt x="3009" y="5035"/>
                    <a:pt x="2851" y="5194"/>
                    <a:pt x="2724" y="5384"/>
                  </a:cubicBezTo>
                  <a:cubicBezTo>
                    <a:pt x="2502" y="5732"/>
                    <a:pt x="2407" y="6239"/>
                    <a:pt x="2534" y="6651"/>
                  </a:cubicBezTo>
                  <a:cubicBezTo>
                    <a:pt x="2661" y="7031"/>
                    <a:pt x="2946" y="7474"/>
                    <a:pt x="3357" y="7664"/>
                  </a:cubicBezTo>
                  <a:cubicBezTo>
                    <a:pt x="3561" y="7766"/>
                    <a:pt x="3778" y="7807"/>
                    <a:pt x="3990" y="7807"/>
                  </a:cubicBezTo>
                  <a:cubicBezTo>
                    <a:pt x="4239" y="7807"/>
                    <a:pt x="4482" y="7750"/>
                    <a:pt x="4687" y="7664"/>
                  </a:cubicBezTo>
                  <a:cubicBezTo>
                    <a:pt x="5067" y="7506"/>
                    <a:pt x="5479" y="7189"/>
                    <a:pt x="5574" y="6682"/>
                  </a:cubicBezTo>
                  <a:cubicBezTo>
                    <a:pt x="5637" y="6397"/>
                    <a:pt x="5574" y="6144"/>
                    <a:pt x="5416" y="5922"/>
                  </a:cubicBezTo>
                  <a:cubicBezTo>
                    <a:pt x="5257" y="5701"/>
                    <a:pt x="5067" y="5574"/>
                    <a:pt x="4846" y="5511"/>
                  </a:cubicBezTo>
                  <a:cubicBezTo>
                    <a:pt x="4719" y="5463"/>
                    <a:pt x="4584" y="5431"/>
                    <a:pt x="4450" y="5431"/>
                  </a:cubicBezTo>
                  <a:cubicBezTo>
                    <a:pt x="4315" y="5431"/>
                    <a:pt x="4181" y="5463"/>
                    <a:pt x="4054" y="5542"/>
                  </a:cubicBezTo>
                  <a:cubicBezTo>
                    <a:pt x="3769" y="5701"/>
                    <a:pt x="3642" y="6017"/>
                    <a:pt x="3611" y="6239"/>
                  </a:cubicBezTo>
                  <a:cubicBezTo>
                    <a:pt x="3611" y="6397"/>
                    <a:pt x="3737" y="6556"/>
                    <a:pt x="3896" y="6556"/>
                  </a:cubicBezTo>
                  <a:cubicBezTo>
                    <a:pt x="4054" y="6556"/>
                    <a:pt x="4212" y="6461"/>
                    <a:pt x="4212" y="6302"/>
                  </a:cubicBezTo>
                  <a:cubicBezTo>
                    <a:pt x="4212" y="6176"/>
                    <a:pt x="4244" y="6081"/>
                    <a:pt x="4307" y="6049"/>
                  </a:cubicBezTo>
                  <a:cubicBezTo>
                    <a:pt x="4339" y="6033"/>
                    <a:pt x="4394" y="6025"/>
                    <a:pt x="4454" y="6025"/>
                  </a:cubicBezTo>
                  <a:cubicBezTo>
                    <a:pt x="4513" y="6025"/>
                    <a:pt x="4577" y="6033"/>
                    <a:pt x="4624" y="6049"/>
                  </a:cubicBezTo>
                  <a:cubicBezTo>
                    <a:pt x="4751" y="6081"/>
                    <a:pt x="4877" y="6176"/>
                    <a:pt x="4941" y="6239"/>
                  </a:cubicBezTo>
                  <a:cubicBezTo>
                    <a:pt x="5036" y="6334"/>
                    <a:pt x="5036" y="6461"/>
                    <a:pt x="5036" y="6556"/>
                  </a:cubicBezTo>
                  <a:cubicBezTo>
                    <a:pt x="5004" y="6809"/>
                    <a:pt x="4751" y="7031"/>
                    <a:pt x="4466" y="7157"/>
                  </a:cubicBezTo>
                  <a:cubicBezTo>
                    <a:pt x="4323" y="7228"/>
                    <a:pt x="4161" y="7270"/>
                    <a:pt x="3996" y="7270"/>
                  </a:cubicBezTo>
                  <a:cubicBezTo>
                    <a:pt x="3867" y="7270"/>
                    <a:pt x="3736" y="7245"/>
                    <a:pt x="3611" y="7189"/>
                  </a:cubicBezTo>
                  <a:cubicBezTo>
                    <a:pt x="3326" y="7094"/>
                    <a:pt x="3136" y="6809"/>
                    <a:pt x="3041" y="6524"/>
                  </a:cubicBezTo>
                  <a:cubicBezTo>
                    <a:pt x="2946" y="6207"/>
                    <a:pt x="2977" y="5891"/>
                    <a:pt x="3136" y="5669"/>
                  </a:cubicBezTo>
                  <a:cubicBezTo>
                    <a:pt x="3294" y="5384"/>
                    <a:pt x="3579" y="5194"/>
                    <a:pt x="3896" y="4972"/>
                  </a:cubicBezTo>
                  <a:cubicBezTo>
                    <a:pt x="4212" y="4814"/>
                    <a:pt x="4561" y="4655"/>
                    <a:pt x="4877" y="4624"/>
                  </a:cubicBezTo>
                  <a:cubicBezTo>
                    <a:pt x="4959" y="4608"/>
                    <a:pt x="5041" y="4601"/>
                    <a:pt x="5124" y="4601"/>
                  </a:cubicBezTo>
                  <a:cubicBezTo>
                    <a:pt x="5721" y="4601"/>
                    <a:pt x="6341" y="4986"/>
                    <a:pt x="6619" y="5542"/>
                  </a:cubicBezTo>
                  <a:cubicBezTo>
                    <a:pt x="6746" y="5827"/>
                    <a:pt x="6809" y="6144"/>
                    <a:pt x="6809" y="6397"/>
                  </a:cubicBezTo>
                  <a:cubicBezTo>
                    <a:pt x="6778" y="6619"/>
                    <a:pt x="6778" y="6777"/>
                    <a:pt x="6746" y="6967"/>
                  </a:cubicBezTo>
                  <a:cubicBezTo>
                    <a:pt x="6683" y="7157"/>
                    <a:pt x="6588" y="7411"/>
                    <a:pt x="6461" y="7569"/>
                  </a:cubicBezTo>
                  <a:cubicBezTo>
                    <a:pt x="6049" y="8139"/>
                    <a:pt x="5352" y="8424"/>
                    <a:pt x="4719" y="8899"/>
                  </a:cubicBezTo>
                  <a:cubicBezTo>
                    <a:pt x="4561" y="9026"/>
                    <a:pt x="4371" y="9216"/>
                    <a:pt x="4276" y="9406"/>
                  </a:cubicBezTo>
                  <a:cubicBezTo>
                    <a:pt x="4212" y="9659"/>
                    <a:pt x="4149" y="9881"/>
                    <a:pt x="4212" y="10103"/>
                  </a:cubicBezTo>
                  <a:cubicBezTo>
                    <a:pt x="4276" y="10514"/>
                    <a:pt x="4434" y="10926"/>
                    <a:pt x="4687" y="11274"/>
                  </a:cubicBezTo>
                  <a:cubicBezTo>
                    <a:pt x="4749" y="11397"/>
                    <a:pt x="4876" y="11467"/>
                    <a:pt x="5010" y="11467"/>
                  </a:cubicBezTo>
                  <a:cubicBezTo>
                    <a:pt x="5083" y="11467"/>
                    <a:pt x="5158" y="11446"/>
                    <a:pt x="5226" y="11401"/>
                  </a:cubicBezTo>
                  <a:cubicBezTo>
                    <a:pt x="5416" y="11274"/>
                    <a:pt x="5479" y="11053"/>
                    <a:pt x="5352" y="10831"/>
                  </a:cubicBezTo>
                  <a:cubicBezTo>
                    <a:pt x="5352" y="10799"/>
                    <a:pt x="5321" y="10799"/>
                    <a:pt x="5257" y="10768"/>
                  </a:cubicBezTo>
                  <a:cubicBezTo>
                    <a:pt x="5036" y="10578"/>
                    <a:pt x="4846" y="10261"/>
                    <a:pt x="4751" y="9944"/>
                  </a:cubicBezTo>
                  <a:cubicBezTo>
                    <a:pt x="4687" y="9627"/>
                    <a:pt x="4719" y="9374"/>
                    <a:pt x="4941" y="9152"/>
                  </a:cubicBezTo>
                  <a:cubicBezTo>
                    <a:pt x="5479" y="8677"/>
                    <a:pt x="6208" y="8297"/>
                    <a:pt x="6619" y="7601"/>
                  </a:cubicBezTo>
                  <a:cubicBezTo>
                    <a:pt x="6651" y="7569"/>
                    <a:pt x="6651" y="7506"/>
                    <a:pt x="6683" y="7474"/>
                  </a:cubicBezTo>
                  <a:cubicBezTo>
                    <a:pt x="6746" y="7949"/>
                    <a:pt x="6904" y="8456"/>
                    <a:pt x="7221" y="8867"/>
                  </a:cubicBezTo>
                  <a:cubicBezTo>
                    <a:pt x="7411" y="9089"/>
                    <a:pt x="7601" y="9311"/>
                    <a:pt x="7886" y="9501"/>
                  </a:cubicBezTo>
                  <a:cubicBezTo>
                    <a:pt x="8171" y="9659"/>
                    <a:pt x="8488" y="9786"/>
                    <a:pt x="8741" y="9817"/>
                  </a:cubicBezTo>
                  <a:cubicBezTo>
                    <a:pt x="8935" y="9858"/>
                    <a:pt x="9130" y="9876"/>
                    <a:pt x="9322" y="9876"/>
                  </a:cubicBezTo>
                  <a:cubicBezTo>
                    <a:pt x="9725" y="9876"/>
                    <a:pt x="10118" y="9798"/>
                    <a:pt x="10483" y="9691"/>
                  </a:cubicBezTo>
                  <a:cubicBezTo>
                    <a:pt x="10863" y="9627"/>
                    <a:pt x="11211" y="9469"/>
                    <a:pt x="11528" y="9311"/>
                  </a:cubicBezTo>
                  <a:lnTo>
                    <a:pt x="11528" y="9311"/>
                  </a:lnTo>
                  <a:cubicBezTo>
                    <a:pt x="11401" y="9469"/>
                    <a:pt x="11338" y="9627"/>
                    <a:pt x="11243" y="9786"/>
                  </a:cubicBezTo>
                  <a:cubicBezTo>
                    <a:pt x="11116" y="10039"/>
                    <a:pt x="11085" y="10419"/>
                    <a:pt x="11180" y="10736"/>
                  </a:cubicBezTo>
                  <a:cubicBezTo>
                    <a:pt x="11211" y="11053"/>
                    <a:pt x="11401" y="11306"/>
                    <a:pt x="11560" y="11591"/>
                  </a:cubicBezTo>
                  <a:cubicBezTo>
                    <a:pt x="11639" y="11690"/>
                    <a:pt x="11755" y="11739"/>
                    <a:pt x="11870" y="11739"/>
                  </a:cubicBezTo>
                  <a:cubicBezTo>
                    <a:pt x="11939" y="11739"/>
                    <a:pt x="12007" y="11722"/>
                    <a:pt x="12066" y="11686"/>
                  </a:cubicBezTo>
                  <a:cubicBezTo>
                    <a:pt x="12225" y="11559"/>
                    <a:pt x="12288" y="11306"/>
                    <a:pt x="12161" y="11148"/>
                  </a:cubicBezTo>
                  <a:cubicBezTo>
                    <a:pt x="12161" y="11148"/>
                    <a:pt x="12161" y="11116"/>
                    <a:pt x="12130" y="11116"/>
                  </a:cubicBezTo>
                  <a:lnTo>
                    <a:pt x="12066" y="11084"/>
                  </a:lnTo>
                  <a:cubicBezTo>
                    <a:pt x="11908" y="10926"/>
                    <a:pt x="11750" y="10768"/>
                    <a:pt x="11718" y="10578"/>
                  </a:cubicBezTo>
                  <a:cubicBezTo>
                    <a:pt x="11655" y="10356"/>
                    <a:pt x="11655" y="10134"/>
                    <a:pt x="11686" y="9944"/>
                  </a:cubicBezTo>
                  <a:cubicBezTo>
                    <a:pt x="11813" y="9501"/>
                    <a:pt x="12130" y="9026"/>
                    <a:pt x="12478" y="8677"/>
                  </a:cubicBezTo>
                  <a:cubicBezTo>
                    <a:pt x="12541" y="8582"/>
                    <a:pt x="12636" y="8551"/>
                    <a:pt x="12668" y="8456"/>
                  </a:cubicBezTo>
                  <a:cubicBezTo>
                    <a:pt x="12858" y="8266"/>
                    <a:pt x="13080" y="8076"/>
                    <a:pt x="13238" y="7886"/>
                  </a:cubicBezTo>
                  <a:cubicBezTo>
                    <a:pt x="13333" y="7759"/>
                    <a:pt x="13428" y="7632"/>
                    <a:pt x="13491" y="7569"/>
                  </a:cubicBezTo>
                  <a:cubicBezTo>
                    <a:pt x="13491" y="7569"/>
                    <a:pt x="14251" y="6777"/>
                    <a:pt x="15075" y="6556"/>
                  </a:cubicBezTo>
                  <a:cubicBezTo>
                    <a:pt x="15201" y="6529"/>
                    <a:pt x="15316" y="6517"/>
                    <a:pt x="15421" y="6517"/>
                  </a:cubicBezTo>
                  <a:cubicBezTo>
                    <a:pt x="15688" y="6517"/>
                    <a:pt x="15889" y="6591"/>
                    <a:pt x="16025" y="6682"/>
                  </a:cubicBezTo>
                  <a:cubicBezTo>
                    <a:pt x="16342" y="6936"/>
                    <a:pt x="16627" y="7284"/>
                    <a:pt x="16753" y="7632"/>
                  </a:cubicBezTo>
                  <a:cubicBezTo>
                    <a:pt x="16912" y="8076"/>
                    <a:pt x="16880" y="8582"/>
                    <a:pt x="16658" y="8962"/>
                  </a:cubicBezTo>
                  <a:cubicBezTo>
                    <a:pt x="16563" y="9184"/>
                    <a:pt x="16405" y="9374"/>
                    <a:pt x="16247" y="9501"/>
                  </a:cubicBezTo>
                  <a:cubicBezTo>
                    <a:pt x="16025" y="9627"/>
                    <a:pt x="15803" y="9691"/>
                    <a:pt x="15550" y="9691"/>
                  </a:cubicBezTo>
                  <a:cubicBezTo>
                    <a:pt x="15478" y="9696"/>
                    <a:pt x="15406" y="9698"/>
                    <a:pt x="15335" y="9698"/>
                  </a:cubicBezTo>
                  <a:cubicBezTo>
                    <a:pt x="14935" y="9698"/>
                    <a:pt x="14552" y="9616"/>
                    <a:pt x="14283" y="9374"/>
                  </a:cubicBezTo>
                  <a:cubicBezTo>
                    <a:pt x="14125" y="9216"/>
                    <a:pt x="14061" y="9057"/>
                    <a:pt x="14061" y="8867"/>
                  </a:cubicBezTo>
                  <a:cubicBezTo>
                    <a:pt x="14061" y="8646"/>
                    <a:pt x="14093" y="8424"/>
                    <a:pt x="14220" y="8297"/>
                  </a:cubicBezTo>
                  <a:cubicBezTo>
                    <a:pt x="14303" y="8178"/>
                    <a:pt x="14404" y="8126"/>
                    <a:pt x="14512" y="8126"/>
                  </a:cubicBezTo>
                  <a:cubicBezTo>
                    <a:pt x="14690" y="8126"/>
                    <a:pt x="14885" y="8270"/>
                    <a:pt x="15043" y="8487"/>
                  </a:cubicBezTo>
                  <a:cubicBezTo>
                    <a:pt x="15085" y="8572"/>
                    <a:pt x="15198" y="8614"/>
                    <a:pt x="15306" y="8614"/>
                  </a:cubicBezTo>
                  <a:cubicBezTo>
                    <a:pt x="15360" y="8614"/>
                    <a:pt x="15413" y="8604"/>
                    <a:pt x="15455" y="8582"/>
                  </a:cubicBezTo>
                  <a:cubicBezTo>
                    <a:pt x="15550" y="8487"/>
                    <a:pt x="15582" y="8297"/>
                    <a:pt x="15518" y="8171"/>
                  </a:cubicBezTo>
                  <a:cubicBezTo>
                    <a:pt x="15518" y="8171"/>
                    <a:pt x="15518" y="8139"/>
                    <a:pt x="15487" y="8139"/>
                  </a:cubicBezTo>
                  <a:cubicBezTo>
                    <a:pt x="15265" y="7949"/>
                    <a:pt x="15043" y="7696"/>
                    <a:pt x="14695" y="7664"/>
                  </a:cubicBezTo>
                  <a:cubicBezTo>
                    <a:pt x="14645" y="7656"/>
                    <a:pt x="14596" y="7652"/>
                    <a:pt x="14548" y="7652"/>
                  </a:cubicBezTo>
                  <a:cubicBezTo>
                    <a:pt x="14227" y="7652"/>
                    <a:pt x="13946" y="7828"/>
                    <a:pt x="13808" y="8076"/>
                  </a:cubicBezTo>
                  <a:cubicBezTo>
                    <a:pt x="13650" y="8329"/>
                    <a:pt x="13586" y="8614"/>
                    <a:pt x="13618" y="8899"/>
                  </a:cubicBezTo>
                  <a:cubicBezTo>
                    <a:pt x="13618" y="9026"/>
                    <a:pt x="13650" y="9216"/>
                    <a:pt x="13745" y="9342"/>
                  </a:cubicBezTo>
                  <a:cubicBezTo>
                    <a:pt x="13808" y="9469"/>
                    <a:pt x="13903" y="9564"/>
                    <a:pt x="13998" y="9691"/>
                  </a:cubicBezTo>
                  <a:cubicBezTo>
                    <a:pt x="14351" y="9950"/>
                    <a:pt x="14757" y="10034"/>
                    <a:pt x="15150" y="10034"/>
                  </a:cubicBezTo>
                  <a:cubicBezTo>
                    <a:pt x="15286" y="10034"/>
                    <a:pt x="15420" y="10024"/>
                    <a:pt x="15550" y="10007"/>
                  </a:cubicBezTo>
                  <a:cubicBezTo>
                    <a:pt x="15835" y="9976"/>
                    <a:pt x="16057" y="9881"/>
                    <a:pt x="16310" y="9722"/>
                  </a:cubicBezTo>
                  <a:cubicBezTo>
                    <a:pt x="16532" y="9564"/>
                    <a:pt x="16690" y="9374"/>
                    <a:pt x="16817" y="9152"/>
                  </a:cubicBezTo>
                  <a:cubicBezTo>
                    <a:pt x="17007" y="8741"/>
                    <a:pt x="17070" y="8361"/>
                    <a:pt x="16975" y="7917"/>
                  </a:cubicBezTo>
                  <a:lnTo>
                    <a:pt x="16975" y="7917"/>
                  </a:lnTo>
                  <a:cubicBezTo>
                    <a:pt x="17070" y="7981"/>
                    <a:pt x="17133" y="8107"/>
                    <a:pt x="17260" y="8171"/>
                  </a:cubicBezTo>
                  <a:cubicBezTo>
                    <a:pt x="17418" y="8329"/>
                    <a:pt x="17608" y="8456"/>
                    <a:pt x="17798" y="8551"/>
                  </a:cubicBezTo>
                  <a:cubicBezTo>
                    <a:pt x="18020" y="8614"/>
                    <a:pt x="18242" y="8646"/>
                    <a:pt x="18495" y="8646"/>
                  </a:cubicBezTo>
                  <a:cubicBezTo>
                    <a:pt x="18717" y="8646"/>
                    <a:pt x="18907" y="8582"/>
                    <a:pt x="19160" y="8487"/>
                  </a:cubicBezTo>
                  <a:cubicBezTo>
                    <a:pt x="19382" y="8361"/>
                    <a:pt x="19604" y="8171"/>
                    <a:pt x="19762" y="7981"/>
                  </a:cubicBezTo>
                  <a:cubicBezTo>
                    <a:pt x="19920" y="7791"/>
                    <a:pt x="20015" y="7601"/>
                    <a:pt x="20110" y="7347"/>
                  </a:cubicBezTo>
                  <a:cubicBezTo>
                    <a:pt x="20395" y="7664"/>
                    <a:pt x="20744" y="7981"/>
                    <a:pt x="21124" y="8171"/>
                  </a:cubicBezTo>
                  <a:cubicBezTo>
                    <a:pt x="21599" y="8424"/>
                    <a:pt x="22137" y="8551"/>
                    <a:pt x="22644" y="8551"/>
                  </a:cubicBezTo>
                  <a:cubicBezTo>
                    <a:pt x="23150" y="8551"/>
                    <a:pt x="23657" y="8424"/>
                    <a:pt x="24132" y="8171"/>
                  </a:cubicBezTo>
                  <a:cubicBezTo>
                    <a:pt x="24544" y="7981"/>
                    <a:pt x="24892" y="7664"/>
                    <a:pt x="25177" y="7347"/>
                  </a:cubicBezTo>
                  <a:cubicBezTo>
                    <a:pt x="25241" y="7601"/>
                    <a:pt x="25367" y="7822"/>
                    <a:pt x="25526" y="7981"/>
                  </a:cubicBezTo>
                  <a:cubicBezTo>
                    <a:pt x="25716" y="8171"/>
                    <a:pt x="25874" y="8392"/>
                    <a:pt x="26127" y="8487"/>
                  </a:cubicBezTo>
                  <a:cubicBezTo>
                    <a:pt x="26317" y="8582"/>
                    <a:pt x="26571" y="8646"/>
                    <a:pt x="26792" y="8646"/>
                  </a:cubicBezTo>
                  <a:cubicBezTo>
                    <a:pt x="27046" y="8646"/>
                    <a:pt x="27267" y="8614"/>
                    <a:pt x="27457" y="8551"/>
                  </a:cubicBezTo>
                  <a:cubicBezTo>
                    <a:pt x="27679" y="8456"/>
                    <a:pt x="27869" y="8329"/>
                    <a:pt x="28028" y="8171"/>
                  </a:cubicBezTo>
                  <a:lnTo>
                    <a:pt x="28313" y="7917"/>
                  </a:lnTo>
                  <a:lnTo>
                    <a:pt x="28313" y="7917"/>
                  </a:lnTo>
                  <a:cubicBezTo>
                    <a:pt x="28218" y="8297"/>
                    <a:pt x="28249" y="8741"/>
                    <a:pt x="28471" y="9152"/>
                  </a:cubicBezTo>
                  <a:cubicBezTo>
                    <a:pt x="28566" y="9374"/>
                    <a:pt x="28788" y="9627"/>
                    <a:pt x="28978" y="9722"/>
                  </a:cubicBezTo>
                  <a:cubicBezTo>
                    <a:pt x="29199" y="9881"/>
                    <a:pt x="29453" y="9944"/>
                    <a:pt x="29738" y="10007"/>
                  </a:cubicBezTo>
                  <a:cubicBezTo>
                    <a:pt x="29868" y="10024"/>
                    <a:pt x="30000" y="10034"/>
                    <a:pt x="30132" y="10034"/>
                  </a:cubicBezTo>
                  <a:cubicBezTo>
                    <a:pt x="30516" y="10034"/>
                    <a:pt x="30905" y="9950"/>
                    <a:pt x="31258" y="9691"/>
                  </a:cubicBezTo>
                  <a:cubicBezTo>
                    <a:pt x="31384" y="9627"/>
                    <a:pt x="31479" y="9501"/>
                    <a:pt x="31543" y="9342"/>
                  </a:cubicBezTo>
                  <a:cubicBezTo>
                    <a:pt x="31638" y="9216"/>
                    <a:pt x="31669" y="9026"/>
                    <a:pt x="31669" y="8899"/>
                  </a:cubicBezTo>
                  <a:cubicBezTo>
                    <a:pt x="31701" y="8614"/>
                    <a:pt x="31638" y="8297"/>
                    <a:pt x="31479" y="8076"/>
                  </a:cubicBezTo>
                  <a:cubicBezTo>
                    <a:pt x="31342" y="7828"/>
                    <a:pt x="31036" y="7652"/>
                    <a:pt x="30730" y="7652"/>
                  </a:cubicBezTo>
                  <a:cubicBezTo>
                    <a:pt x="30684" y="7652"/>
                    <a:pt x="30638" y="7656"/>
                    <a:pt x="30593" y="7664"/>
                  </a:cubicBezTo>
                  <a:cubicBezTo>
                    <a:pt x="30244" y="7759"/>
                    <a:pt x="29991" y="7949"/>
                    <a:pt x="29801" y="8139"/>
                  </a:cubicBezTo>
                  <a:cubicBezTo>
                    <a:pt x="29801" y="8139"/>
                    <a:pt x="29801" y="8171"/>
                    <a:pt x="29769" y="8171"/>
                  </a:cubicBezTo>
                  <a:cubicBezTo>
                    <a:pt x="29674" y="8297"/>
                    <a:pt x="29738" y="8487"/>
                    <a:pt x="29833" y="8582"/>
                  </a:cubicBezTo>
                  <a:cubicBezTo>
                    <a:pt x="29875" y="8604"/>
                    <a:pt x="29924" y="8614"/>
                    <a:pt x="29975" y="8614"/>
                  </a:cubicBezTo>
                  <a:cubicBezTo>
                    <a:pt x="30075" y="8614"/>
                    <a:pt x="30181" y="8572"/>
                    <a:pt x="30244" y="8487"/>
                  </a:cubicBezTo>
                  <a:cubicBezTo>
                    <a:pt x="30383" y="8270"/>
                    <a:pt x="30583" y="8126"/>
                    <a:pt x="30768" y="8126"/>
                  </a:cubicBezTo>
                  <a:cubicBezTo>
                    <a:pt x="30879" y="8126"/>
                    <a:pt x="30984" y="8178"/>
                    <a:pt x="31068" y="8297"/>
                  </a:cubicBezTo>
                  <a:cubicBezTo>
                    <a:pt x="31194" y="8456"/>
                    <a:pt x="31258" y="8646"/>
                    <a:pt x="31226" y="8867"/>
                  </a:cubicBezTo>
                  <a:cubicBezTo>
                    <a:pt x="31226" y="9089"/>
                    <a:pt x="31163" y="9216"/>
                    <a:pt x="31004" y="9374"/>
                  </a:cubicBezTo>
                  <a:cubicBezTo>
                    <a:pt x="30736" y="9616"/>
                    <a:pt x="30307" y="9698"/>
                    <a:pt x="29932" y="9698"/>
                  </a:cubicBezTo>
                  <a:cubicBezTo>
                    <a:pt x="29865" y="9698"/>
                    <a:pt x="29800" y="9696"/>
                    <a:pt x="29738" y="9691"/>
                  </a:cubicBezTo>
                  <a:cubicBezTo>
                    <a:pt x="29484" y="9659"/>
                    <a:pt x="29263" y="9564"/>
                    <a:pt x="29041" y="9501"/>
                  </a:cubicBezTo>
                  <a:cubicBezTo>
                    <a:pt x="28851" y="9374"/>
                    <a:pt x="28693" y="9216"/>
                    <a:pt x="28629" y="8962"/>
                  </a:cubicBezTo>
                  <a:cubicBezTo>
                    <a:pt x="28408" y="8582"/>
                    <a:pt x="28376" y="8076"/>
                    <a:pt x="28534" y="7632"/>
                  </a:cubicBezTo>
                  <a:cubicBezTo>
                    <a:pt x="28540" y="7614"/>
                    <a:pt x="28547" y="7595"/>
                    <a:pt x="28554" y="7576"/>
                  </a:cubicBezTo>
                  <a:lnTo>
                    <a:pt x="28554" y="7576"/>
                  </a:lnTo>
                  <a:cubicBezTo>
                    <a:pt x="28538" y="7595"/>
                    <a:pt x="28521" y="7614"/>
                    <a:pt x="28503" y="7632"/>
                  </a:cubicBezTo>
                  <a:cubicBezTo>
                    <a:pt x="28313" y="7949"/>
                    <a:pt x="27996" y="8234"/>
                    <a:pt x="27584" y="8361"/>
                  </a:cubicBezTo>
                  <a:cubicBezTo>
                    <a:pt x="27394" y="8424"/>
                    <a:pt x="27236" y="8424"/>
                    <a:pt x="27046" y="8424"/>
                  </a:cubicBezTo>
                  <a:cubicBezTo>
                    <a:pt x="26856" y="8424"/>
                    <a:pt x="26697" y="8361"/>
                    <a:pt x="26476" y="8266"/>
                  </a:cubicBezTo>
                  <a:cubicBezTo>
                    <a:pt x="26127" y="7981"/>
                    <a:pt x="25779" y="7632"/>
                    <a:pt x="25747" y="7189"/>
                  </a:cubicBezTo>
                  <a:cubicBezTo>
                    <a:pt x="25747" y="7094"/>
                    <a:pt x="25747" y="6936"/>
                    <a:pt x="25779" y="6809"/>
                  </a:cubicBezTo>
                  <a:cubicBezTo>
                    <a:pt x="25842" y="6682"/>
                    <a:pt x="25937" y="6524"/>
                    <a:pt x="25969" y="6397"/>
                  </a:cubicBezTo>
                  <a:cubicBezTo>
                    <a:pt x="26001" y="6366"/>
                    <a:pt x="26001" y="6366"/>
                    <a:pt x="26001" y="6334"/>
                  </a:cubicBezTo>
                  <a:lnTo>
                    <a:pt x="26254" y="6081"/>
                  </a:lnTo>
                  <a:cubicBezTo>
                    <a:pt x="26419" y="5998"/>
                    <a:pt x="26654" y="5916"/>
                    <a:pt x="26859" y="5916"/>
                  </a:cubicBezTo>
                  <a:cubicBezTo>
                    <a:pt x="26890" y="5916"/>
                    <a:pt x="26921" y="5918"/>
                    <a:pt x="26951" y="5922"/>
                  </a:cubicBezTo>
                  <a:cubicBezTo>
                    <a:pt x="27204" y="5986"/>
                    <a:pt x="27426" y="6144"/>
                    <a:pt x="27552" y="6302"/>
                  </a:cubicBezTo>
                  <a:cubicBezTo>
                    <a:pt x="27679" y="6461"/>
                    <a:pt x="27679" y="6682"/>
                    <a:pt x="27552" y="6872"/>
                  </a:cubicBezTo>
                  <a:cubicBezTo>
                    <a:pt x="27442" y="7066"/>
                    <a:pt x="27282" y="7163"/>
                    <a:pt x="27138" y="7163"/>
                  </a:cubicBezTo>
                  <a:cubicBezTo>
                    <a:pt x="27118" y="7163"/>
                    <a:pt x="27097" y="7161"/>
                    <a:pt x="27077" y="7157"/>
                  </a:cubicBezTo>
                  <a:cubicBezTo>
                    <a:pt x="27061" y="7154"/>
                    <a:pt x="27044" y="7152"/>
                    <a:pt x="27028" y="7152"/>
                  </a:cubicBezTo>
                  <a:cubicBezTo>
                    <a:pt x="26893" y="7152"/>
                    <a:pt x="26789" y="7262"/>
                    <a:pt x="26761" y="7347"/>
                  </a:cubicBezTo>
                  <a:cubicBezTo>
                    <a:pt x="26729" y="7506"/>
                    <a:pt x="26856" y="7632"/>
                    <a:pt x="26951" y="7664"/>
                  </a:cubicBezTo>
                  <a:cubicBezTo>
                    <a:pt x="27022" y="7682"/>
                    <a:pt x="27087" y="7689"/>
                    <a:pt x="27150" y="7689"/>
                  </a:cubicBezTo>
                  <a:cubicBezTo>
                    <a:pt x="27310" y="7689"/>
                    <a:pt x="27447" y="7637"/>
                    <a:pt x="27584" y="7569"/>
                  </a:cubicBezTo>
                  <a:cubicBezTo>
                    <a:pt x="27806" y="7442"/>
                    <a:pt x="27901" y="7284"/>
                    <a:pt x="28028" y="7126"/>
                  </a:cubicBezTo>
                  <a:cubicBezTo>
                    <a:pt x="28218" y="6777"/>
                    <a:pt x="28218" y="6302"/>
                    <a:pt x="27996" y="5986"/>
                  </a:cubicBezTo>
                  <a:cubicBezTo>
                    <a:pt x="27742" y="5669"/>
                    <a:pt x="27394" y="5511"/>
                    <a:pt x="27014" y="5416"/>
                  </a:cubicBezTo>
                  <a:cubicBezTo>
                    <a:pt x="26964" y="5410"/>
                    <a:pt x="26914" y="5407"/>
                    <a:pt x="26866" y="5407"/>
                  </a:cubicBezTo>
                  <a:cubicBezTo>
                    <a:pt x="26640" y="5407"/>
                    <a:pt x="26436" y="5464"/>
                    <a:pt x="26254" y="5542"/>
                  </a:cubicBezTo>
                  <a:cubicBezTo>
                    <a:pt x="26317" y="5194"/>
                    <a:pt x="26381" y="4814"/>
                    <a:pt x="26381" y="4465"/>
                  </a:cubicBezTo>
                  <a:cubicBezTo>
                    <a:pt x="26381" y="3484"/>
                    <a:pt x="26064" y="2534"/>
                    <a:pt x="25462" y="1742"/>
                  </a:cubicBezTo>
                  <a:cubicBezTo>
                    <a:pt x="25177" y="1394"/>
                    <a:pt x="24797" y="1077"/>
                    <a:pt x="24386" y="824"/>
                  </a:cubicBezTo>
                  <a:lnTo>
                    <a:pt x="24386" y="824"/>
                  </a:lnTo>
                  <a:cubicBezTo>
                    <a:pt x="24956" y="855"/>
                    <a:pt x="25494" y="1014"/>
                    <a:pt x="25969" y="1267"/>
                  </a:cubicBezTo>
                  <a:cubicBezTo>
                    <a:pt x="26412" y="1489"/>
                    <a:pt x="26729" y="1742"/>
                    <a:pt x="26951" y="2059"/>
                  </a:cubicBezTo>
                  <a:cubicBezTo>
                    <a:pt x="27236" y="2344"/>
                    <a:pt x="27394" y="2724"/>
                    <a:pt x="27584" y="3072"/>
                  </a:cubicBezTo>
                  <a:cubicBezTo>
                    <a:pt x="27964" y="3832"/>
                    <a:pt x="28344" y="4592"/>
                    <a:pt x="28598" y="5352"/>
                  </a:cubicBezTo>
                  <a:cubicBezTo>
                    <a:pt x="28693" y="5732"/>
                    <a:pt x="28819" y="6144"/>
                    <a:pt x="28819" y="6524"/>
                  </a:cubicBezTo>
                  <a:cubicBezTo>
                    <a:pt x="28819" y="6755"/>
                    <a:pt x="28809" y="6986"/>
                    <a:pt x="28750" y="7194"/>
                  </a:cubicBezTo>
                  <a:lnTo>
                    <a:pt x="28750" y="7194"/>
                  </a:lnTo>
                  <a:cubicBezTo>
                    <a:pt x="28823" y="7084"/>
                    <a:pt x="28907" y="6981"/>
                    <a:pt x="28998" y="6891"/>
                  </a:cubicBezTo>
                  <a:lnTo>
                    <a:pt x="28998" y="6891"/>
                  </a:lnTo>
                  <a:cubicBezTo>
                    <a:pt x="28993" y="6937"/>
                    <a:pt x="28987" y="6984"/>
                    <a:pt x="28978" y="7031"/>
                  </a:cubicBezTo>
                  <a:cubicBezTo>
                    <a:pt x="29073" y="6936"/>
                    <a:pt x="29168" y="6841"/>
                    <a:pt x="29263" y="6777"/>
                  </a:cubicBezTo>
                  <a:cubicBezTo>
                    <a:pt x="29314" y="6701"/>
                    <a:pt x="29406" y="6645"/>
                    <a:pt x="29506" y="6576"/>
                  </a:cubicBezTo>
                  <a:lnTo>
                    <a:pt x="29506" y="6576"/>
                  </a:lnTo>
                  <a:cubicBezTo>
                    <a:pt x="29410" y="6602"/>
                    <a:pt x="29329" y="6638"/>
                    <a:pt x="29263" y="6682"/>
                  </a:cubicBezTo>
                  <a:cubicBezTo>
                    <a:pt x="29171" y="6737"/>
                    <a:pt x="29082" y="6808"/>
                    <a:pt x="28998" y="6891"/>
                  </a:cubicBezTo>
                  <a:lnTo>
                    <a:pt x="28998" y="6891"/>
                  </a:lnTo>
                  <a:cubicBezTo>
                    <a:pt x="29009" y="6779"/>
                    <a:pt x="29009" y="6667"/>
                    <a:pt x="29009" y="6556"/>
                  </a:cubicBezTo>
                  <a:cubicBezTo>
                    <a:pt x="29009" y="6144"/>
                    <a:pt x="28914" y="5732"/>
                    <a:pt x="28788" y="5289"/>
                  </a:cubicBezTo>
                  <a:cubicBezTo>
                    <a:pt x="28503" y="4497"/>
                    <a:pt x="28186" y="3705"/>
                    <a:pt x="27838" y="2977"/>
                  </a:cubicBezTo>
                  <a:cubicBezTo>
                    <a:pt x="27679" y="2597"/>
                    <a:pt x="27489" y="2185"/>
                    <a:pt x="27204" y="1869"/>
                  </a:cubicBezTo>
                  <a:cubicBezTo>
                    <a:pt x="27014" y="1615"/>
                    <a:pt x="26792" y="1425"/>
                    <a:pt x="26571" y="1235"/>
                  </a:cubicBezTo>
                  <a:lnTo>
                    <a:pt x="26571" y="1235"/>
                  </a:lnTo>
                  <a:cubicBezTo>
                    <a:pt x="26856" y="1330"/>
                    <a:pt x="27109" y="1552"/>
                    <a:pt x="27362" y="1742"/>
                  </a:cubicBezTo>
                  <a:cubicBezTo>
                    <a:pt x="27552" y="1900"/>
                    <a:pt x="27742" y="2090"/>
                    <a:pt x="27901" y="2280"/>
                  </a:cubicBezTo>
                  <a:cubicBezTo>
                    <a:pt x="28059" y="2502"/>
                    <a:pt x="28218" y="2724"/>
                    <a:pt x="28344" y="2977"/>
                  </a:cubicBezTo>
                  <a:cubicBezTo>
                    <a:pt x="28946" y="3864"/>
                    <a:pt x="29611" y="4719"/>
                    <a:pt x="30276" y="5574"/>
                  </a:cubicBezTo>
                  <a:cubicBezTo>
                    <a:pt x="30529" y="5859"/>
                    <a:pt x="30751" y="6144"/>
                    <a:pt x="31036" y="6461"/>
                  </a:cubicBezTo>
                  <a:cubicBezTo>
                    <a:pt x="30846" y="6366"/>
                    <a:pt x="30593" y="6334"/>
                    <a:pt x="30371" y="6334"/>
                  </a:cubicBezTo>
                  <a:cubicBezTo>
                    <a:pt x="30086" y="6334"/>
                    <a:pt x="29801" y="6397"/>
                    <a:pt x="29579" y="6524"/>
                  </a:cubicBezTo>
                  <a:cubicBezTo>
                    <a:pt x="29555" y="6542"/>
                    <a:pt x="29530" y="6559"/>
                    <a:pt x="29506" y="6576"/>
                  </a:cubicBezTo>
                  <a:lnTo>
                    <a:pt x="29506" y="6576"/>
                  </a:lnTo>
                  <a:cubicBezTo>
                    <a:pt x="29613" y="6547"/>
                    <a:pt x="29739" y="6531"/>
                    <a:pt x="29884" y="6531"/>
                  </a:cubicBezTo>
                  <a:cubicBezTo>
                    <a:pt x="29984" y="6531"/>
                    <a:pt x="30094" y="6539"/>
                    <a:pt x="30213" y="6556"/>
                  </a:cubicBezTo>
                  <a:cubicBezTo>
                    <a:pt x="31068" y="6809"/>
                    <a:pt x="31796" y="7569"/>
                    <a:pt x="31796" y="7569"/>
                  </a:cubicBezTo>
                  <a:cubicBezTo>
                    <a:pt x="31859" y="7664"/>
                    <a:pt x="31986" y="7791"/>
                    <a:pt x="32049" y="7886"/>
                  </a:cubicBezTo>
                  <a:cubicBezTo>
                    <a:pt x="32271" y="8076"/>
                    <a:pt x="32430" y="8266"/>
                    <a:pt x="32620" y="8456"/>
                  </a:cubicBezTo>
                  <a:cubicBezTo>
                    <a:pt x="32683" y="8551"/>
                    <a:pt x="32778" y="8582"/>
                    <a:pt x="32810" y="8677"/>
                  </a:cubicBezTo>
                  <a:cubicBezTo>
                    <a:pt x="33158" y="9026"/>
                    <a:pt x="33475" y="9469"/>
                    <a:pt x="33601" y="9944"/>
                  </a:cubicBezTo>
                  <a:cubicBezTo>
                    <a:pt x="33633" y="10166"/>
                    <a:pt x="33633" y="10356"/>
                    <a:pt x="33570" y="10578"/>
                  </a:cubicBezTo>
                  <a:cubicBezTo>
                    <a:pt x="33538" y="10768"/>
                    <a:pt x="33380" y="10926"/>
                    <a:pt x="33221" y="11084"/>
                  </a:cubicBezTo>
                  <a:lnTo>
                    <a:pt x="33158" y="11116"/>
                  </a:lnTo>
                  <a:lnTo>
                    <a:pt x="33126" y="11148"/>
                  </a:lnTo>
                  <a:cubicBezTo>
                    <a:pt x="33000" y="11306"/>
                    <a:pt x="33063" y="11559"/>
                    <a:pt x="33221" y="11686"/>
                  </a:cubicBezTo>
                  <a:cubicBezTo>
                    <a:pt x="33281" y="11722"/>
                    <a:pt x="33349" y="11739"/>
                    <a:pt x="33418" y="11739"/>
                  </a:cubicBezTo>
                  <a:cubicBezTo>
                    <a:pt x="33532" y="11739"/>
                    <a:pt x="33649" y="11690"/>
                    <a:pt x="33728" y="11591"/>
                  </a:cubicBezTo>
                  <a:cubicBezTo>
                    <a:pt x="33918" y="11306"/>
                    <a:pt x="34076" y="11053"/>
                    <a:pt x="34108" y="10736"/>
                  </a:cubicBezTo>
                  <a:cubicBezTo>
                    <a:pt x="34203" y="10419"/>
                    <a:pt x="34108" y="10039"/>
                    <a:pt x="34045" y="9786"/>
                  </a:cubicBezTo>
                  <a:cubicBezTo>
                    <a:pt x="33950" y="9564"/>
                    <a:pt x="33886" y="9406"/>
                    <a:pt x="33760" y="9311"/>
                  </a:cubicBezTo>
                  <a:lnTo>
                    <a:pt x="33760" y="9311"/>
                  </a:lnTo>
                  <a:cubicBezTo>
                    <a:pt x="34076" y="9469"/>
                    <a:pt x="34425" y="9564"/>
                    <a:pt x="34805" y="9691"/>
                  </a:cubicBezTo>
                  <a:cubicBezTo>
                    <a:pt x="35199" y="9784"/>
                    <a:pt x="35627" y="9842"/>
                    <a:pt x="36064" y="9842"/>
                  </a:cubicBezTo>
                  <a:cubicBezTo>
                    <a:pt x="36224" y="9842"/>
                    <a:pt x="36385" y="9834"/>
                    <a:pt x="36546" y="9817"/>
                  </a:cubicBezTo>
                  <a:cubicBezTo>
                    <a:pt x="36863" y="9786"/>
                    <a:pt x="37117" y="9659"/>
                    <a:pt x="37402" y="9501"/>
                  </a:cubicBezTo>
                  <a:cubicBezTo>
                    <a:pt x="37687" y="9311"/>
                    <a:pt x="37877" y="9089"/>
                    <a:pt x="38067" y="8867"/>
                  </a:cubicBezTo>
                  <a:cubicBezTo>
                    <a:pt x="38383" y="8456"/>
                    <a:pt x="38510" y="7949"/>
                    <a:pt x="38605" y="7474"/>
                  </a:cubicBezTo>
                  <a:cubicBezTo>
                    <a:pt x="38637" y="7506"/>
                    <a:pt x="38637" y="7569"/>
                    <a:pt x="38668" y="7601"/>
                  </a:cubicBezTo>
                  <a:cubicBezTo>
                    <a:pt x="39112" y="8297"/>
                    <a:pt x="39808" y="8677"/>
                    <a:pt x="40347" y="9152"/>
                  </a:cubicBezTo>
                  <a:cubicBezTo>
                    <a:pt x="40600" y="9374"/>
                    <a:pt x="40663" y="9627"/>
                    <a:pt x="40537" y="9944"/>
                  </a:cubicBezTo>
                  <a:cubicBezTo>
                    <a:pt x="40442" y="10198"/>
                    <a:pt x="40252" y="10514"/>
                    <a:pt x="40030" y="10768"/>
                  </a:cubicBezTo>
                  <a:lnTo>
                    <a:pt x="39935" y="10831"/>
                  </a:lnTo>
                  <a:cubicBezTo>
                    <a:pt x="39808" y="11053"/>
                    <a:pt x="39903" y="11274"/>
                    <a:pt x="40062" y="11401"/>
                  </a:cubicBezTo>
                  <a:cubicBezTo>
                    <a:pt x="40123" y="11442"/>
                    <a:pt x="40191" y="11460"/>
                    <a:pt x="40258" y="11460"/>
                  </a:cubicBezTo>
                  <a:cubicBezTo>
                    <a:pt x="40399" y="11460"/>
                    <a:pt x="40536" y="11381"/>
                    <a:pt x="40600" y="11274"/>
                  </a:cubicBezTo>
                  <a:cubicBezTo>
                    <a:pt x="40853" y="10894"/>
                    <a:pt x="41012" y="10514"/>
                    <a:pt x="41075" y="10103"/>
                  </a:cubicBezTo>
                  <a:cubicBezTo>
                    <a:pt x="41139" y="9849"/>
                    <a:pt x="41075" y="9627"/>
                    <a:pt x="41012" y="9406"/>
                  </a:cubicBezTo>
                  <a:cubicBezTo>
                    <a:pt x="40917" y="9184"/>
                    <a:pt x="40727" y="8994"/>
                    <a:pt x="40568" y="8899"/>
                  </a:cubicBezTo>
                  <a:cubicBezTo>
                    <a:pt x="39935" y="8424"/>
                    <a:pt x="39238" y="8139"/>
                    <a:pt x="38827" y="7569"/>
                  </a:cubicBezTo>
                  <a:cubicBezTo>
                    <a:pt x="38737" y="7412"/>
                    <a:pt x="38679" y="7270"/>
                    <a:pt x="38619" y="7134"/>
                  </a:cubicBezTo>
                  <a:lnTo>
                    <a:pt x="38619" y="7134"/>
                  </a:lnTo>
                  <a:cubicBezTo>
                    <a:pt x="38614" y="7152"/>
                    <a:pt x="38610" y="7171"/>
                    <a:pt x="38605" y="7189"/>
                  </a:cubicBezTo>
                  <a:cubicBezTo>
                    <a:pt x="38542" y="7442"/>
                    <a:pt x="38447" y="7664"/>
                    <a:pt x="38352" y="7917"/>
                  </a:cubicBezTo>
                  <a:cubicBezTo>
                    <a:pt x="38225" y="8107"/>
                    <a:pt x="38067" y="8297"/>
                    <a:pt x="37972" y="8519"/>
                  </a:cubicBezTo>
                  <a:cubicBezTo>
                    <a:pt x="37813" y="8677"/>
                    <a:pt x="37623" y="8867"/>
                    <a:pt x="37433" y="8994"/>
                  </a:cubicBezTo>
                  <a:cubicBezTo>
                    <a:pt x="37243" y="9089"/>
                    <a:pt x="37053" y="9184"/>
                    <a:pt x="36800" y="9216"/>
                  </a:cubicBezTo>
                  <a:cubicBezTo>
                    <a:pt x="36634" y="9249"/>
                    <a:pt x="36465" y="9263"/>
                    <a:pt x="36294" y="9263"/>
                  </a:cubicBezTo>
                  <a:cubicBezTo>
                    <a:pt x="35975" y="9263"/>
                    <a:pt x="35653" y="9214"/>
                    <a:pt x="35343" y="9152"/>
                  </a:cubicBezTo>
                  <a:cubicBezTo>
                    <a:pt x="34836" y="9026"/>
                    <a:pt x="34361" y="8867"/>
                    <a:pt x="33918" y="8614"/>
                  </a:cubicBezTo>
                  <a:cubicBezTo>
                    <a:pt x="33696" y="8519"/>
                    <a:pt x="33475" y="8392"/>
                    <a:pt x="33285" y="8234"/>
                  </a:cubicBezTo>
                  <a:cubicBezTo>
                    <a:pt x="33095" y="8076"/>
                    <a:pt x="32905" y="7886"/>
                    <a:pt x="32683" y="7664"/>
                  </a:cubicBezTo>
                  <a:cubicBezTo>
                    <a:pt x="32144" y="7126"/>
                    <a:pt x="31574" y="6556"/>
                    <a:pt x="31068" y="5986"/>
                  </a:cubicBezTo>
                  <a:lnTo>
                    <a:pt x="31068" y="5986"/>
                  </a:lnTo>
                  <a:cubicBezTo>
                    <a:pt x="31353" y="6081"/>
                    <a:pt x="31669" y="6144"/>
                    <a:pt x="32018" y="6144"/>
                  </a:cubicBezTo>
                  <a:cubicBezTo>
                    <a:pt x="32461" y="6081"/>
                    <a:pt x="32810" y="5891"/>
                    <a:pt x="33126" y="5669"/>
                  </a:cubicBezTo>
                  <a:lnTo>
                    <a:pt x="33126" y="5669"/>
                  </a:lnTo>
                  <a:cubicBezTo>
                    <a:pt x="33063" y="6017"/>
                    <a:pt x="33063" y="6366"/>
                    <a:pt x="33126" y="6714"/>
                  </a:cubicBezTo>
                  <a:cubicBezTo>
                    <a:pt x="33221" y="6967"/>
                    <a:pt x="33285" y="7252"/>
                    <a:pt x="33411" y="7474"/>
                  </a:cubicBezTo>
                  <a:cubicBezTo>
                    <a:pt x="33570" y="7727"/>
                    <a:pt x="33760" y="7917"/>
                    <a:pt x="33950" y="8076"/>
                  </a:cubicBezTo>
                  <a:cubicBezTo>
                    <a:pt x="34393" y="8392"/>
                    <a:pt x="34900" y="8551"/>
                    <a:pt x="35438" y="8582"/>
                  </a:cubicBezTo>
                  <a:cubicBezTo>
                    <a:pt x="35590" y="8611"/>
                    <a:pt x="35745" y="8625"/>
                    <a:pt x="35900" y="8625"/>
                  </a:cubicBezTo>
                  <a:cubicBezTo>
                    <a:pt x="36262" y="8625"/>
                    <a:pt x="36626" y="8548"/>
                    <a:pt x="36958" y="8392"/>
                  </a:cubicBezTo>
                  <a:cubicBezTo>
                    <a:pt x="37972" y="7917"/>
                    <a:pt x="38510" y="6841"/>
                    <a:pt x="38447" y="5764"/>
                  </a:cubicBezTo>
                  <a:cubicBezTo>
                    <a:pt x="38447" y="5701"/>
                    <a:pt x="38415" y="5669"/>
                    <a:pt x="38415" y="5574"/>
                  </a:cubicBezTo>
                  <a:lnTo>
                    <a:pt x="38415" y="5574"/>
                  </a:lnTo>
                  <a:cubicBezTo>
                    <a:pt x="38415" y="5606"/>
                    <a:pt x="38447" y="5669"/>
                    <a:pt x="38447" y="5701"/>
                  </a:cubicBezTo>
                  <a:cubicBezTo>
                    <a:pt x="38478" y="5768"/>
                    <a:pt x="38507" y="5837"/>
                    <a:pt x="38532" y="5907"/>
                  </a:cubicBezTo>
                  <a:lnTo>
                    <a:pt x="38532" y="5907"/>
                  </a:lnTo>
                  <a:cubicBezTo>
                    <a:pt x="38557" y="5797"/>
                    <a:pt x="38592" y="5694"/>
                    <a:pt x="38636" y="5604"/>
                  </a:cubicBezTo>
                  <a:lnTo>
                    <a:pt x="38636" y="5604"/>
                  </a:lnTo>
                  <a:cubicBezTo>
                    <a:pt x="38446" y="5129"/>
                    <a:pt x="38288" y="4592"/>
                    <a:pt x="38352" y="4117"/>
                  </a:cubicBezTo>
                  <a:cubicBezTo>
                    <a:pt x="38415" y="3864"/>
                    <a:pt x="38573" y="3705"/>
                    <a:pt x="38763" y="3642"/>
                  </a:cubicBezTo>
                  <a:cubicBezTo>
                    <a:pt x="38842" y="3629"/>
                    <a:pt x="38932" y="3621"/>
                    <a:pt x="39025" y="3621"/>
                  </a:cubicBezTo>
                  <a:cubicBezTo>
                    <a:pt x="39158" y="3621"/>
                    <a:pt x="39299" y="3637"/>
                    <a:pt x="39428" y="3674"/>
                  </a:cubicBezTo>
                  <a:lnTo>
                    <a:pt x="39523" y="3674"/>
                  </a:lnTo>
                  <a:cubicBezTo>
                    <a:pt x="39555" y="3674"/>
                    <a:pt x="39587" y="3674"/>
                    <a:pt x="39618" y="3642"/>
                  </a:cubicBezTo>
                  <a:lnTo>
                    <a:pt x="40568" y="4117"/>
                  </a:lnTo>
                  <a:cubicBezTo>
                    <a:pt x="40663" y="4244"/>
                    <a:pt x="40727" y="4244"/>
                    <a:pt x="40790" y="4275"/>
                  </a:cubicBezTo>
                  <a:cubicBezTo>
                    <a:pt x="40378" y="4275"/>
                    <a:pt x="40030" y="4339"/>
                    <a:pt x="39713" y="4560"/>
                  </a:cubicBezTo>
                  <a:cubicBezTo>
                    <a:pt x="39589" y="4628"/>
                    <a:pt x="39473" y="4712"/>
                    <a:pt x="39367" y="4808"/>
                  </a:cubicBezTo>
                  <a:lnTo>
                    <a:pt x="39367" y="4808"/>
                  </a:lnTo>
                  <a:cubicBezTo>
                    <a:pt x="39610" y="4674"/>
                    <a:pt x="39882" y="4600"/>
                    <a:pt x="40150" y="4600"/>
                  </a:cubicBezTo>
                  <a:cubicBezTo>
                    <a:pt x="40237" y="4600"/>
                    <a:pt x="40325" y="4607"/>
                    <a:pt x="40410" y="4624"/>
                  </a:cubicBezTo>
                  <a:cubicBezTo>
                    <a:pt x="40758" y="4655"/>
                    <a:pt x="41075" y="4814"/>
                    <a:pt x="41392" y="4972"/>
                  </a:cubicBezTo>
                  <a:cubicBezTo>
                    <a:pt x="41709" y="5130"/>
                    <a:pt x="41994" y="5384"/>
                    <a:pt x="42152" y="5669"/>
                  </a:cubicBezTo>
                  <a:cubicBezTo>
                    <a:pt x="42310" y="5922"/>
                    <a:pt x="42342" y="6239"/>
                    <a:pt x="42247" y="6524"/>
                  </a:cubicBezTo>
                  <a:cubicBezTo>
                    <a:pt x="42152" y="6841"/>
                    <a:pt x="41962" y="7094"/>
                    <a:pt x="41677" y="7189"/>
                  </a:cubicBezTo>
                  <a:cubicBezTo>
                    <a:pt x="41542" y="7249"/>
                    <a:pt x="41415" y="7280"/>
                    <a:pt x="41284" y="7280"/>
                  </a:cubicBezTo>
                  <a:cubicBezTo>
                    <a:pt x="41139" y="7280"/>
                    <a:pt x="40989" y="7241"/>
                    <a:pt x="40822" y="7157"/>
                  </a:cubicBezTo>
                  <a:cubicBezTo>
                    <a:pt x="40537" y="7031"/>
                    <a:pt x="40283" y="6809"/>
                    <a:pt x="40252" y="6556"/>
                  </a:cubicBezTo>
                  <a:cubicBezTo>
                    <a:pt x="40252" y="6461"/>
                    <a:pt x="40252" y="6366"/>
                    <a:pt x="40347" y="6239"/>
                  </a:cubicBezTo>
                  <a:cubicBezTo>
                    <a:pt x="40410" y="6176"/>
                    <a:pt x="40537" y="6081"/>
                    <a:pt x="40663" y="6049"/>
                  </a:cubicBezTo>
                  <a:cubicBezTo>
                    <a:pt x="40711" y="6033"/>
                    <a:pt x="40766" y="6025"/>
                    <a:pt x="40822" y="6025"/>
                  </a:cubicBezTo>
                  <a:cubicBezTo>
                    <a:pt x="40877" y="6025"/>
                    <a:pt x="40933" y="6033"/>
                    <a:pt x="40980" y="6049"/>
                  </a:cubicBezTo>
                  <a:cubicBezTo>
                    <a:pt x="41012" y="6081"/>
                    <a:pt x="41044" y="6144"/>
                    <a:pt x="41075" y="6302"/>
                  </a:cubicBezTo>
                  <a:cubicBezTo>
                    <a:pt x="41139" y="6461"/>
                    <a:pt x="41234" y="6556"/>
                    <a:pt x="41392" y="6556"/>
                  </a:cubicBezTo>
                  <a:cubicBezTo>
                    <a:pt x="41550" y="6556"/>
                    <a:pt x="41677" y="6397"/>
                    <a:pt x="41677" y="6239"/>
                  </a:cubicBezTo>
                  <a:cubicBezTo>
                    <a:pt x="41677" y="6017"/>
                    <a:pt x="41550" y="5701"/>
                    <a:pt x="41234" y="5542"/>
                  </a:cubicBezTo>
                  <a:cubicBezTo>
                    <a:pt x="41107" y="5463"/>
                    <a:pt x="40972" y="5431"/>
                    <a:pt x="40838" y="5431"/>
                  </a:cubicBezTo>
                  <a:cubicBezTo>
                    <a:pt x="40703" y="5431"/>
                    <a:pt x="40568" y="5463"/>
                    <a:pt x="40442" y="5511"/>
                  </a:cubicBezTo>
                  <a:cubicBezTo>
                    <a:pt x="40220" y="5574"/>
                    <a:pt x="40030" y="5701"/>
                    <a:pt x="39872" y="5922"/>
                  </a:cubicBezTo>
                  <a:cubicBezTo>
                    <a:pt x="39713" y="6144"/>
                    <a:pt x="39618" y="6461"/>
                    <a:pt x="39713" y="6682"/>
                  </a:cubicBezTo>
                  <a:cubicBezTo>
                    <a:pt x="39808" y="7189"/>
                    <a:pt x="40220" y="7506"/>
                    <a:pt x="40600" y="7664"/>
                  </a:cubicBezTo>
                  <a:cubicBezTo>
                    <a:pt x="40823" y="7750"/>
                    <a:pt x="41073" y="7807"/>
                    <a:pt x="41321" y="7807"/>
                  </a:cubicBezTo>
                  <a:cubicBezTo>
                    <a:pt x="41532" y="7807"/>
                    <a:pt x="41741" y="7766"/>
                    <a:pt x="41930" y="7664"/>
                  </a:cubicBezTo>
                  <a:cubicBezTo>
                    <a:pt x="42342" y="7474"/>
                    <a:pt x="42627" y="7094"/>
                    <a:pt x="42754" y="6651"/>
                  </a:cubicBezTo>
                  <a:cubicBezTo>
                    <a:pt x="42880" y="6239"/>
                    <a:pt x="42817" y="5732"/>
                    <a:pt x="42564" y="5384"/>
                  </a:cubicBezTo>
                  <a:cubicBezTo>
                    <a:pt x="42437" y="5194"/>
                    <a:pt x="42279" y="5067"/>
                    <a:pt x="42120" y="4909"/>
                  </a:cubicBezTo>
                  <a:lnTo>
                    <a:pt x="42120" y="4909"/>
                  </a:lnTo>
                  <a:cubicBezTo>
                    <a:pt x="42437" y="4972"/>
                    <a:pt x="42754" y="5035"/>
                    <a:pt x="43102" y="5035"/>
                  </a:cubicBezTo>
                  <a:cubicBezTo>
                    <a:pt x="43387" y="5035"/>
                    <a:pt x="43609" y="5035"/>
                    <a:pt x="43894" y="4940"/>
                  </a:cubicBezTo>
                  <a:cubicBezTo>
                    <a:pt x="44179" y="4877"/>
                    <a:pt x="44400" y="4750"/>
                    <a:pt x="44622" y="4592"/>
                  </a:cubicBezTo>
                  <a:cubicBezTo>
                    <a:pt x="44812" y="4434"/>
                    <a:pt x="45002" y="4180"/>
                    <a:pt x="45129" y="3959"/>
                  </a:cubicBezTo>
                  <a:cubicBezTo>
                    <a:pt x="45636" y="3674"/>
                    <a:pt x="45699" y="3389"/>
                    <a:pt x="45699" y="3135"/>
                  </a:cubicBezTo>
                  <a:cubicBezTo>
                    <a:pt x="45699" y="2850"/>
                    <a:pt x="45604" y="2565"/>
                    <a:pt x="45477" y="2344"/>
                  </a:cubicBezTo>
                  <a:cubicBezTo>
                    <a:pt x="45382" y="2090"/>
                    <a:pt x="45129" y="1869"/>
                    <a:pt x="44907" y="1742"/>
                  </a:cubicBezTo>
                  <a:cubicBezTo>
                    <a:pt x="44622" y="1615"/>
                    <a:pt x="44337" y="1552"/>
                    <a:pt x="44052" y="1552"/>
                  </a:cubicBezTo>
                  <a:cubicBezTo>
                    <a:pt x="43799" y="1552"/>
                    <a:pt x="43514" y="1584"/>
                    <a:pt x="43229" y="1710"/>
                  </a:cubicBezTo>
                  <a:cubicBezTo>
                    <a:pt x="42690" y="1900"/>
                    <a:pt x="42247" y="2502"/>
                    <a:pt x="42374" y="3167"/>
                  </a:cubicBezTo>
                  <a:cubicBezTo>
                    <a:pt x="42437" y="3515"/>
                    <a:pt x="42690" y="3800"/>
                    <a:pt x="43007" y="3895"/>
                  </a:cubicBezTo>
                  <a:cubicBezTo>
                    <a:pt x="43134" y="3946"/>
                    <a:pt x="43270" y="3971"/>
                    <a:pt x="43407" y="3971"/>
                  </a:cubicBezTo>
                  <a:cubicBezTo>
                    <a:pt x="43613" y="3971"/>
                    <a:pt x="43818" y="3914"/>
                    <a:pt x="43989" y="3800"/>
                  </a:cubicBezTo>
                  <a:cubicBezTo>
                    <a:pt x="44115" y="3674"/>
                    <a:pt x="44147" y="3484"/>
                    <a:pt x="44020" y="3357"/>
                  </a:cubicBezTo>
                  <a:cubicBezTo>
                    <a:pt x="43949" y="3286"/>
                    <a:pt x="43858" y="3245"/>
                    <a:pt x="43770" y="3245"/>
                  </a:cubicBezTo>
                  <a:cubicBezTo>
                    <a:pt x="43700" y="3245"/>
                    <a:pt x="43633" y="3270"/>
                    <a:pt x="43577" y="3325"/>
                  </a:cubicBezTo>
                  <a:cubicBezTo>
                    <a:pt x="43507" y="3372"/>
                    <a:pt x="43404" y="3401"/>
                    <a:pt x="43304" y="3401"/>
                  </a:cubicBezTo>
                  <a:cubicBezTo>
                    <a:pt x="43267" y="3401"/>
                    <a:pt x="43231" y="3397"/>
                    <a:pt x="43197" y="3389"/>
                  </a:cubicBezTo>
                  <a:cubicBezTo>
                    <a:pt x="43039" y="3357"/>
                    <a:pt x="42912" y="3199"/>
                    <a:pt x="42880" y="3072"/>
                  </a:cubicBezTo>
                  <a:cubicBezTo>
                    <a:pt x="42817" y="2914"/>
                    <a:pt x="42880" y="2724"/>
                    <a:pt x="43007" y="2565"/>
                  </a:cubicBezTo>
                  <a:cubicBezTo>
                    <a:pt x="43070" y="2407"/>
                    <a:pt x="43229" y="2249"/>
                    <a:pt x="43419" y="2154"/>
                  </a:cubicBezTo>
                  <a:cubicBezTo>
                    <a:pt x="43617" y="2071"/>
                    <a:pt x="43850" y="2023"/>
                    <a:pt x="44078" y="2023"/>
                  </a:cubicBezTo>
                  <a:cubicBezTo>
                    <a:pt x="44285" y="2023"/>
                    <a:pt x="44487" y="2063"/>
                    <a:pt x="44654" y="2154"/>
                  </a:cubicBezTo>
                  <a:cubicBezTo>
                    <a:pt x="45002" y="2375"/>
                    <a:pt x="45255" y="2755"/>
                    <a:pt x="45255" y="3199"/>
                  </a:cubicBezTo>
                  <a:cubicBezTo>
                    <a:pt x="45287" y="3642"/>
                    <a:pt x="45097" y="4054"/>
                    <a:pt x="44780" y="4339"/>
                  </a:cubicBezTo>
                  <a:cubicBezTo>
                    <a:pt x="44432" y="4655"/>
                    <a:pt x="43989" y="4750"/>
                    <a:pt x="43514" y="4750"/>
                  </a:cubicBezTo>
                  <a:cubicBezTo>
                    <a:pt x="42564" y="4687"/>
                    <a:pt x="41614" y="4339"/>
                    <a:pt x="40727" y="3959"/>
                  </a:cubicBezTo>
                  <a:cubicBezTo>
                    <a:pt x="38985" y="3009"/>
                    <a:pt x="37085" y="2280"/>
                    <a:pt x="35153" y="1805"/>
                  </a:cubicBezTo>
                  <a:cubicBezTo>
                    <a:pt x="34379" y="1625"/>
                    <a:pt x="33563" y="1423"/>
                    <a:pt x="32722" y="1423"/>
                  </a:cubicBezTo>
                  <a:cubicBezTo>
                    <a:pt x="32531" y="1423"/>
                    <a:pt x="32338" y="1433"/>
                    <a:pt x="32144" y="1457"/>
                  </a:cubicBezTo>
                  <a:cubicBezTo>
                    <a:pt x="31638" y="1520"/>
                    <a:pt x="31131" y="1679"/>
                    <a:pt x="30688" y="2059"/>
                  </a:cubicBezTo>
                  <a:cubicBezTo>
                    <a:pt x="30434" y="2217"/>
                    <a:pt x="30276" y="2439"/>
                    <a:pt x="30118" y="2692"/>
                  </a:cubicBezTo>
                  <a:cubicBezTo>
                    <a:pt x="29959" y="2914"/>
                    <a:pt x="29864" y="3167"/>
                    <a:pt x="29801" y="3515"/>
                  </a:cubicBezTo>
                  <a:lnTo>
                    <a:pt x="29801" y="3547"/>
                  </a:lnTo>
                  <a:cubicBezTo>
                    <a:pt x="29801" y="3737"/>
                    <a:pt x="29928" y="3895"/>
                    <a:pt x="30118" y="3895"/>
                  </a:cubicBezTo>
                  <a:cubicBezTo>
                    <a:pt x="30339" y="3895"/>
                    <a:pt x="30498" y="3800"/>
                    <a:pt x="30498" y="3579"/>
                  </a:cubicBezTo>
                  <a:lnTo>
                    <a:pt x="30498" y="3547"/>
                  </a:lnTo>
                  <a:cubicBezTo>
                    <a:pt x="30498" y="3389"/>
                    <a:pt x="30561" y="3167"/>
                    <a:pt x="30656" y="2945"/>
                  </a:cubicBezTo>
                  <a:cubicBezTo>
                    <a:pt x="30719" y="2787"/>
                    <a:pt x="30846" y="2629"/>
                    <a:pt x="31004" y="2470"/>
                  </a:cubicBezTo>
                  <a:lnTo>
                    <a:pt x="31068" y="2470"/>
                  </a:lnTo>
                  <a:cubicBezTo>
                    <a:pt x="31479" y="2312"/>
                    <a:pt x="31954" y="2249"/>
                    <a:pt x="32430" y="2249"/>
                  </a:cubicBezTo>
                  <a:cubicBezTo>
                    <a:pt x="32905" y="2249"/>
                    <a:pt x="33380" y="2280"/>
                    <a:pt x="33855" y="2439"/>
                  </a:cubicBezTo>
                  <a:cubicBezTo>
                    <a:pt x="34330" y="2565"/>
                    <a:pt x="34773" y="2755"/>
                    <a:pt x="35185" y="2945"/>
                  </a:cubicBezTo>
                  <a:cubicBezTo>
                    <a:pt x="35628" y="3167"/>
                    <a:pt x="36071" y="3420"/>
                    <a:pt x="36451" y="3674"/>
                  </a:cubicBezTo>
                  <a:cubicBezTo>
                    <a:pt x="36863" y="3959"/>
                    <a:pt x="37243" y="4212"/>
                    <a:pt x="37560" y="4592"/>
                  </a:cubicBezTo>
                  <a:cubicBezTo>
                    <a:pt x="37877" y="4940"/>
                    <a:pt x="38130" y="5320"/>
                    <a:pt x="38162" y="5796"/>
                  </a:cubicBezTo>
                  <a:cubicBezTo>
                    <a:pt x="38193" y="6714"/>
                    <a:pt x="37687" y="7696"/>
                    <a:pt x="36863" y="8107"/>
                  </a:cubicBezTo>
                  <a:cubicBezTo>
                    <a:pt x="36557" y="8239"/>
                    <a:pt x="36236" y="8309"/>
                    <a:pt x="35920" y="8309"/>
                  </a:cubicBezTo>
                  <a:cubicBezTo>
                    <a:pt x="35779" y="8309"/>
                    <a:pt x="35639" y="8295"/>
                    <a:pt x="35501" y="8266"/>
                  </a:cubicBezTo>
                  <a:cubicBezTo>
                    <a:pt x="35026" y="8171"/>
                    <a:pt x="34551" y="8012"/>
                    <a:pt x="34203" y="7791"/>
                  </a:cubicBezTo>
                  <a:cubicBezTo>
                    <a:pt x="34013" y="7664"/>
                    <a:pt x="33855" y="7506"/>
                    <a:pt x="33728" y="7316"/>
                  </a:cubicBezTo>
                  <a:cubicBezTo>
                    <a:pt x="33601" y="7126"/>
                    <a:pt x="33538" y="6904"/>
                    <a:pt x="33506" y="6682"/>
                  </a:cubicBezTo>
                  <a:cubicBezTo>
                    <a:pt x="33411" y="6239"/>
                    <a:pt x="33443" y="5732"/>
                    <a:pt x="33696" y="5416"/>
                  </a:cubicBezTo>
                  <a:cubicBezTo>
                    <a:pt x="33823" y="5257"/>
                    <a:pt x="34013" y="5130"/>
                    <a:pt x="34203" y="5067"/>
                  </a:cubicBezTo>
                  <a:cubicBezTo>
                    <a:pt x="34393" y="5004"/>
                    <a:pt x="34646" y="4972"/>
                    <a:pt x="34868" y="4972"/>
                  </a:cubicBezTo>
                  <a:cubicBezTo>
                    <a:pt x="35121" y="4972"/>
                    <a:pt x="35311" y="5035"/>
                    <a:pt x="35501" y="5099"/>
                  </a:cubicBezTo>
                  <a:cubicBezTo>
                    <a:pt x="35723" y="5194"/>
                    <a:pt x="35881" y="5289"/>
                    <a:pt x="36040" y="5447"/>
                  </a:cubicBezTo>
                  <a:cubicBezTo>
                    <a:pt x="36198" y="5606"/>
                    <a:pt x="36261" y="5796"/>
                    <a:pt x="36293" y="5986"/>
                  </a:cubicBezTo>
                  <a:cubicBezTo>
                    <a:pt x="36356" y="6112"/>
                    <a:pt x="36261" y="6302"/>
                    <a:pt x="36135" y="6397"/>
                  </a:cubicBezTo>
                  <a:cubicBezTo>
                    <a:pt x="36040" y="6524"/>
                    <a:pt x="35818" y="6619"/>
                    <a:pt x="35723" y="6619"/>
                  </a:cubicBezTo>
                  <a:cubicBezTo>
                    <a:pt x="35596" y="6619"/>
                    <a:pt x="35406" y="6492"/>
                    <a:pt x="35343" y="6366"/>
                  </a:cubicBezTo>
                  <a:lnTo>
                    <a:pt x="35343" y="6334"/>
                  </a:lnTo>
                  <a:cubicBezTo>
                    <a:pt x="35300" y="6226"/>
                    <a:pt x="35199" y="6163"/>
                    <a:pt x="35088" y="6163"/>
                  </a:cubicBezTo>
                  <a:cubicBezTo>
                    <a:pt x="35036" y="6163"/>
                    <a:pt x="34982" y="6177"/>
                    <a:pt x="34931" y="6207"/>
                  </a:cubicBezTo>
                  <a:cubicBezTo>
                    <a:pt x="34773" y="6271"/>
                    <a:pt x="34710" y="6492"/>
                    <a:pt x="34805" y="6651"/>
                  </a:cubicBezTo>
                  <a:cubicBezTo>
                    <a:pt x="34931" y="6809"/>
                    <a:pt x="35026" y="6904"/>
                    <a:pt x="35185" y="6999"/>
                  </a:cubicBezTo>
                  <a:cubicBezTo>
                    <a:pt x="35343" y="7062"/>
                    <a:pt x="35501" y="7126"/>
                    <a:pt x="35660" y="7157"/>
                  </a:cubicBezTo>
                  <a:cubicBezTo>
                    <a:pt x="35818" y="7157"/>
                    <a:pt x="36040" y="7126"/>
                    <a:pt x="36198" y="7031"/>
                  </a:cubicBezTo>
                  <a:cubicBezTo>
                    <a:pt x="36356" y="6967"/>
                    <a:pt x="36451" y="6872"/>
                    <a:pt x="36578" y="6746"/>
                  </a:cubicBezTo>
                  <a:cubicBezTo>
                    <a:pt x="36832" y="6524"/>
                    <a:pt x="36927" y="6176"/>
                    <a:pt x="36863" y="5859"/>
                  </a:cubicBezTo>
                  <a:cubicBezTo>
                    <a:pt x="36832" y="5542"/>
                    <a:pt x="36610" y="5257"/>
                    <a:pt x="36420" y="5067"/>
                  </a:cubicBezTo>
                  <a:cubicBezTo>
                    <a:pt x="36293" y="4940"/>
                    <a:pt x="36230" y="4845"/>
                    <a:pt x="36103" y="4782"/>
                  </a:cubicBezTo>
                  <a:cubicBezTo>
                    <a:pt x="35976" y="4687"/>
                    <a:pt x="35850" y="4624"/>
                    <a:pt x="35691" y="4592"/>
                  </a:cubicBezTo>
                  <a:cubicBezTo>
                    <a:pt x="35438" y="4497"/>
                    <a:pt x="35153" y="4465"/>
                    <a:pt x="34868" y="4465"/>
                  </a:cubicBezTo>
                  <a:cubicBezTo>
                    <a:pt x="34583" y="4465"/>
                    <a:pt x="34361" y="4497"/>
                    <a:pt x="34076" y="4592"/>
                  </a:cubicBezTo>
                  <a:cubicBezTo>
                    <a:pt x="33950" y="4624"/>
                    <a:pt x="33886" y="4655"/>
                    <a:pt x="33760" y="4750"/>
                  </a:cubicBezTo>
                  <a:cubicBezTo>
                    <a:pt x="33791" y="4592"/>
                    <a:pt x="33791" y="4434"/>
                    <a:pt x="33791" y="4275"/>
                  </a:cubicBezTo>
                  <a:cubicBezTo>
                    <a:pt x="33791" y="4022"/>
                    <a:pt x="33696" y="3800"/>
                    <a:pt x="33570" y="3579"/>
                  </a:cubicBezTo>
                  <a:cubicBezTo>
                    <a:pt x="33443" y="3389"/>
                    <a:pt x="33285" y="3230"/>
                    <a:pt x="33095" y="3072"/>
                  </a:cubicBezTo>
                  <a:cubicBezTo>
                    <a:pt x="32905" y="2945"/>
                    <a:pt x="32651" y="2850"/>
                    <a:pt x="32430" y="2850"/>
                  </a:cubicBezTo>
                  <a:cubicBezTo>
                    <a:pt x="32176" y="2850"/>
                    <a:pt x="31891" y="2914"/>
                    <a:pt x="31701" y="3040"/>
                  </a:cubicBezTo>
                  <a:cubicBezTo>
                    <a:pt x="31511" y="3167"/>
                    <a:pt x="31321" y="3357"/>
                    <a:pt x="31194" y="3579"/>
                  </a:cubicBezTo>
                  <a:cubicBezTo>
                    <a:pt x="31068" y="3832"/>
                    <a:pt x="31036" y="4117"/>
                    <a:pt x="31194" y="4370"/>
                  </a:cubicBezTo>
                  <a:cubicBezTo>
                    <a:pt x="31258" y="4497"/>
                    <a:pt x="31416" y="4655"/>
                    <a:pt x="31511" y="4687"/>
                  </a:cubicBezTo>
                  <a:cubicBezTo>
                    <a:pt x="31638" y="4782"/>
                    <a:pt x="31733" y="4814"/>
                    <a:pt x="31891" y="4814"/>
                  </a:cubicBezTo>
                  <a:cubicBezTo>
                    <a:pt x="32049" y="4814"/>
                    <a:pt x="32208" y="4814"/>
                    <a:pt x="32335" y="4750"/>
                  </a:cubicBezTo>
                  <a:cubicBezTo>
                    <a:pt x="32493" y="4655"/>
                    <a:pt x="32620" y="4497"/>
                    <a:pt x="32651" y="4339"/>
                  </a:cubicBezTo>
                  <a:lnTo>
                    <a:pt x="32651" y="4307"/>
                  </a:lnTo>
                  <a:lnTo>
                    <a:pt x="32651" y="4275"/>
                  </a:lnTo>
                  <a:cubicBezTo>
                    <a:pt x="32715" y="4117"/>
                    <a:pt x="32588" y="3990"/>
                    <a:pt x="32461" y="3959"/>
                  </a:cubicBezTo>
                  <a:cubicBezTo>
                    <a:pt x="32432" y="3947"/>
                    <a:pt x="32404" y="3942"/>
                    <a:pt x="32378" y="3942"/>
                  </a:cubicBezTo>
                  <a:cubicBezTo>
                    <a:pt x="32260" y="3942"/>
                    <a:pt x="32170" y="4045"/>
                    <a:pt x="32144" y="4149"/>
                  </a:cubicBezTo>
                  <a:cubicBezTo>
                    <a:pt x="32144" y="4212"/>
                    <a:pt x="32081" y="4307"/>
                    <a:pt x="31891" y="4307"/>
                  </a:cubicBezTo>
                  <a:cubicBezTo>
                    <a:pt x="31733" y="4307"/>
                    <a:pt x="31543" y="4212"/>
                    <a:pt x="31511" y="4149"/>
                  </a:cubicBezTo>
                  <a:cubicBezTo>
                    <a:pt x="31416" y="4022"/>
                    <a:pt x="31416" y="3864"/>
                    <a:pt x="31511" y="3705"/>
                  </a:cubicBezTo>
                  <a:cubicBezTo>
                    <a:pt x="31574" y="3547"/>
                    <a:pt x="31701" y="3389"/>
                    <a:pt x="31859" y="3325"/>
                  </a:cubicBezTo>
                  <a:cubicBezTo>
                    <a:pt x="32018" y="3199"/>
                    <a:pt x="32200" y="3135"/>
                    <a:pt x="32382" y="3135"/>
                  </a:cubicBezTo>
                  <a:cubicBezTo>
                    <a:pt x="32564" y="3135"/>
                    <a:pt x="32746" y="3199"/>
                    <a:pt x="32905" y="3325"/>
                  </a:cubicBezTo>
                  <a:cubicBezTo>
                    <a:pt x="33221" y="3547"/>
                    <a:pt x="33475" y="3864"/>
                    <a:pt x="33538" y="4275"/>
                  </a:cubicBezTo>
                  <a:cubicBezTo>
                    <a:pt x="33570" y="4655"/>
                    <a:pt x="33380" y="5004"/>
                    <a:pt x="33095" y="5289"/>
                  </a:cubicBezTo>
                  <a:cubicBezTo>
                    <a:pt x="32778" y="5542"/>
                    <a:pt x="32366" y="5732"/>
                    <a:pt x="32018" y="5764"/>
                  </a:cubicBezTo>
                  <a:cubicBezTo>
                    <a:pt x="31384" y="5764"/>
                    <a:pt x="30751" y="5416"/>
                    <a:pt x="30276" y="4940"/>
                  </a:cubicBezTo>
                  <a:cubicBezTo>
                    <a:pt x="29706" y="4212"/>
                    <a:pt x="29136" y="3420"/>
                    <a:pt x="28629" y="2692"/>
                  </a:cubicBezTo>
                  <a:cubicBezTo>
                    <a:pt x="28471" y="2439"/>
                    <a:pt x="28344" y="2249"/>
                    <a:pt x="28154" y="1995"/>
                  </a:cubicBezTo>
                  <a:cubicBezTo>
                    <a:pt x="27996" y="1774"/>
                    <a:pt x="27806" y="1584"/>
                    <a:pt x="27552" y="1425"/>
                  </a:cubicBezTo>
                  <a:cubicBezTo>
                    <a:pt x="27109" y="1045"/>
                    <a:pt x="26634" y="792"/>
                    <a:pt x="26096" y="570"/>
                  </a:cubicBezTo>
                  <a:cubicBezTo>
                    <a:pt x="26001" y="538"/>
                    <a:pt x="25969" y="538"/>
                    <a:pt x="25906" y="507"/>
                  </a:cubicBezTo>
                  <a:cubicBezTo>
                    <a:pt x="24829" y="32"/>
                    <a:pt x="22834" y="0"/>
                    <a:pt x="2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7"/>
            <p:cNvGrpSpPr/>
            <p:nvPr/>
          </p:nvGrpSpPr>
          <p:grpSpPr>
            <a:xfrm>
              <a:off x="280357" y="277570"/>
              <a:ext cx="3450039" cy="4589179"/>
              <a:chOff x="280357" y="277570"/>
              <a:chExt cx="3450039" cy="4589179"/>
            </a:xfrm>
          </p:grpSpPr>
          <p:sp>
            <p:nvSpPr>
              <p:cNvPr id="98" name="Google Shape;98;p7"/>
              <p:cNvSpPr/>
              <p:nvPr/>
            </p:nvSpPr>
            <p:spPr>
              <a:xfrm>
                <a:off x="280357" y="277570"/>
                <a:ext cx="3450039" cy="4589179"/>
              </a:xfrm>
              <a:custGeom>
                <a:avLst/>
                <a:gdLst/>
                <a:ahLst/>
                <a:cxnLst/>
                <a:rect l="l" t="t" r="r" b="b"/>
                <a:pathLst>
                  <a:path w="105870" h="139978" fill="none" extrusionOk="0">
                    <a:moveTo>
                      <a:pt x="105870" y="139977"/>
                    </a:moveTo>
                    <a:lnTo>
                      <a:pt x="6397" y="139977"/>
                    </a:lnTo>
                    <a:lnTo>
                      <a:pt x="6397" y="139629"/>
                    </a:lnTo>
                    <a:cubicBezTo>
                      <a:pt x="5827" y="136937"/>
                      <a:pt x="3484" y="134942"/>
                      <a:pt x="792" y="134942"/>
                    </a:cubicBezTo>
                    <a:lnTo>
                      <a:pt x="0" y="134942"/>
                    </a:lnTo>
                    <a:lnTo>
                      <a:pt x="0" y="70147"/>
                    </a:lnTo>
                    <a:lnTo>
                      <a:pt x="0" y="69831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5807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7"/>
              <p:cNvSpPr/>
              <p:nvPr/>
            </p:nvSpPr>
            <p:spPr>
              <a:xfrm>
                <a:off x="326794" y="324289"/>
                <a:ext cx="3403601" cy="4495741"/>
              </a:xfrm>
              <a:custGeom>
                <a:avLst/>
                <a:gdLst/>
                <a:ahLst/>
                <a:cxnLst/>
                <a:rect l="l" t="t" r="r" b="b"/>
                <a:pathLst>
                  <a:path w="104445" h="137128" fill="none" extrusionOk="0">
                    <a:moveTo>
                      <a:pt x="104445" y="137127"/>
                    </a:moveTo>
                    <a:lnTo>
                      <a:pt x="6397" y="137127"/>
                    </a:lnTo>
                    <a:lnTo>
                      <a:pt x="6397" y="136779"/>
                    </a:lnTo>
                    <a:cubicBezTo>
                      <a:pt x="5827" y="134087"/>
                      <a:pt x="3484" y="132092"/>
                      <a:pt x="792" y="132092"/>
                    </a:cubicBezTo>
                    <a:lnTo>
                      <a:pt x="0" y="132092"/>
                    </a:lnTo>
                    <a:lnTo>
                      <a:pt x="0" y="68722"/>
                    </a:lnTo>
                    <a:lnTo>
                      <a:pt x="0" y="68406"/>
                    </a:lnTo>
                    <a:lnTo>
                      <a:pt x="0" y="5036"/>
                    </a:lnTo>
                    <a:lnTo>
                      <a:pt x="792" y="5036"/>
                    </a:lnTo>
                    <a:cubicBezTo>
                      <a:pt x="3484" y="5036"/>
                      <a:pt x="5827" y="3041"/>
                      <a:pt x="6397" y="349"/>
                    </a:cubicBezTo>
                    <a:lnTo>
                      <a:pt x="6397" y="1"/>
                    </a:lnTo>
                    <a:lnTo>
                      <a:pt x="10441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" name="Google Shape;100;p7"/>
            <p:cNvSpPr/>
            <p:nvPr/>
          </p:nvSpPr>
          <p:spPr>
            <a:xfrm>
              <a:off x="5414615" y="277570"/>
              <a:ext cx="3449028" cy="4589179"/>
            </a:xfrm>
            <a:custGeom>
              <a:avLst/>
              <a:gdLst/>
              <a:ahLst/>
              <a:cxnLst/>
              <a:rect l="l" t="t" r="r" b="b"/>
              <a:pathLst>
                <a:path w="105839" h="139978" fill="none" extrusionOk="0">
                  <a:moveTo>
                    <a:pt x="1" y="139977"/>
                  </a:moveTo>
                  <a:lnTo>
                    <a:pt x="99442" y="139977"/>
                  </a:lnTo>
                  <a:lnTo>
                    <a:pt x="99442" y="139629"/>
                  </a:lnTo>
                  <a:cubicBezTo>
                    <a:pt x="100012" y="136937"/>
                    <a:pt x="102355" y="134942"/>
                    <a:pt x="105047" y="134942"/>
                  </a:cubicBezTo>
                  <a:lnTo>
                    <a:pt x="105839" y="134942"/>
                  </a:lnTo>
                  <a:lnTo>
                    <a:pt x="105839" y="70147"/>
                  </a:lnTo>
                  <a:lnTo>
                    <a:pt x="105839" y="69831"/>
                  </a:lnTo>
                  <a:lnTo>
                    <a:pt x="105839" y="5036"/>
                  </a:lnTo>
                  <a:lnTo>
                    <a:pt x="105047" y="5036"/>
                  </a:lnTo>
                  <a:cubicBezTo>
                    <a:pt x="102355" y="5036"/>
                    <a:pt x="100012" y="3041"/>
                    <a:pt x="99442" y="349"/>
                  </a:cubicBezTo>
                  <a:lnTo>
                    <a:pt x="99442" y="1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5414615" y="324289"/>
              <a:ext cx="3403634" cy="4495741"/>
            </a:xfrm>
            <a:custGeom>
              <a:avLst/>
              <a:gdLst/>
              <a:ahLst/>
              <a:cxnLst/>
              <a:rect l="l" t="t" r="r" b="b"/>
              <a:pathLst>
                <a:path w="104446" h="137128" fill="none" extrusionOk="0">
                  <a:moveTo>
                    <a:pt x="1" y="137127"/>
                  </a:moveTo>
                  <a:lnTo>
                    <a:pt x="98080" y="137127"/>
                  </a:lnTo>
                  <a:lnTo>
                    <a:pt x="98080" y="136779"/>
                  </a:lnTo>
                  <a:cubicBezTo>
                    <a:pt x="98618" y="134087"/>
                    <a:pt x="100962" y="132092"/>
                    <a:pt x="103654" y="132092"/>
                  </a:cubicBezTo>
                  <a:lnTo>
                    <a:pt x="104445" y="132092"/>
                  </a:lnTo>
                  <a:lnTo>
                    <a:pt x="104445" y="68722"/>
                  </a:lnTo>
                  <a:lnTo>
                    <a:pt x="104445" y="68406"/>
                  </a:lnTo>
                  <a:lnTo>
                    <a:pt x="104445" y="5036"/>
                  </a:lnTo>
                  <a:lnTo>
                    <a:pt x="103654" y="5036"/>
                  </a:lnTo>
                  <a:cubicBezTo>
                    <a:pt x="100962" y="5036"/>
                    <a:pt x="98618" y="3041"/>
                    <a:pt x="98080" y="349"/>
                  </a:cubicBezTo>
                  <a:lnTo>
                    <a:pt x="98080" y="1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ubTitle" idx="1"/>
          </p:nvPr>
        </p:nvSpPr>
        <p:spPr>
          <a:xfrm>
            <a:off x="713225" y="1362450"/>
            <a:ext cx="7717500" cy="3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8"/>
          <p:cNvGrpSpPr/>
          <p:nvPr/>
        </p:nvGrpSpPr>
        <p:grpSpPr>
          <a:xfrm>
            <a:off x="91521" y="150519"/>
            <a:ext cx="8960958" cy="4842461"/>
            <a:chOff x="91521" y="150519"/>
            <a:chExt cx="8960958" cy="4842461"/>
          </a:xfrm>
        </p:grpSpPr>
        <p:grpSp>
          <p:nvGrpSpPr>
            <p:cNvPr id="106" name="Google Shape;106;p8"/>
            <p:cNvGrpSpPr/>
            <p:nvPr/>
          </p:nvGrpSpPr>
          <p:grpSpPr>
            <a:xfrm>
              <a:off x="1132521" y="314996"/>
              <a:ext cx="6883094" cy="46226"/>
              <a:chOff x="1132521" y="314996"/>
              <a:chExt cx="6883094" cy="46226"/>
            </a:xfrm>
          </p:grpSpPr>
          <p:sp>
            <p:nvSpPr>
              <p:cNvPr id="107" name="Google Shape;107;p8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1132521" y="314996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1132521" y="361191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8"/>
            <p:cNvGrpSpPr/>
            <p:nvPr/>
          </p:nvGrpSpPr>
          <p:grpSpPr>
            <a:xfrm>
              <a:off x="277979" y="1181058"/>
              <a:ext cx="46630" cy="2791194"/>
              <a:chOff x="277979" y="1181058"/>
              <a:chExt cx="46630" cy="2791194"/>
            </a:xfrm>
          </p:grpSpPr>
          <p:sp>
            <p:nvSpPr>
              <p:cNvPr id="112" name="Google Shape;112;p8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277979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324578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8"/>
            <p:cNvSpPr/>
            <p:nvPr/>
          </p:nvSpPr>
          <p:spPr>
            <a:xfrm>
              <a:off x="91521" y="150519"/>
              <a:ext cx="943666" cy="929767"/>
            </a:xfrm>
            <a:custGeom>
              <a:avLst/>
              <a:gdLst/>
              <a:ahLst/>
              <a:cxnLst/>
              <a:rect l="l" t="t" r="r" b="b"/>
              <a:pathLst>
                <a:path w="30113" h="29949" extrusionOk="0">
                  <a:moveTo>
                    <a:pt x="10380" y="3282"/>
                  </a:moveTo>
                  <a:cubicBezTo>
                    <a:pt x="11173" y="3381"/>
                    <a:pt x="11801" y="3877"/>
                    <a:pt x="12065" y="4638"/>
                  </a:cubicBezTo>
                  <a:cubicBezTo>
                    <a:pt x="12264" y="5266"/>
                    <a:pt x="12065" y="5894"/>
                    <a:pt x="11801" y="6092"/>
                  </a:cubicBezTo>
                  <a:cubicBezTo>
                    <a:pt x="11573" y="6229"/>
                    <a:pt x="11329" y="6303"/>
                    <a:pt x="11080" y="6303"/>
                  </a:cubicBezTo>
                  <a:cubicBezTo>
                    <a:pt x="10968" y="6303"/>
                    <a:pt x="10856" y="6288"/>
                    <a:pt x="10743" y="6257"/>
                  </a:cubicBezTo>
                  <a:cubicBezTo>
                    <a:pt x="10314" y="6059"/>
                    <a:pt x="10016" y="5695"/>
                    <a:pt x="9917" y="5266"/>
                  </a:cubicBezTo>
                  <a:cubicBezTo>
                    <a:pt x="9752" y="4737"/>
                    <a:pt x="9785" y="4208"/>
                    <a:pt x="10049" y="3745"/>
                  </a:cubicBezTo>
                  <a:cubicBezTo>
                    <a:pt x="10148" y="3580"/>
                    <a:pt x="10248" y="3415"/>
                    <a:pt x="10380" y="3282"/>
                  </a:cubicBezTo>
                  <a:close/>
                  <a:moveTo>
                    <a:pt x="2447" y="2357"/>
                  </a:moveTo>
                  <a:lnTo>
                    <a:pt x="2447" y="2357"/>
                  </a:lnTo>
                  <a:cubicBezTo>
                    <a:pt x="3897" y="3095"/>
                    <a:pt x="5190" y="3245"/>
                    <a:pt x="6719" y="3245"/>
                  </a:cubicBezTo>
                  <a:cubicBezTo>
                    <a:pt x="7176" y="3245"/>
                    <a:pt x="7655" y="3231"/>
                    <a:pt x="8165" y="3216"/>
                  </a:cubicBezTo>
                  <a:lnTo>
                    <a:pt x="9421" y="3183"/>
                  </a:lnTo>
                  <a:lnTo>
                    <a:pt x="9586" y="3183"/>
                  </a:lnTo>
                  <a:cubicBezTo>
                    <a:pt x="9520" y="3282"/>
                    <a:pt x="9487" y="3348"/>
                    <a:pt x="9454" y="3415"/>
                  </a:cubicBezTo>
                  <a:cubicBezTo>
                    <a:pt x="9289" y="3712"/>
                    <a:pt x="9190" y="4043"/>
                    <a:pt x="9157" y="4373"/>
                  </a:cubicBezTo>
                  <a:lnTo>
                    <a:pt x="4496" y="4373"/>
                  </a:lnTo>
                  <a:lnTo>
                    <a:pt x="4496" y="9067"/>
                  </a:lnTo>
                  <a:cubicBezTo>
                    <a:pt x="4166" y="9100"/>
                    <a:pt x="3835" y="9199"/>
                    <a:pt x="3505" y="9364"/>
                  </a:cubicBezTo>
                  <a:cubicBezTo>
                    <a:pt x="3438" y="9430"/>
                    <a:pt x="3372" y="9463"/>
                    <a:pt x="3273" y="9529"/>
                  </a:cubicBezTo>
                  <a:lnTo>
                    <a:pt x="3273" y="9364"/>
                  </a:lnTo>
                  <a:cubicBezTo>
                    <a:pt x="3273" y="8901"/>
                    <a:pt x="3306" y="8472"/>
                    <a:pt x="3306" y="8075"/>
                  </a:cubicBezTo>
                  <a:cubicBezTo>
                    <a:pt x="3405" y="5861"/>
                    <a:pt x="3438" y="4241"/>
                    <a:pt x="2447" y="2357"/>
                  </a:cubicBezTo>
                  <a:close/>
                  <a:moveTo>
                    <a:pt x="25684" y="5398"/>
                  </a:moveTo>
                  <a:cubicBezTo>
                    <a:pt x="25948" y="5497"/>
                    <a:pt x="26212" y="5563"/>
                    <a:pt x="26510" y="5629"/>
                  </a:cubicBezTo>
                  <a:cubicBezTo>
                    <a:pt x="26510" y="6356"/>
                    <a:pt x="26411" y="7084"/>
                    <a:pt x="26279" y="7778"/>
                  </a:cubicBezTo>
                  <a:cubicBezTo>
                    <a:pt x="26080" y="8637"/>
                    <a:pt x="25651" y="9430"/>
                    <a:pt x="25089" y="10091"/>
                  </a:cubicBezTo>
                  <a:cubicBezTo>
                    <a:pt x="24923" y="10290"/>
                    <a:pt x="24758" y="10455"/>
                    <a:pt x="24560" y="10587"/>
                  </a:cubicBezTo>
                  <a:cubicBezTo>
                    <a:pt x="24659" y="10422"/>
                    <a:pt x="24791" y="10224"/>
                    <a:pt x="24923" y="10058"/>
                  </a:cubicBezTo>
                  <a:cubicBezTo>
                    <a:pt x="25254" y="9496"/>
                    <a:pt x="25518" y="8901"/>
                    <a:pt x="25684" y="8273"/>
                  </a:cubicBezTo>
                  <a:cubicBezTo>
                    <a:pt x="25882" y="7315"/>
                    <a:pt x="25882" y="6323"/>
                    <a:pt x="25684" y="5398"/>
                  </a:cubicBezTo>
                  <a:close/>
                  <a:moveTo>
                    <a:pt x="20626" y="11711"/>
                  </a:moveTo>
                  <a:lnTo>
                    <a:pt x="20659" y="11777"/>
                  </a:lnTo>
                  <a:cubicBezTo>
                    <a:pt x="20659" y="11744"/>
                    <a:pt x="20626" y="11711"/>
                    <a:pt x="20626" y="11711"/>
                  </a:cubicBezTo>
                  <a:close/>
                  <a:moveTo>
                    <a:pt x="4701" y="9693"/>
                  </a:moveTo>
                  <a:cubicBezTo>
                    <a:pt x="4912" y="9693"/>
                    <a:pt x="5123" y="9727"/>
                    <a:pt x="5322" y="9794"/>
                  </a:cubicBezTo>
                  <a:cubicBezTo>
                    <a:pt x="5785" y="9926"/>
                    <a:pt x="6149" y="10224"/>
                    <a:pt x="6314" y="10653"/>
                  </a:cubicBezTo>
                  <a:cubicBezTo>
                    <a:pt x="6446" y="11017"/>
                    <a:pt x="6380" y="11381"/>
                    <a:pt x="6182" y="11711"/>
                  </a:cubicBezTo>
                  <a:cubicBezTo>
                    <a:pt x="6040" y="11901"/>
                    <a:pt x="5677" y="12056"/>
                    <a:pt x="5252" y="12056"/>
                  </a:cubicBezTo>
                  <a:cubicBezTo>
                    <a:pt x="5084" y="12056"/>
                    <a:pt x="4906" y="12032"/>
                    <a:pt x="4728" y="11975"/>
                  </a:cubicBezTo>
                  <a:cubicBezTo>
                    <a:pt x="3967" y="11711"/>
                    <a:pt x="3438" y="11050"/>
                    <a:pt x="3372" y="10290"/>
                  </a:cubicBezTo>
                  <a:cubicBezTo>
                    <a:pt x="3505" y="10124"/>
                    <a:pt x="3637" y="10025"/>
                    <a:pt x="3802" y="9926"/>
                  </a:cubicBezTo>
                  <a:cubicBezTo>
                    <a:pt x="4078" y="9768"/>
                    <a:pt x="4390" y="9693"/>
                    <a:pt x="4701" y="9693"/>
                  </a:cubicBezTo>
                  <a:close/>
                  <a:moveTo>
                    <a:pt x="9190" y="5199"/>
                  </a:moveTo>
                  <a:cubicBezTo>
                    <a:pt x="9223" y="5266"/>
                    <a:pt x="9223" y="5365"/>
                    <a:pt x="9256" y="5431"/>
                  </a:cubicBezTo>
                  <a:cubicBezTo>
                    <a:pt x="9421" y="6092"/>
                    <a:pt x="9884" y="6588"/>
                    <a:pt x="10512" y="6852"/>
                  </a:cubicBezTo>
                  <a:lnTo>
                    <a:pt x="10479" y="6852"/>
                  </a:lnTo>
                  <a:cubicBezTo>
                    <a:pt x="9983" y="7117"/>
                    <a:pt x="9686" y="7612"/>
                    <a:pt x="9653" y="8174"/>
                  </a:cubicBezTo>
                  <a:cubicBezTo>
                    <a:pt x="9586" y="8769"/>
                    <a:pt x="9917" y="9298"/>
                    <a:pt x="10479" y="9563"/>
                  </a:cubicBezTo>
                  <a:cubicBezTo>
                    <a:pt x="10578" y="9596"/>
                    <a:pt x="10743" y="9662"/>
                    <a:pt x="10876" y="9695"/>
                  </a:cubicBezTo>
                  <a:cubicBezTo>
                    <a:pt x="11041" y="9695"/>
                    <a:pt x="11206" y="9695"/>
                    <a:pt x="11371" y="9629"/>
                  </a:cubicBezTo>
                  <a:cubicBezTo>
                    <a:pt x="11537" y="9563"/>
                    <a:pt x="11702" y="9463"/>
                    <a:pt x="11801" y="9298"/>
                  </a:cubicBezTo>
                  <a:cubicBezTo>
                    <a:pt x="11867" y="9133"/>
                    <a:pt x="11900" y="9001"/>
                    <a:pt x="11933" y="8835"/>
                  </a:cubicBezTo>
                  <a:cubicBezTo>
                    <a:pt x="11970" y="8613"/>
                    <a:pt x="11799" y="8484"/>
                    <a:pt x="11624" y="8484"/>
                  </a:cubicBezTo>
                  <a:cubicBezTo>
                    <a:pt x="11488" y="8484"/>
                    <a:pt x="11349" y="8562"/>
                    <a:pt x="11305" y="8736"/>
                  </a:cubicBezTo>
                  <a:cubicBezTo>
                    <a:pt x="11305" y="8835"/>
                    <a:pt x="11272" y="8901"/>
                    <a:pt x="11239" y="8968"/>
                  </a:cubicBezTo>
                  <a:cubicBezTo>
                    <a:pt x="11239" y="9001"/>
                    <a:pt x="11206" y="9034"/>
                    <a:pt x="11173" y="9034"/>
                  </a:cubicBezTo>
                  <a:lnTo>
                    <a:pt x="10975" y="9034"/>
                  </a:lnTo>
                  <a:cubicBezTo>
                    <a:pt x="10909" y="9034"/>
                    <a:pt x="10842" y="9001"/>
                    <a:pt x="10743" y="8968"/>
                  </a:cubicBezTo>
                  <a:cubicBezTo>
                    <a:pt x="10479" y="8835"/>
                    <a:pt x="10281" y="8538"/>
                    <a:pt x="10314" y="8207"/>
                  </a:cubicBezTo>
                  <a:cubicBezTo>
                    <a:pt x="10347" y="7877"/>
                    <a:pt x="10545" y="7579"/>
                    <a:pt x="10842" y="7414"/>
                  </a:cubicBezTo>
                  <a:cubicBezTo>
                    <a:pt x="11054" y="7287"/>
                    <a:pt x="11283" y="7228"/>
                    <a:pt x="11508" y="7228"/>
                  </a:cubicBezTo>
                  <a:cubicBezTo>
                    <a:pt x="11986" y="7228"/>
                    <a:pt x="12446" y="7494"/>
                    <a:pt x="12693" y="7943"/>
                  </a:cubicBezTo>
                  <a:cubicBezTo>
                    <a:pt x="12925" y="8240"/>
                    <a:pt x="13024" y="8604"/>
                    <a:pt x="13057" y="9001"/>
                  </a:cubicBezTo>
                  <a:cubicBezTo>
                    <a:pt x="13024" y="9166"/>
                    <a:pt x="12991" y="9364"/>
                    <a:pt x="12925" y="9529"/>
                  </a:cubicBezTo>
                  <a:cubicBezTo>
                    <a:pt x="12826" y="9728"/>
                    <a:pt x="12760" y="9959"/>
                    <a:pt x="12693" y="10191"/>
                  </a:cubicBezTo>
                  <a:cubicBezTo>
                    <a:pt x="12495" y="11017"/>
                    <a:pt x="12528" y="11876"/>
                    <a:pt x="12793" y="12670"/>
                  </a:cubicBezTo>
                  <a:cubicBezTo>
                    <a:pt x="12498" y="12611"/>
                    <a:pt x="12198" y="12581"/>
                    <a:pt x="11899" y="12581"/>
                  </a:cubicBezTo>
                  <a:cubicBezTo>
                    <a:pt x="11361" y="12581"/>
                    <a:pt x="10824" y="12677"/>
                    <a:pt x="10314" y="12868"/>
                  </a:cubicBezTo>
                  <a:cubicBezTo>
                    <a:pt x="10082" y="12934"/>
                    <a:pt x="9884" y="13033"/>
                    <a:pt x="9653" y="13165"/>
                  </a:cubicBezTo>
                  <a:cubicBezTo>
                    <a:pt x="9520" y="13265"/>
                    <a:pt x="9355" y="13331"/>
                    <a:pt x="9190" y="13331"/>
                  </a:cubicBezTo>
                  <a:cubicBezTo>
                    <a:pt x="9105" y="13345"/>
                    <a:pt x="9022" y="13351"/>
                    <a:pt x="8940" y="13351"/>
                  </a:cubicBezTo>
                  <a:cubicBezTo>
                    <a:pt x="8639" y="13351"/>
                    <a:pt x="8359" y="13262"/>
                    <a:pt x="8099" y="13132"/>
                  </a:cubicBezTo>
                  <a:cubicBezTo>
                    <a:pt x="7372" y="12835"/>
                    <a:pt x="7041" y="12042"/>
                    <a:pt x="7339" y="11347"/>
                  </a:cubicBezTo>
                  <a:cubicBezTo>
                    <a:pt x="7471" y="11017"/>
                    <a:pt x="7735" y="10786"/>
                    <a:pt x="8066" y="10719"/>
                  </a:cubicBezTo>
                  <a:cubicBezTo>
                    <a:pt x="8099" y="10716"/>
                    <a:pt x="8132" y="10714"/>
                    <a:pt x="8165" y="10714"/>
                  </a:cubicBezTo>
                  <a:cubicBezTo>
                    <a:pt x="8455" y="10714"/>
                    <a:pt x="8711" y="10845"/>
                    <a:pt x="8859" y="11083"/>
                  </a:cubicBezTo>
                  <a:cubicBezTo>
                    <a:pt x="8925" y="11149"/>
                    <a:pt x="8958" y="11215"/>
                    <a:pt x="8958" y="11281"/>
                  </a:cubicBezTo>
                  <a:cubicBezTo>
                    <a:pt x="8991" y="11347"/>
                    <a:pt x="8991" y="11414"/>
                    <a:pt x="8958" y="11480"/>
                  </a:cubicBezTo>
                  <a:cubicBezTo>
                    <a:pt x="8958" y="11513"/>
                    <a:pt x="8958" y="11546"/>
                    <a:pt x="8925" y="11579"/>
                  </a:cubicBezTo>
                  <a:cubicBezTo>
                    <a:pt x="8859" y="11612"/>
                    <a:pt x="8793" y="11645"/>
                    <a:pt x="8727" y="11645"/>
                  </a:cubicBezTo>
                  <a:lnTo>
                    <a:pt x="8694" y="11645"/>
                  </a:lnTo>
                  <a:cubicBezTo>
                    <a:pt x="8329" y="11797"/>
                    <a:pt x="8468" y="12285"/>
                    <a:pt x="8775" y="12285"/>
                  </a:cubicBezTo>
                  <a:cubicBezTo>
                    <a:pt x="8802" y="12285"/>
                    <a:pt x="8830" y="12281"/>
                    <a:pt x="8859" y="12273"/>
                  </a:cubicBezTo>
                  <a:cubicBezTo>
                    <a:pt x="9025" y="12207"/>
                    <a:pt x="9157" y="12141"/>
                    <a:pt x="9289" y="12075"/>
                  </a:cubicBezTo>
                  <a:cubicBezTo>
                    <a:pt x="9454" y="11942"/>
                    <a:pt x="9553" y="11777"/>
                    <a:pt x="9586" y="11612"/>
                  </a:cubicBezTo>
                  <a:cubicBezTo>
                    <a:pt x="9619" y="11447"/>
                    <a:pt x="9619" y="11248"/>
                    <a:pt x="9586" y="11116"/>
                  </a:cubicBezTo>
                  <a:cubicBezTo>
                    <a:pt x="9520" y="10951"/>
                    <a:pt x="9454" y="10819"/>
                    <a:pt x="9388" y="10719"/>
                  </a:cubicBezTo>
                  <a:cubicBezTo>
                    <a:pt x="9136" y="10270"/>
                    <a:pt x="8669" y="10036"/>
                    <a:pt x="8190" y="10036"/>
                  </a:cubicBezTo>
                  <a:cubicBezTo>
                    <a:pt x="8104" y="10036"/>
                    <a:pt x="8019" y="10043"/>
                    <a:pt x="7934" y="10058"/>
                  </a:cubicBezTo>
                  <a:cubicBezTo>
                    <a:pt x="7537" y="10124"/>
                    <a:pt x="7174" y="10323"/>
                    <a:pt x="6942" y="10653"/>
                  </a:cubicBezTo>
                  <a:cubicBezTo>
                    <a:pt x="6942" y="10554"/>
                    <a:pt x="6909" y="10488"/>
                    <a:pt x="6909" y="10422"/>
                  </a:cubicBezTo>
                  <a:cubicBezTo>
                    <a:pt x="6645" y="9794"/>
                    <a:pt x="6116" y="9331"/>
                    <a:pt x="5488" y="9166"/>
                  </a:cubicBezTo>
                  <a:cubicBezTo>
                    <a:pt x="5422" y="9133"/>
                    <a:pt x="5356" y="9133"/>
                    <a:pt x="5289" y="9133"/>
                  </a:cubicBezTo>
                  <a:lnTo>
                    <a:pt x="5289" y="5199"/>
                  </a:lnTo>
                  <a:close/>
                  <a:moveTo>
                    <a:pt x="10677" y="24437"/>
                  </a:moveTo>
                  <a:cubicBezTo>
                    <a:pt x="10545" y="24635"/>
                    <a:pt x="10380" y="24833"/>
                    <a:pt x="10181" y="24999"/>
                  </a:cubicBezTo>
                  <a:cubicBezTo>
                    <a:pt x="9520" y="25561"/>
                    <a:pt x="8727" y="25957"/>
                    <a:pt x="7868" y="26156"/>
                  </a:cubicBezTo>
                  <a:cubicBezTo>
                    <a:pt x="7174" y="26321"/>
                    <a:pt x="6446" y="26387"/>
                    <a:pt x="5719" y="26387"/>
                  </a:cubicBezTo>
                  <a:cubicBezTo>
                    <a:pt x="5653" y="26122"/>
                    <a:pt x="5587" y="25825"/>
                    <a:pt x="5488" y="25561"/>
                  </a:cubicBezTo>
                  <a:lnTo>
                    <a:pt x="5488" y="25561"/>
                  </a:lnTo>
                  <a:cubicBezTo>
                    <a:pt x="5951" y="25676"/>
                    <a:pt x="6430" y="25734"/>
                    <a:pt x="6909" y="25734"/>
                  </a:cubicBezTo>
                  <a:cubicBezTo>
                    <a:pt x="7388" y="25734"/>
                    <a:pt x="7868" y="25676"/>
                    <a:pt x="8330" y="25561"/>
                  </a:cubicBezTo>
                  <a:cubicBezTo>
                    <a:pt x="8991" y="25395"/>
                    <a:pt x="9586" y="25131"/>
                    <a:pt x="10115" y="24800"/>
                  </a:cubicBezTo>
                  <a:cubicBezTo>
                    <a:pt x="10314" y="24701"/>
                    <a:pt x="10512" y="24569"/>
                    <a:pt x="10677" y="24437"/>
                  </a:cubicBezTo>
                  <a:close/>
                  <a:moveTo>
                    <a:pt x="27372" y="1"/>
                  </a:moveTo>
                  <a:cubicBezTo>
                    <a:pt x="26831" y="1"/>
                    <a:pt x="26309" y="211"/>
                    <a:pt x="25915" y="605"/>
                  </a:cubicBezTo>
                  <a:cubicBezTo>
                    <a:pt x="25684" y="803"/>
                    <a:pt x="25452" y="1101"/>
                    <a:pt x="25320" y="1398"/>
                  </a:cubicBezTo>
                  <a:cubicBezTo>
                    <a:pt x="25155" y="1729"/>
                    <a:pt x="25122" y="2092"/>
                    <a:pt x="25188" y="2456"/>
                  </a:cubicBezTo>
                  <a:cubicBezTo>
                    <a:pt x="25287" y="2820"/>
                    <a:pt x="25518" y="3150"/>
                    <a:pt x="25849" y="3348"/>
                  </a:cubicBezTo>
                  <a:cubicBezTo>
                    <a:pt x="26015" y="3424"/>
                    <a:pt x="26189" y="3465"/>
                    <a:pt x="26360" y="3465"/>
                  </a:cubicBezTo>
                  <a:cubicBezTo>
                    <a:pt x="26562" y="3465"/>
                    <a:pt x="26761" y="3408"/>
                    <a:pt x="26940" y="3282"/>
                  </a:cubicBezTo>
                  <a:cubicBezTo>
                    <a:pt x="27120" y="3162"/>
                    <a:pt x="26999" y="2877"/>
                    <a:pt x="26802" y="2877"/>
                  </a:cubicBezTo>
                  <a:cubicBezTo>
                    <a:pt x="26782" y="2877"/>
                    <a:pt x="26762" y="2880"/>
                    <a:pt x="26741" y="2886"/>
                  </a:cubicBezTo>
                  <a:cubicBezTo>
                    <a:pt x="26671" y="2909"/>
                    <a:pt x="26601" y="2920"/>
                    <a:pt x="26532" y="2920"/>
                  </a:cubicBezTo>
                  <a:cubicBezTo>
                    <a:pt x="26407" y="2920"/>
                    <a:pt x="26286" y="2884"/>
                    <a:pt x="26179" y="2820"/>
                  </a:cubicBezTo>
                  <a:cubicBezTo>
                    <a:pt x="26047" y="2687"/>
                    <a:pt x="25948" y="2522"/>
                    <a:pt x="25915" y="2324"/>
                  </a:cubicBezTo>
                  <a:cubicBezTo>
                    <a:pt x="25882" y="2125"/>
                    <a:pt x="25948" y="1927"/>
                    <a:pt x="26047" y="1762"/>
                  </a:cubicBezTo>
                  <a:cubicBezTo>
                    <a:pt x="26179" y="1564"/>
                    <a:pt x="26312" y="1398"/>
                    <a:pt x="26510" y="1266"/>
                  </a:cubicBezTo>
                  <a:cubicBezTo>
                    <a:pt x="26719" y="1081"/>
                    <a:pt x="26992" y="976"/>
                    <a:pt x="27274" y="976"/>
                  </a:cubicBezTo>
                  <a:cubicBezTo>
                    <a:pt x="27394" y="976"/>
                    <a:pt x="27515" y="995"/>
                    <a:pt x="27634" y="1035"/>
                  </a:cubicBezTo>
                  <a:cubicBezTo>
                    <a:pt x="28064" y="1200"/>
                    <a:pt x="28427" y="1464"/>
                    <a:pt x="28692" y="1861"/>
                  </a:cubicBezTo>
                  <a:cubicBezTo>
                    <a:pt x="28956" y="2225"/>
                    <a:pt x="29055" y="2654"/>
                    <a:pt x="29022" y="3084"/>
                  </a:cubicBezTo>
                  <a:cubicBezTo>
                    <a:pt x="28923" y="3580"/>
                    <a:pt x="28725" y="4010"/>
                    <a:pt x="28427" y="4373"/>
                  </a:cubicBezTo>
                  <a:cubicBezTo>
                    <a:pt x="28163" y="4770"/>
                    <a:pt x="27733" y="4968"/>
                    <a:pt x="27270" y="5001"/>
                  </a:cubicBezTo>
                  <a:cubicBezTo>
                    <a:pt x="27203" y="5005"/>
                    <a:pt x="27136" y="5007"/>
                    <a:pt x="27070" y="5007"/>
                  </a:cubicBezTo>
                  <a:cubicBezTo>
                    <a:pt x="26615" y="5007"/>
                    <a:pt x="26183" y="4910"/>
                    <a:pt x="25750" y="4737"/>
                  </a:cubicBezTo>
                  <a:cubicBezTo>
                    <a:pt x="25651" y="4704"/>
                    <a:pt x="25551" y="4671"/>
                    <a:pt x="25452" y="4638"/>
                  </a:cubicBezTo>
                  <a:cubicBezTo>
                    <a:pt x="25452" y="4538"/>
                    <a:pt x="25419" y="4472"/>
                    <a:pt x="25386" y="4406"/>
                  </a:cubicBezTo>
                  <a:cubicBezTo>
                    <a:pt x="24956" y="3216"/>
                    <a:pt x="24328" y="2092"/>
                    <a:pt x="23502" y="1101"/>
                  </a:cubicBezTo>
                  <a:cubicBezTo>
                    <a:pt x="23391" y="997"/>
                    <a:pt x="23266" y="953"/>
                    <a:pt x="23146" y="953"/>
                  </a:cubicBezTo>
                  <a:cubicBezTo>
                    <a:pt x="22767" y="953"/>
                    <a:pt x="22433" y="1393"/>
                    <a:pt x="22709" y="1795"/>
                  </a:cubicBezTo>
                  <a:lnTo>
                    <a:pt x="22709" y="1828"/>
                  </a:lnTo>
                  <a:cubicBezTo>
                    <a:pt x="23271" y="2456"/>
                    <a:pt x="23767" y="3150"/>
                    <a:pt x="24163" y="3910"/>
                  </a:cubicBezTo>
                  <a:cubicBezTo>
                    <a:pt x="23733" y="3646"/>
                    <a:pt x="23337" y="3348"/>
                    <a:pt x="22940" y="3051"/>
                  </a:cubicBezTo>
                  <a:cubicBezTo>
                    <a:pt x="22742" y="2853"/>
                    <a:pt x="22544" y="2687"/>
                    <a:pt x="22345" y="2489"/>
                  </a:cubicBezTo>
                  <a:cubicBezTo>
                    <a:pt x="22114" y="2258"/>
                    <a:pt x="21849" y="2059"/>
                    <a:pt x="21585" y="1927"/>
                  </a:cubicBezTo>
                  <a:cubicBezTo>
                    <a:pt x="21225" y="1737"/>
                    <a:pt x="20832" y="1646"/>
                    <a:pt x="20437" y="1646"/>
                  </a:cubicBezTo>
                  <a:cubicBezTo>
                    <a:pt x="20144" y="1646"/>
                    <a:pt x="19850" y="1696"/>
                    <a:pt x="19569" y="1795"/>
                  </a:cubicBezTo>
                  <a:cubicBezTo>
                    <a:pt x="19238" y="1927"/>
                    <a:pt x="18941" y="2092"/>
                    <a:pt x="18676" y="2324"/>
                  </a:cubicBezTo>
                  <a:cubicBezTo>
                    <a:pt x="18379" y="2588"/>
                    <a:pt x="18180" y="2952"/>
                    <a:pt x="18114" y="3348"/>
                  </a:cubicBezTo>
                  <a:cubicBezTo>
                    <a:pt x="17949" y="4076"/>
                    <a:pt x="18213" y="4836"/>
                    <a:pt x="18808" y="5332"/>
                  </a:cubicBezTo>
                  <a:cubicBezTo>
                    <a:pt x="19106" y="5563"/>
                    <a:pt x="19470" y="5662"/>
                    <a:pt x="19833" y="5695"/>
                  </a:cubicBezTo>
                  <a:cubicBezTo>
                    <a:pt x="20230" y="5695"/>
                    <a:pt x="20626" y="5497"/>
                    <a:pt x="20858" y="5199"/>
                  </a:cubicBezTo>
                  <a:cubicBezTo>
                    <a:pt x="20957" y="5067"/>
                    <a:pt x="21056" y="4902"/>
                    <a:pt x="21122" y="4704"/>
                  </a:cubicBezTo>
                  <a:cubicBezTo>
                    <a:pt x="21122" y="4638"/>
                    <a:pt x="21155" y="4538"/>
                    <a:pt x="21155" y="4439"/>
                  </a:cubicBezTo>
                  <a:cubicBezTo>
                    <a:pt x="21188" y="4340"/>
                    <a:pt x="21188" y="4241"/>
                    <a:pt x="21155" y="4142"/>
                  </a:cubicBezTo>
                  <a:cubicBezTo>
                    <a:pt x="21056" y="3778"/>
                    <a:pt x="20891" y="3448"/>
                    <a:pt x="20626" y="3183"/>
                  </a:cubicBezTo>
                  <a:cubicBezTo>
                    <a:pt x="20593" y="3150"/>
                    <a:pt x="20560" y="3117"/>
                    <a:pt x="20494" y="3084"/>
                  </a:cubicBezTo>
                  <a:cubicBezTo>
                    <a:pt x="20457" y="3076"/>
                    <a:pt x="20422" y="3072"/>
                    <a:pt x="20388" y="3072"/>
                  </a:cubicBezTo>
                  <a:cubicBezTo>
                    <a:pt x="19994" y="3072"/>
                    <a:pt x="19799" y="3568"/>
                    <a:pt x="20164" y="3811"/>
                  </a:cubicBezTo>
                  <a:cubicBezTo>
                    <a:pt x="20362" y="3910"/>
                    <a:pt x="20494" y="4076"/>
                    <a:pt x="20560" y="4274"/>
                  </a:cubicBezTo>
                  <a:cubicBezTo>
                    <a:pt x="20560" y="4307"/>
                    <a:pt x="20560" y="4340"/>
                    <a:pt x="20560" y="4373"/>
                  </a:cubicBezTo>
                  <a:cubicBezTo>
                    <a:pt x="20560" y="4439"/>
                    <a:pt x="20527" y="4472"/>
                    <a:pt x="20527" y="4538"/>
                  </a:cubicBezTo>
                  <a:cubicBezTo>
                    <a:pt x="20461" y="4604"/>
                    <a:pt x="20395" y="4671"/>
                    <a:pt x="20329" y="4737"/>
                  </a:cubicBezTo>
                  <a:cubicBezTo>
                    <a:pt x="20230" y="4869"/>
                    <a:pt x="20031" y="4935"/>
                    <a:pt x="19866" y="4935"/>
                  </a:cubicBezTo>
                  <a:cubicBezTo>
                    <a:pt x="19668" y="4869"/>
                    <a:pt x="19503" y="4803"/>
                    <a:pt x="19337" y="4638"/>
                  </a:cubicBezTo>
                  <a:cubicBezTo>
                    <a:pt x="19073" y="4340"/>
                    <a:pt x="19007" y="3943"/>
                    <a:pt x="19106" y="3547"/>
                  </a:cubicBezTo>
                  <a:cubicBezTo>
                    <a:pt x="19139" y="3381"/>
                    <a:pt x="19205" y="3216"/>
                    <a:pt x="19337" y="3084"/>
                  </a:cubicBezTo>
                  <a:cubicBezTo>
                    <a:pt x="19503" y="2952"/>
                    <a:pt x="19701" y="2820"/>
                    <a:pt x="19932" y="2753"/>
                  </a:cubicBezTo>
                  <a:cubicBezTo>
                    <a:pt x="20142" y="2666"/>
                    <a:pt x="20369" y="2625"/>
                    <a:pt x="20596" y="2625"/>
                  </a:cubicBezTo>
                  <a:cubicBezTo>
                    <a:pt x="20799" y="2625"/>
                    <a:pt x="21001" y="2658"/>
                    <a:pt x="21188" y="2720"/>
                  </a:cubicBezTo>
                  <a:cubicBezTo>
                    <a:pt x="21420" y="2820"/>
                    <a:pt x="21618" y="2952"/>
                    <a:pt x="21816" y="3117"/>
                  </a:cubicBezTo>
                  <a:cubicBezTo>
                    <a:pt x="22048" y="3282"/>
                    <a:pt x="22279" y="3448"/>
                    <a:pt x="22510" y="3613"/>
                  </a:cubicBezTo>
                  <a:cubicBezTo>
                    <a:pt x="23172" y="4076"/>
                    <a:pt x="23866" y="4505"/>
                    <a:pt x="24593" y="4869"/>
                  </a:cubicBezTo>
                  <a:cubicBezTo>
                    <a:pt x="24990" y="5894"/>
                    <a:pt x="25089" y="6984"/>
                    <a:pt x="24890" y="8042"/>
                  </a:cubicBezTo>
                  <a:cubicBezTo>
                    <a:pt x="24758" y="8604"/>
                    <a:pt x="24527" y="9133"/>
                    <a:pt x="24262" y="9629"/>
                  </a:cubicBezTo>
                  <a:cubicBezTo>
                    <a:pt x="23998" y="10124"/>
                    <a:pt x="23634" y="10587"/>
                    <a:pt x="23172" y="10951"/>
                  </a:cubicBezTo>
                  <a:cubicBezTo>
                    <a:pt x="22874" y="11182"/>
                    <a:pt x="22510" y="11347"/>
                    <a:pt x="22114" y="11414"/>
                  </a:cubicBezTo>
                  <a:cubicBezTo>
                    <a:pt x="22054" y="11417"/>
                    <a:pt x="21995" y="11419"/>
                    <a:pt x="21935" y="11419"/>
                  </a:cubicBezTo>
                  <a:cubicBezTo>
                    <a:pt x="21401" y="11419"/>
                    <a:pt x="20871" y="11285"/>
                    <a:pt x="20395" y="11017"/>
                  </a:cubicBezTo>
                  <a:cubicBezTo>
                    <a:pt x="19701" y="10620"/>
                    <a:pt x="19271" y="9860"/>
                    <a:pt x="19271" y="9067"/>
                  </a:cubicBezTo>
                  <a:cubicBezTo>
                    <a:pt x="19271" y="8273"/>
                    <a:pt x="19701" y="7513"/>
                    <a:pt x="20362" y="7084"/>
                  </a:cubicBezTo>
                  <a:cubicBezTo>
                    <a:pt x="20585" y="6935"/>
                    <a:pt x="20864" y="6860"/>
                    <a:pt x="21143" y="6860"/>
                  </a:cubicBezTo>
                  <a:cubicBezTo>
                    <a:pt x="21236" y="6860"/>
                    <a:pt x="21329" y="6869"/>
                    <a:pt x="21420" y="6885"/>
                  </a:cubicBezTo>
                  <a:cubicBezTo>
                    <a:pt x="21750" y="6951"/>
                    <a:pt x="22048" y="7216"/>
                    <a:pt x="22180" y="7546"/>
                  </a:cubicBezTo>
                  <a:cubicBezTo>
                    <a:pt x="22246" y="7910"/>
                    <a:pt x="22180" y="8273"/>
                    <a:pt x="21949" y="8538"/>
                  </a:cubicBezTo>
                  <a:cubicBezTo>
                    <a:pt x="21681" y="8776"/>
                    <a:pt x="21334" y="8906"/>
                    <a:pt x="20978" y="8906"/>
                  </a:cubicBezTo>
                  <a:cubicBezTo>
                    <a:pt x="20938" y="8906"/>
                    <a:pt x="20898" y="8905"/>
                    <a:pt x="20858" y="8901"/>
                  </a:cubicBezTo>
                  <a:cubicBezTo>
                    <a:pt x="20759" y="8901"/>
                    <a:pt x="20659" y="8968"/>
                    <a:pt x="20659" y="9067"/>
                  </a:cubicBezTo>
                  <a:cubicBezTo>
                    <a:pt x="20626" y="9166"/>
                    <a:pt x="20693" y="9265"/>
                    <a:pt x="20792" y="9265"/>
                  </a:cubicBezTo>
                  <a:cubicBezTo>
                    <a:pt x="20914" y="9296"/>
                    <a:pt x="21038" y="9310"/>
                    <a:pt x="21162" y="9310"/>
                  </a:cubicBezTo>
                  <a:cubicBezTo>
                    <a:pt x="21573" y="9310"/>
                    <a:pt x="21982" y="9148"/>
                    <a:pt x="22312" y="8868"/>
                  </a:cubicBezTo>
                  <a:cubicBezTo>
                    <a:pt x="22709" y="8472"/>
                    <a:pt x="22874" y="7910"/>
                    <a:pt x="22775" y="7348"/>
                  </a:cubicBezTo>
                  <a:cubicBezTo>
                    <a:pt x="22610" y="6786"/>
                    <a:pt x="22147" y="6356"/>
                    <a:pt x="21585" y="6191"/>
                  </a:cubicBezTo>
                  <a:cubicBezTo>
                    <a:pt x="21413" y="6148"/>
                    <a:pt x="21235" y="6126"/>
                    <a:pt x="21056" y="6126"/>
                  </a:cubicBezTo>
                  <a:cubicBezTo>
                    <a:pt x="20684" y="6126"/>
                    <a:pt x="20311" y="6222"/>
                    <a:pt x="19998" y="6422"/>
                  </a:cubicBezTo>
                  <a:cubicBezTo>
                    <a:pt x="19734" y="6555"/>
                    <a:pt x="19503" y="6753"/>
                    <a:pt x="19304" y="6984"/>
                  </a:cubicBezTo>
                  <a:cubicBezTo>
                    <a:pt x="18941" y="6918"/>
                    <a:pt x="18048" y="6687"/>
                    <a:pt x="17189" y="5596"/>
                  </a:cubicBezTo>
                  <a:cubicBezTo>
                    <a:pt x="16049" y="4156"/>
                    <a:pt x="14174" y="1818"/>
                    <a:pt x="12256" y="1818"/>
                  </a:cubicBezTo>
                  <a:cubicBezTo>
                    <a:pt x="12060" y="1818"/>
                    <a:pt x="11864" y="1842"/>
                    <a:pt x="11669" y="1894"/>
                  </a:cubicBezTo>
                  <a:cubicBezTo>
                    <a:pt x="11140" y="1993"/>
                    <a:pt x="10611" y="2258"/>
                    <a:pt x="10181" y="2588"/>
                  </a:cubicBezTo>
                  <a:cubicBezTo>
                    <a:pt x="9917" y="2555"/>
                    <a:pt x="9686" y="2555"/>
                    <a:pt x="9421" y="2555"/>
                  </a:cubicBezTo>
                  <a:lnTo>
                    <a:pt x="8165" y="2588"/>
                  </a:lnTo>
                  <a:cubicBezTo>
                    <a:pt x="7668" y="2601"/>
                    <a:pt x="7209" y="2612"/>
                    <a:pt x="6775" y="2612"/>
                  </a:cubicBezTo>
                  <a:cubicBezTo>
                    <a:pt x="4902" y="2612"/>
                    <a:pt x="3518" y="2402"/>
                    <a:pt x="1720" y="1167"/>
                  </a:cubicBezTo>
                  <a:lnTo>
                    <a:pt x="298" y="208"/>
                  </a:lnTo>
                  <a:lnTo>
                    <a:pt x="1257" y="1630"/>
                  </a:lnTo>
                  <a:cubicBezTo>
                    <a:pt x="2810" y="3844"/>
                    <a:pt x="2744" y="5431"/>
                    <a:pt x="2678" y="8075"/>
                  </a:cubicBezTo>
                  <a:cubicBezTo>
                    <a:pt x="2678" y="8505"/>
                    <a:pt x="2645" y="8901"/>
                    <a:pt x="2645" y="9364"/>
                  </a:cubicBezTo>
                  <a:cubicBezTo>
                    <a:pt x="2645" y="9596"/>
                    <a:pt x="2645" y="9827"/>
                    <a:pt x="2678" y="10091"/>
                  </a:cubicBezTo>
                  <a:cubicBezTo>
                    <a:pt x="2348" y="10521"/>
                    <a:pt x="2116" y="11050"/>
                    <a:pt x="1984" y="11579"/>
                  </a:cubicBezTo>
                  <a:cubicBezTo>
                    <a:pt x="1455" y="13694"/>
                    <a:pt x="4133" y="15843"/>
                    <a:pt x="5686" y="17099"/>
                  </a:cubicBezTo>
                  <a:cubicBezTo>
                    <a:pt x="6810" y="17958"/>
                    <a:pt x="7041" y="18851"/>
                    <a:pt x="7107" y="19214"/>
                  </a:cubicBezTo>
                  <a:cubicBezTo>
                    <a:pt x="6876" y="19413"/>
                    <a:pt x="6678" y="19644"/>
                    <a:pt x="6545" y="19908"/>
                  </a:cubicBezTo>
                  <a:cubicBezTo>
                    <a:pt x="6248" y="20404"/>
                    <a:pt x="6182" y="20966"/>
                    <a:pt x="6314" y="21495"/>
                  </a:cubicBezTo>
                  <a:cubicBezTo>
                    <a:pt x="6500" y="22281"/>
                    <a:pt x="7178" y="22730"/>
                    <a:pt x="7861" y="22730"/>
                  </a:cubicBezTo>
                  <a:cubicBezTo>
                    <a:pt x="8270" y="22730"/>
                    <a:pt x="8682" y="22569"/>
                    <a:pt x="8991" y="22222"/>
                  </a:cubicBezTo>
                  <a:cubicBezTo>
                    <a:pt x="9355" y="21792"/>
                    <a:pt x="9487" y="21231"/>
                    <a:pt x="9355" y="20735"/>
                  </a:cubicBezTo>
                  <a:cubicBezTo>
                    <a:pt x="9355" y="20636"/>
                    <a:pt x="9256" y="20569"/>
                    <a:pt x="9157" y="20569"/>
                  </a:cubicBezTo>
                  <a:cubicBezTo>
                    <a:pt x="9058" y="20569"/>
                    <a:pt x="8991" y="20669"/>
                    <a:pt x="8991" y="20768"/>
                  </a:cubicBezTo>
                  <a:cubicBezTo>
                    <a:pt x="9025" y="21164"/>
                    <a:pt x="8892" y="21561"/>
                    <a:pt x="8628" y="21859"/>
                  </a:cubicBezTo>
                  <a:cubicBezTo>
                    <a:pt x="8433" y="22029"/>
                    <a:pt x="8183" y="22128"/>
                    <a:pt x="7920" y="22128"/>
                  </a:cubicBezTo>
                  <a:cubicBezTo>
                    <a:pt x="7826" y="22128"/>
                    <a:pt x="7731" y="22116"/>
                    <a:pt x="7636" y="22090"/>
                  </a:cubicBezTo>
                  <a:cubicBezTo>
                    <a:pt x="7306" y="21958"/>
                    <a:pt x="7041" y="21693"/>
                    <a:pt x="6975" y="21330"/>
                  </a:cubicBezTo>
                  <a:cubicBezTo>
                    <a:pt x="6909" y="20966"/>
                    <a:pt x="6975" y="20603"/>
                    <a:pt x="7174" y="20272"/>
                  </a:cubicBezTo>
                  <a:cubicBezTo>
                    <a:pt x="7603" y="19611"/>
                    <a:pt x="8330" y="19214"/>
                    <a:pt x="9157" y="19181"/>
                  </a:cubicBezTo>
                  <a:cubicBezTo>
                    <a:pt x="9950" y="19181"/>
                    <a:pt x="10710" y="19611"/>
                    <a:pt x="11107" y="20305"/>
                  </a:cubicBezTo>
                  <a:cubicBezTo>
                    <a:pt x="11404" y="20834"/>
                    <a:pt x="11537" y="21429"/>
                    <a:pt x="11504" y="22057"/>
                  </a:cubicBezTo>
                  <a:cubicBezTo>
                    <a:pt x="11437" y="22420"/>
                    <a:pt x="11272" y="22784"/>
                    <a:pt x="11041" y="23115"/>
                  </a:cubicBezTo>
                  <a:cubicBezTo>
                    <a:pt x="10677" y="23544"/>
                    <a:pt x="10248" y="23875"/>
                    <a:pt x="9752" y="24139"/>
                  </a:cubicBezTo>
                  <a:cubicBezTo>
                    <a:pt x="9256" y="24437"/>
                    <a:pt x="8727" y="24635"/>
                    <a:pt x="8165" y="24767"/>
                  </a:cubicBezTo>
                  <a:cubicBezTo>
                    <a:pt x="7795" y="24835"/>
                    <a:pt x="7424" y="24868"/>
                    <a:pt x="7056" y="24868"/>
                  </a:cubicBezTo>
                  <a:cubicBezTo>
                    <a:pt x="6341" y="24868"/>
                    <a:pt x="5635" y="24743"/>
                    <a:pt x="4959" y="24503"/>
                  </a:cubicBezTo>
                  <a:cubicBezTo>
                    <a:pt x="4595" y="23776"/>
                    <a:pt x="4199" y="23082"/>
                    <a:pt x="3736" y="22420"/>
                  </a:cubicBezTo>
                  <a:cubicBezTo>
                    <a:pt x="3571" y="22189"/>
                    <a:pt x="3405" y="21958"/>
                    <a:pt x="3207" y="21726"/>
                  </a:cubicBezTo>
                  <a:cubicBezTo>
                    <a:pt x="3075" y="21528"/>
                    <a:pt x="2943" y="21330"/>
                    <a:pt x="2843" y="21098"/>
                  </a:cubicBezTo>
                  <a:cubicBezTo>
                    <a:pt x="2612" y="20470"/>
                    <a:pt x="2777" y="19776"/>
                    <a:pt x="3207" y="19280"/>
                  </a:cubicBezTo>
                  <a:cubicBezTo>
                    <a:pt x="3339" y="19148"/>
                    <a:pt x="3471" y="19049"/>
                    <a:pt x="3670" y="19016"/>
                  </a:cubicBezTo>
                  <a:cubicBezTo>
                    <a:pt x="3776" y="18987"/>
                    <a:pt x="3887" y="18972"/>
                    <a:pt x="4001" y="18972"/>
                  </a:cubicBezTo>
                  <a:cubicBezTo>
                    <a:pt x="4275" y="18972"/>
                    <a:pt x="4559" y="19060"/>
                    <a:pt x="4794" y="19247"/>
                  </a:cubicBezTo>
                  <a:cubicBezTo>
                    <a:pt x="4926" y="19380"/>
                    <a:pt x="4992" y="19578"/>
                    <a:pt x="5058" y="19776"/>
                  </a:cubicBezTo>
                  <a:cubicBezTo>
                    <a:pt x="5091" y="19941"/>
                    <a:pt x="5025" y="20107"/>
                    <a:pt x="4893" y="20239"/>
                  </a:cubicBezTo>
                  <a:cubicBezTo>
                    <a:pt x="4794" y="20305"/>
                    <a:pt x="4728" y="20338"/>
                    <a:pt x="4628" y="20404"/>
                  </a:cubicBezTo>
                  <a:lnTo>
                    <a:pt x="4496" y="20437"/>
                  </a:lnTo>
                  <a:lnTo>
                    <a:pt x="4364" y="20437"/>
                  </a:lnTo>
                  <a:cubicBezTo>
                    <a:pt x="4166" y="20371"/>
                    <a:pt x="4000" y="20206"/>
                    <a:pt x="3934" y="20008"/>
                  </a:cubicBezTo>
                  <a:cubicBezTo>
                    <a:pt x="3901" y="19974"/>
                    <a:pt x="3868" y="19908"/>
                    <a:pt x="3802" y="19875"/>
                  </a:cubicBezTo>
                  <a:cubicBezTo>
                    <a:pt x="3728" y="19816"/>
                    <a:pt x="3633" y="19783"/>
                    <a:pt x="3540" y="19783"/>
                  </a:cubicBezTo>
                  <a:cubicBezTo>
                    <a:pt x="3426" y="19783"/>
                    <a:pt x="3313" y="19832"/>
                    <a:pt x="3240" y="19941"/>
                  </a:cubicBezTo>
                  <a:cubicBezTo>
                    <a:pt x="3108" y="20107"/>
                    <a:pt x="3141" y="20371"/>
                    <a:pt x="3306" y="20503"/>
                  </a:cubicBezTo>
                  <a:cubicBezTo>
                    <a:pt x="3571" y="20768"/>
                    <a:pt x="3868" y="20933"/>
                    <a:pt x="4232" y="21032"/>
                  </a:cubicBezTo>
                  <a:cubicBezTo>
                    <a:pt x="4281" y="21049"/>
                    <a:pt x="4331" y="21057"/>
                    <a:pt x="4380" y="21057"/>
                  </a:cubicBezTo>
                  <a:cubicBezTo>
                    <a:pt x="4430" y="21057"/>
                    <a:pt x="4480" y="21049"/>
                    <a:pt x="4529" y="21032"/>
                  </a:cubicBezTo>
                  <a:cubicBezTo>
                    <a:pt x="4628" y="21032"/>
                    <a:pt x="4728" y="20999"/>
                    <a:pt x="4794" y="20999"/>
                  </a:cubicBezTo>
                  <a:cubicBezTo>
                    <a:pt x="4992" y="20933"/>
                    <a:pt x="5157" y="20867"/>
                    <a:pt x="5289" y="20735"/>
                  </a:cubicBezTo>
                  <a:cubicBezTo>
                    <a:pt x="5587" y="20503"/>
                    <a:pt x="5785" y="20107"/>
                    <a:pt x="5785" y="19710"/>
                  </a:cubicBezTo>
                  <a:cubicBezTo>
                    <a:pt x="5752" y="19346"/>
                    <a:pt x="5653" y="18983"/>
                    <a:pt x="5422" y="18685"/>
                  </a:cubicBezTo>
                  <a:cubicBezTo>
                    <a:pt x="5023" y="18207"/>
                    <a:pt x="4455" y="17943"/>
                    <a:pt x="3869" y="17943"/>
                  </a:cubicBezTo>
                  <a:cubicBezTo>
                    <a:pt x="3726" y="17943"/>
                    <a:pt x="3582" y="17959"/>
                    <a:pt x="3438" y="17991"/>
                  </a:cubicBezTo>
                  <a:cubicBezTo>
                    <a:pt x="3042" y="18057"/>
                    <a:pt x="2678" y="18256"/>
                    <a:pt x="2414" y="18553"/>
                  </a:cubicBezTo>
                  <a:cubicBezTo>
                    <a:pt x="2182" y="18818"/>
                    <a:pt x="2017" y="19115"/>
                    <a:pt x="1885" y="19446"/>
                  </a:cubicBezTo>
                  <a:cubicBezTo>
                    <a:pt x="1654" y="20107"/>
                    <a:pt x="1687" y="20834"/>
                    <a:pt x="1984" y="21462"/>
                  </a:cubicBezTo>
                  <a:cubicBezTo>
                    <a:pt x="2149" y="21726"/>
                    <a:pt x="2348" y="21991"/>
                    <a:pt x="2579" y="22255"/>
                  </a:cubicBezTo>
                  <a:cubicBezTo>
                    <a:pt x="2744" y="22420"/>
                    <a:pt x="2943" y="22652"/>
                    <a:pt x="3108" y="22850"/>
                  </a:cubicBezTo>
                  <a:cubicBezTo>
                    <a:pt x="3438" y="23247"/>
                    <a:pt x="3736" y="23643"/>
                    <a:pt x="4000" y="24073"/>
                  </a:cubicBezTo>
                  <a:cubicBezTo>
                    <a:pt x="3240" y="23677"/>
                    <a:pt x="2513" y="23214"/>
                    <a:pt x="1852" y="22652"/>
                  </a:cubicBezTo>
                  <a:lnTo>
                    <a:pt x="1819" y="22619"/>
                  </a:lnTo>
                  <a:cubicBezTo>
                    <a:pt x="1715" y="22534"/>
                    <a:pt x="1606" y="22498"/>
                    <a:pt x="1502" y="22498"/>
                  </a:cubicBezTo>
                  <a:cubicBezTo>
                    <a:pt x="1076" y="22498"/>
                    <a:pt x="733" y="23100"/>
                    <a:pt x="1158" y="23445"/>
                  </a:cubicBezTo>
                  <a:cubicBezTo>
                    <a:pt x="2149" y="24271"/>
                    <a:pt x="3273" y="24899"/>
                    <a:pt x="4496" y="25329"/>
                  </a:cubicBezTo>
                  <a:lnTo>
                    <a:pt x="4694" y="25395"/>
                  </a:lnTo>
                  <a:cubicBezTo>
                    <a:pt x="4728" y="25494"/>
                    <a:pt x="4794" y="25594"/>
                    <a:pt x="4827" y="25693"/>
                  </a:cubicBezTo>
                  <a:cubicBezTo>
                    <a:pt x="5025" y="26189"/>
                    <a:pt x="5091" y="26684"/>
                    <a:pt x="5091" y="27213"/>
                  </a:cubicBezTo>
                  <a:cubicBezTo>
                    <a:pt x="5058" y="27676"/>
                    <a:pt x="4827" y="28106"/>
                    <a:pt x="4463" y="28370"/>
                  </a:cubicBezTo>
                  <a:cubicBezTo>
                    <a:pt x="4100" y="28668"/>
                    <a:pt x="3637" y="28866"/>
                    <a:pt x="3174" y="28965"/>
                  </a:cubicBezTo>
                  <a:cubicBezTo>
                    <a:pt x="3121" y="28969"/>
                    <a:pt x="3068" y="28971"/>
                    <a:pt x="3014" y="28971"/>
                  </a:cubicBezTo>
                  <a:cubicBezTo>
                    <a:pt x="2632" y="28971"/>
                    <a:pt x="2241" y="28866"/>
                    <a:pt x="1951" y="28635"/>
                  </a:cubicBezTo>
                  <a:cubicBezTo>
                    <a:pt x="1554" y="28370"/>
                    <a:pt x="1257" y="28007"/>
                    <a:pt x="1125" y="27577"/>
                  </a:cubicBezTo>
                  <a:cubicBezTo>
                    <a:pt x="959" y="27180"/>
                    <a:pt x="1059" y="26717"/>
                    <a:pt x="1323" y="26387"/>
                  </a:cubicBezTo>
                  <a:cubicBezTo>
                    <a:pt x="1455" y="26222"/>
                    <a:pt x="1620" y="26056"/>
                    <a:pt x="1819" y="25924"/>
                  </a:cubicBezTo>
                  <a:cubicBezTo>
                    <a:pt x="1968" y="25850"/>
                    <a:pt x="2116" y="25813"/>
                    <a:pt x="2265" y="25813"/>
                  </a:cubicBezTo>
                  <a:cubicBezTo>
                    <a:pt x="2315" y="25813"/>
                    <a:pt x="2364" y="25817"/>
                    <a:pt x="2414" y="25825"/>
                  </a:cubicBezTo>
                  <a:cubicBezTo>
                    <a:pt x="2612" y="25825"/>
                    <a:pt x="2777" y="25924"/>
                    <a:pt x="2910" y="26089"/>
                  </a:cubicBezTo>
                  <a:cubicBezTo>
                    <a:pt x="3009" y="26255"/>
                    <a:pt x="3042" y="26453"/>
                    <a:pt x="2976" y="26618"/>
                  </a:cubicBezTo>
                  <a:cubicBezTo>
                    <a:pt x="2953" y="26777"/>
                    <a:pt x="3086" y="26905"/>
                    <a:pt x="3226" y="26905"/>
                  </a:cubicBezTo>
                  <a:cubicBezTo>
                    <a:pt x="3289" y="26905"/>
                    <a:pt x="3354" y="26879"/>
                    <a:pt x="3405" y="26817"/>
                  </a:cubicBezTo>
                  <a:cubicBezTo>
                    <a:pt x="3604" y="26519"/>
                    <a:pt x="3604" y="26089"/>
                    <a:pt x="3438" y="25759"/>
                  </a:cubicBezTo>
                  <a:cubicBezTo>
                    <a:pt x="3240" y="25428"/>
                    <a:pt x="2943" y="25197"/>
                    <a:pt x="2579" y="25098"/>
                  </a:cubicBezTo>
                  <a:cubicBezTo>
                    <a:pt x="2464" y="25077"/>
                    <a:pt x="2345" y="25066"/>
                    <a:pt x="2227" y="25066"/>
                  </a:cubicBezTo>
                  <a:cubicBezTo>
                    <a:pt x="1971" y="25066"/>
                    <a:pt x="1714" y="25117"/>
                    <a:pt x="1488" y="25230"/>
                  </a:cubicBezTo>
                  <a:cubicBezTo>
                    <a:pt x="1191" y="25362"/>
                    <a:pt x="926" y="25561"/>
                    <a:pt x="695" y="25825"/>
                  </a:cubicBezTo>
                  <a:cubicBezTo>
                    <a:pt x="166" y="26354"/>
                    <a:pt x="1" y="27114"/>
                    <a:pt x="199" y="27808"/>
                  </a:cubicBezTo>
                  <a:cubicBezTo>
                    <a:pt x="397" y="28469"/>
                    <a:pt x="794" y="29031"/>
                    <a:pt x="1356" y="29428"/>
                  </a:cubicBezTo>
                  <a:cubicBezTo>
                    <a:pt x="1822" y="29756"/>
                    <a:pt x="2400" y="29949"/>
                    <a:pt x="2980" y="29949"/>
                  </a:cubicBezTo>
                  <a:cubicBezTo>
                    <a:pt x="3100" y="29949"/>
                    <a:pt x="3220" y="29941"/>
                    <a:pt x="3339" y="29924"/>
                  </a:cubicBezTo>
                  <a:cubicBezTo>
                    <a:pt x="3967" y="29791"/>
                    <a:pt x="4562" y="29461"/>
                    <a:pt x="5058" y="29031"/>
                  </a:cubicBezTo>
                  <a:cubicBezTo>
                    <a:pt x="5289" y="28800"/>
                    <a:pt x="5521" y="28502"/>
                    <a:pt x="5653" y="28205"/>
                  </a:cubicBezTo>
                  <a:cubicBezTo>
                    <a:pt x="5785" y="27874"/>
                    <a:pt x="5851" y="27544"/>
                    <a:pt x="5851" y="27213"/>
                  </a:cubicBezTo>
                  <a:lnTo>
                    <a:pt x="5851" y="27147"/>
                  </a:lnTo>
                  <a:cubicBezTo>
                    <a:pt x="6579" y="27114"/>
                    <a:pt x="7339" y="26982"/>
                    <a:pt x="8033" y="26784"/>
                  </a:cubicBezTo>
                  <a:cubicBezTo>
                    <a:pt x="8958" y="26519"/>
                    <a:pt x="9818" y="26056"/>
                    <a:pt x="10545" y="25395"/>
                  </a:cubicBezTo>
                  <a:cubicBezTo>
                    <a:pt x="11999" y="24040"/>
                    <a:pt x="12429" y="21859"/>
                    <a:pt x="11603" y="20041"/>
                  </a:cubicBezTo>
                  <a:cubicBezTo>
                    <a:pt x="11206" y="19148"/>
                    <a:pt x="10380" y="18553"/>
                    <a:pt x="9421" y="18421"/>
                  </a:cubicBezTo>
                  <a:cubicBezTo>
                    <a:pt x="9454" y="18024"/>
                    <a:pt x="9388" y="17661"/>
                    <a:pt x="9256" y="17297"/>
                  </a:cubicBezTo>
                  <a:cubicBezTo>
                    <a:pt x="9091" y="16801"/>
                    <a:pt x="8793" y="16339"/>
                    <a:pt x="8397" y="15975"/>
                  </a:cubicBezTo>
                  <a:cubicBezTo>
                    <a:pt x="8033" y="15611"/>
                    <a:pt x="7702" y="15314"/>
                    <a:pt x="7339" y="15016"/>
                  </a:cubicBezTo>
                  <a:cubicBezTo>
                    <a:pt x="6975" y="14686"/>
                    <a:pt x="6612" y="14388"/>
                    <a:pt x="6314" y="14091"/>
                  </a:cubicBezTo>
                  <a:lnTo>
                    <a:pt x="6281" y="14058"/>
                  </a:lnTo>
                  <a:cubicBezTo>
                    <a:pt x="6186" y="13979"/>
                    <a:pt x="6069" y="13938"/>
                    <a:pt x="5951" y="13938"/>
                  </a:cubicBezTo>
                  <a:cubicBezTo>
                    <a:pt x="5821" y="13938"/>
                    <a:pt x="5691" y="13987"/>
                    <a:pt x="5587" y="14091"/>
                  </a:cubicBezTo>
                  <a:cubicBezTo>
                    <a:pt x="5422" y="14289"/>
                    <a:pt x="5455" y="14620"/>
                    <a:pt x="5653" y="14785"/>
                  </a:cubicBezTo>
                  <a:cubicBezTo>
                    <a:pt x="6017" y="15149"/>
                    <a:pt x="6413" y="15413"/>
                    <a:pt x="6777" y="15677"/>
                  </a:cubicBezTo>
                  <a:cubicBezTo>
                    <a:pt x="7174" y="15975"/>
                    <a:pt x="7537" y="16272"/>
                    <a:pt x="7868" y="16537"/>
                  </a:cubicBezTo>
                  <a:cubicBezTo>
                    <a:pt x="8198" y="16801"/>
                    <a:pt x="8463" y="17165"/>
                    <a:pt x="8628" y="17529"/>
                  </a:cubicBezTo>
                  <a:cubicBezTo>
                    <a:pt x="8760" y="17826"/>
                    <a:pt x="8793" y="18123"/>
                    <a:pt x="8793" y="18421"/>
                  </a:cubicBezTo>
                  <a:cubicBezTo>
                    <a:pt x="8397" y="18487"/>
                    <a:pt x="8000" y="18619"/>
                    <a:pt x="7669" y="18818"/>
                  </a:cubicBezTo>
                  <a:cubicBezTo>
                    <a:pt x="7405" y="17925"/>
                    <a:pt x="6843" y="17165"/>
                    <a:pt x="6116" y="16636"/>
                  </a:cubicBezTo>
                  <a:cubicBezTo>
                    <a:pt x="4728" y="15479"/>
                    <a:pt x="2149" y="13463"/>
                    <a:pt x="2579" y="11744"/>
                  </a:cubicBezTo>
                  <a:cubicBezTo>
                    <a:pt x="2645" y="11447"/>
                    <a:pt x="2744" y="11182"/>
                    <a:pt x="2877" y="10951"/>
                  </a:cubicBezTo>
                  <a:cubicBezTo>
                    <a:pt x="3141" y="11744"/>
                    <a:pt x="3736" y="12339"/>
                    <a:pt x="4529" y="12603"/>
                  </a:cubicBezTo>
                  <a:cubicBezTo>
                    <a:pt x="4757" y="12676"/>
                    <a:pt x="4992" y="12713"/>
                    <a:pt x="5224" y="12713"/>
                  </a:cubicBezTo>
                  <a:cubicBezTo>
                    <a:pt x="5731" y="12713"/>
                    <a:pt x="6226" y="12537"/>
                    <a:pt x="6612" y="12174"/>
                  </a:cubicBezTo>
                  <a:cubicBezTo>
                    <a:pt x="6645" y="12339"/>
                    <a:pt x="6678" y="12471"/>
                    <a:pt x="6744" y="12603"/>
                  </a:cubicBezTo>
                  <a:cubicBezTo>
                    <a:pt x="6942" y="13066"/>
                    <a:pt x="7339" y="13430"/>
                    <a:pt x="7802" y="13661"/>
                  </a:cubicBezTo>
                  <a:cubicBezTo>
                    <a:pt x="8143" y="13832"/>
                    <a:pt x="8503" y="13931"/>
                    <a:pt x="8868" y="13931"/>
                  </a:cubicBezTo>
                  <a:cubicBezTo>
                    <a:pt x="8997" y="13931"/>
                    <a:pt x="9126" y="13919"/>
                    <a:pt x="9256" y="13893"/>
                  </a:cubicBezTo>
                  <a:cubicBezTo>
                    <a:pt x="9520" y="13860"/>
                    <a:pt x="9785" y="13760"/>
                    <a:pt x="10016" y="13628"/>
                  </a:cubicBezTo>
                  <a:cubicBezTo>
                    <a:pt x="10181" y="13529"/>
                    <a:pt x="10347" y="13430"/>
                    <a:pt x="10545" y="13331"/>
                  </a:cubicBezTo>
                  <a:cubicBezTo>
                    <a:pt x="11130" y="13111"/>
                    <a:pt x="11732" y="12982"/>
                    <a:pt x="12353" y="12982"/>
                  </a:cubicBezTo>
                  <a:cubicBezTo>
                    <a:pt x="12574" y="12982"/>
                    <a:pt x="12798" y="12998"/>
                    <a:pt x="13024" y="13033"/>
                  </a:cubicBezTo>
                  <a:lnTo>
                    <a:pt x="13090" y="13033"/>
                  </a:lnTo>
                  <a:cubicBezTo>
                    <a:pt x="13189" y="13000"/>
                    <a:pt x="13222" y="12901"/>
                    <a:pt x="13222" y="12802"/>
                  </a:cubicBezTo>
                  <a:cubicBezTo>
                    <a:pt x="12991" y="12009"/>
                    <a:pt x="12991" y="11149"/>
                    <a:pt x="13222" y="10323"/>
                  </a:cubicBezTo>
                  <a:cubicBezTo>
                    <a:pt x="13255" y="10124"/>
                    <a:pt x="13355" y="9959"/>
                    <a:pt x="13421" y="9761"/>
                  </a:cubicBezTo>
                  <a:cubicBezTo>
                    <a:pt x="13553" y="9529"/>
                    <a:pt x="13619" y="9298"/>
                    <a:pt x="13652" y="9034"/>
                  </a:cubicBezTo>
                  <a:cubicBezTo>
                    <a:pt x="13652" y="8505"/>
                    <a:pt x="13520" y="8009"/>
                    <a:pt x="13222" y="7612"/>
                  </a:cubicBezTo>
                  <a:cubicBezTo>
                    <a:pt x="12958" y="7150"/>
                    <a:pt x="12528" y="6819"/>
                    <a:pt x="12032" y="6687"/>
                  </a:cubicBezTo>
                  <a:cubicBezTo>
                    <a:pt x="12065" y="6654"/>
                    <a:pt x="12099" y="6654"/>
                    <a:pt x="12165" y="6621"/>
                  </a:cubicBezTo>
                  <a:cubicBezTo>
                    <a:pt x="12693" y="6257"/>
                    <a:pt x="12958" y="5299"/>
                    <a:pt x="12693" y="4439"/>
                  </a:cubicBezTo>
                  <a:cubicBezTo>
                    <a:pt x="12429" y="3646"/>
                    <a:pt x="11834" y="3051"/>
                    <a:pt x="11041" y="2787"/>
                  </a:cubicBezTo>
                  <a:cubicBezTo>
                    <a:pt x="11272" y="2687"/>
                    <a:pt x="11570" y="2588"/>
                    <a:pt x="11834" y="2522"/>
                  </a:cubicBezTo>
                  <a:cubicBezTo>
                    <a:pt x="11965" y="2489"/>
                    <a:pt x="12098" y="2474"/>
                    <a:pt x="12233" y="2474"/>
                  </a:cubicBezTo>
                  <a:cubicBezTo>
                    <a:pt x="13860" y="2474"/>
                    <a:pt x="15685" y="4743"/>
                    <a:pt x="16693" y="6026"/>
                  </a:cubicBezTo>
                  <a:cubicBezTo>
                    <a:pt x="17255" y="6753"/>
                    <a:pt x="18015" y="7282"/>
                    <a:pt x="18875" y="7546"/>
                  </a:cubicBezTo>
                  <a:cubicBezTo>
                    <a:pt x="18676" y="7910"/>
                    <a:pt x="18544" y="8307"/>
                    <a:pt x="18511" y="8703"/>
                  </a:cubicBezTo>
                  <a:cubicBezTo>
                    <a:pt x="18213" y="8703"/>
                    <a:pt x="17883" y="8637"/>
                    <a:pt x="17619" y="8538"/>
                  </a:cubicBezTo>
                  <a:cubicBezTo>
                    <a:pt x="17222" y="8373"/>
                    <a:pt x="16891" y="8108"/>
                    <a:pt x="16627" y="7778"/>
                  </a:cubicBezTo>
                  <a:cubicBezTo>
                    <a:pt x="16329" y="7447"/>
                    <a:pt x="16065" y="7050"/>
                    <a:pt x="15767" y="6687"/>
                  </a:cubicBezTo>
                  <a:cubicBezTo>
                    <a:pt x="15503" y="6323"/>
                    <a:pt x="15206" y="5927"/>
                    <a:pt x="14875" y="5563"/>
                  </a:cubicBezTo>
                  <a:lnTo>
                    <a:pt x="14842" y="5530"/>
                  </a:lnTo>
                  <a:cubicBezTo>
                    <a:pt x="14734" y="5422"/>
                    <a:pt x="14614" y="5377"/>
                    <a:pt x="14499" y="5377"/>
                  </a:cubicBezTo>
                  <a:cubicBezTo>
                    <a:pt x="14119" y="5377"/>
                    <a:pt x="13793" y="5869"/>
                    <a:pt x="14148" y="6224"/>
                  </a:cubicBezTo>
                  <a:cubicBezTo>
                    <a:pt x="14478" y="6522"/>
                    <a:pt x="14776" y="6885"/>
                    <a:pt x="15073" y="7249"/>
                  </a:cubicBezTo>
                  <a:cubicBezTo>
                    <a:pt x="15404" y="7612"/>
                    <a:pt x="15701" y="7943"/>
                    <a:pt x="16065" y="8307"/>
                  </a:cubicBezTo>
                  <a:cubicBezTo>
                    <a:pt x="16429" y="8703"/>
                    <a:pt x="16858" y="9001"/>
                    <a:pt x="17354" y="9166"/>
                  </a:cubicBezTo>
                  <a:cubicBezTo>
                    <a:pt x="17655" y="9275"/>
                    <a:pt x="17979" y="9340"/>
                    <a:pt x="18307" y="9340"/>
                  </a:cubicBezTo>
                  <a:cubicBezTo>
                    <a:pt x="18375" y="9340"/>
                    <a:pt x="18443" y="9337"/>
                    <a:pt x="18511" y="9331"/>
                  </a:cubicBezTo>
                  <a:cubicBezTo>
                    <a:pt x="18643" y="10290"/>
                    <a:pt x="19238" y="11116"/>
                    <a:pt x="20131" y="11513"/>
                  </a:cubicBezTo>
                  <a:cubicBezTo>
                    <a:pt x="20296" y="11612"/>
                    <a:pt x="20461" y="11645"/>
                    <a:pt x="20626" y="11711"/>
                  </a:cubicBezTo>
                  <a:lnTo>
                    <a:pt x="20693" y="11711"/>
                  </a:lnTo>
                  <a:cubicBezTo>
                    <a:pt x="20759" y="11744"/>
                    <a:pt x="20825" y="11777"/>
                    <a:pt x="20891" y="11777"/>
                  </a:cubicBezTo>
                  <a:lnTo>
                    <a:pt x="20990" y="11777"/>
                  </a:lnTo>
                  <a:cubicBezTo>
                    <a:pt x="21347" y="11865"/>
                    <a:pt x="21709" y="11907"/>
                    <a:pt x="22068" y="11907"/>
                  </a:cubicBezTo>
                  <a:cubicBezTo>
                    <a:pt x="23340" y="11907"/>
                    <a:pt x="24583" y="11375"/>
                    <a:pt x="25485" y="10422"/>
                  </a:cubicBezTo>
                  <a:cubicBezTo>
                    <a:pt x="26146" y="9695"/>
                    <a:pt x="26609" y="8835"/>
                    <a:pt x="26874" y="7910"/>
                  </a:cubicBezTo>
                  <a:cubicBezTo>
                    <a:pt x="27072" y="7183"/>
                    <a:pt x="27204" y="6455"/>
                    <a:pt x="27237" y="5695"/>
                  </a:cubicBezTo>
                  <a:lnTo>
                    <a:pt x="27303" y="5695"/>
                  </a:lnTo>
                  <a:cubicBezTo>
                    <a:pt x="27360" y="5701"/>
                    <a:pt x="27417" y="5704"/>
                    <a:pt x="27473" y="5704"/>
                  </a:cubicBezTo>
                  <a:cubicBezTo>
                    <a:pt x="27747" y="5704"/>
                    <a:pt x="28021" y="5640"/>
                    <a:pt x="28295" y="5530"/>
                  </a:cubicBezTo>
                  <a:cubicBezTo>
                    <a:pt x="28592" y="5365"/>
                    <a:pt x="28890" y="5166"/>
                    <a:pt x="29121" y="4902"/>
                  </a:cubicBezTo>
                  <a:cubicBezTo>
                    <a:pt x="29584" y="4439"/>
                    <a:pt x="29881" y="3844"/>
                    <a:pt x="30014" y="3216"/>
                  </a:cubicBezTo>
                  <a:cubicBezTo>
                    <a:pt x="30113" y="2522"/>
                    <a:pt x="29948" y="1828"/>
                    <a:pt x="29518" y="1266"/>
                  </a:cubicBezTo>
                  <a:cubicBezTo>
                    <a:pt x="29121" y="704"/>
                    <a:pt x="28559" y="307"/>
                    <a:pt x="27931" y="76"/>
                  </a:cubicBezTo>
                  <a:cubicBezTo>
                    <a:pt x="27746" y="25"/>
                    <a:pt x="27558" y="1"/>
                    <a:pt x="2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91521" y="4063183"/>
              <a:ext cx="943666" cy="929363"/>
            </a:xfrm>
            <a:custGeom>
              <a:avLst/>
              <a:gdLst/>
              <a:ahLst/>
              <a:cxnLst/>
              <a:rect l="l" t="t" r="r" b="b"/>
              <a:pathLst>
                <a:path w="30113" h="29936" extrusionOk="0">
                  <a:moveTo>
                    <a:pt x="5719" y="3549"/>
                  </a:moveTo>
                  <a:cubicBezTo>
                    <a:pt x="6446" y="3549"/>
                    <a:pt x="7174" y="3615"/>
                    <a:pt x="7868" y="3780"/>
                  </a:cubicBezTo>
                  <a:lnTo>
                    <a:pt x="7901" y="3780"/>
                  </a:lnTo>
                  <a:cubicBezTo>
                    <a:pt x="8727" y="3979"/>
                    <a:pt x="9520" y="4375"/>
                    <a:pt x="10214" y="4937"/>
                  </a:cubicBezTo>
                  <a:cubicBezTo>
                    <a:pt x="10380" y="5102"/>
                    <a:pt x="10545" y="5301"/>
                    <a:pt x="10710" y="5499"/>
                  </a:cubicBezTo>
                  <a:cubicBezTo>
                    <a:pt x="10512" y="5367"/>
                    <a:pt x="10347" y="5235"/>
                    <a:pt x="10148" y="5135"/>
                  </a:cubicBezTo>
                  <a:cubicBezTo>
                    <a:pt x="9586" y="4772"/>
                    <a:pt x="8991" y="4540"/>
                    <a:pt x="8363" y="4375"/>
                  </a:cubicBezTo>
                  <a:cubicBezTo>
                    <a:pt x="7884" y="4259"/>
                    <a:pt x="7397" y="4202"/>
                    <a:pt x="6913" y="4202"/>
                  </a:cubicBezTo>
                  <a:cubicBezTo>
                    <a:pt x="6430" y="4202"/>
                    <a:pt x="5951" y="4259"/>
                    <a:pt x="5488" y="4375"/>
                  </a:cubicBezTo>
                  <a:cubicBezTo>
                    <a:pt x="5587" y="4111"/>
                    <a:pt x="5653" y="3813"/>
                    <a:pt x="5719" y="3549"/>
                  </a:cubicBezTo>
                  <a:close/>
                  <a:moveTo>
                    <a:pt x="5237" y="17895"/>
                  </a:moveTo>
                  <a:cubicBezTo>
                    <a:pt x="5679" y="17895"/>
                    <a:pt x="6062" y="18041"/>
                    <a:pt x="6182" y="18258"/>
                  </a:cubicBezTo>
                  <a:cubicBezTo>
                    <a:pt x="6413" y="18555"/>
                    <a:pt x="6479" y="18952"/>
                    <a:pt x="6347" y="19282"/>
                  </a:cubicBezTo>
                  <a:cubicBezTo>
                    <a:pt x="6182" y="19712"/>
                    <a:pt x="5818" y="20043"/>
                    <a:pt x="5356" y="20142"/>
                  </a:cubicBezTo>
                  <a:cubicBezTo>
                    <a:pt x="5160" y="20220"/>
                    <a:pt x="4949" y="20257"/>
                    <a:pt x="4737" y="20257"/>
                  </a:cubicBezTo>
                  <a:cubicBezTo>
                    <a:pt x="4411" y="20257"/>
                    <a:pt x="4082" y="20170"/>
                    <a:pt x="3802" y="20010"/>
                  </a:cubicBezTo>
                  <a:cubicBezTo>
                    <a:pt x="3637" y="19943"/>
                    <a:pt x="3471" y="19811"/>
                    <a:pt x="3339" y="19679"/>
                  </a:cubicBezTo>
                  <a:cubicBezTo>
                    <a:pt x="3438" y="18886"/>
                    <a:pt x="3967" y="18225"/>
                    <a:pt x="4728" y="17960"/>
                  </a:cubicBezTo>
                  <a:cubicBezTo>
                    <a:pt x="4898" y="17915"/>
                    <a:pt x="5072" y="17895"/>
                    <a:pt x="5237" y="17895"/>
                  </a:cubicBezTo>
                  <a:close/>
                  <a:moveTo>
                    <a:pt x="24560" y="19349"/>
                  </a:moveTo>
                  <a:cubicBezTo>
                    <a:pt x="24758" y="19514"/>
                    <a:pt x="24923" y="19679"/>
                    <a:pt x="25089" y="19877"/>
                  </a:cubicBezTo>
                  <a:lnTo>
                    <a:pt x="25122" y="19877"/>
                  </a:lnTo>
                  <a:cubicBezTo>
                    <a:pt x="25684" y="20538"/>
                    <a:pt x="26080" y="21332"/>
                    <a:pt x="26279" y="22158"/>
                  </a:cubicBezTo>
                  <a:cubicBezTo>
                    <a:pt x="26444" y="22885"/>
                    <a:pt x="26510" y="23579"/>
                    <a:pt x="26510" y="24307"/>
                  </a:cubicBezTo>
                  <a:cubicBezTo>
                    <a:pt x="26246" y="24373"/>
                    <a:pt x="25948" y="24472"/>
                    <a:pt x="25684" y="24571"/>
                  </a:cubicBezTo>
                  <a:cubicBezTo>
                    <a:pt x="25915" y="23612"/>
                    <a:pt x="25915" y="22654"/>
                    <a:pt x="25684" y="21695"/>
                  </a:cubicBezTo>
                  <a:cubicBezTo>
                    <a:pt x="25518" y="21067"/>
                    <a:pt x="25254" y="20472"/>
                    <a:pt x="24923" y="19910"/>
                  </a:cubicBezTo>
                  <a:cubicBezTo>
                    <a:pt x="24791" y="19712"/>
                    <a:pt x="24692" y="19547"/>
                    <a:pt x="24560" y="19349"/>
                  </a:cubicBezTo>
                  <a:close/>
                  <a:moveTo>
                    <a:pt x="9091" y="17002"/>
                  </a:moveTo>
                  <a:cubicBezTo>
                    <a:pt x="9289" y="17002"/>
                    <a:pt x="9454" y="17035"/>
                    <a:pt x="9619" y="17101"/>
                  </a:cubicBezTo>
                  <a:cubicBezTo>
                    <a:pt x="9851" y="17200"/>
                    <a:pt x="10082" y="17299"/>
                    <a:pt x="10314" y="17332"/>
                  </a:cubicBezTo>
                  <a:cubicBezTo>
                    <a:pt x="10665" y="17420"/>
                    <a:pt x="11029" y="17462"/>
                    <a:pt x="11397" y="17462"/>
                  </a:cubicBezTo>
                  <a:cubicBezTo>
                    <a:pt x="11861" y="17462"/>
                    <a:pt x="12332" y="17395"/>
                    <a:pt x="12793" y="17266"/>
                  </a:cubicBezTo>
                  <a:lnTo>
                    <a:pt x="12793" y="17266"/>
                  </a:lnTo>
                  <a:cubicBezTo>
                    <a:pt x="12627" y="18092"/>
                    <a:pt x="12693" y="18952"/>
                    <a:pt x="12958" y="19745"/>
                  </a:cubicBezTo>
                  <a:cubicBezTo>
                    <a:pt x="13057" y="19943"/>
                    <a:pt x="13156" y="20175"/>
                    <a:pt x="13288" y="20373"/>
                  </a:cubicBezTo>
                  <a:cubicBezTo>
                    <a:pt x="13388" y="20538"/>
                    <a:pt x="13454" y="20704"/>
                    <a:pt x="13454" y="20869"/>
                  </a:cubicBezTo>
                  <a:cubicBezTo>
                    <a:pt x="13520" y="21266"/>
                    <a:pt x="13421" y="21629"/>
                    <a:pt x="13255" y="21960"/>
                  </a:cubicBezTo>
                  <a:cubicBezTo>
                    <a:pt x="13032" y="22506"/>
                    <a:pt x="12528" y="22829"/>
                    <a:pt x="11997" y="22829"/>
                  </a:cubicBezTo>
                  <a:cubicBezTo>
                    <a:pt x="11821" y="22829"/>
                    <a:pt x="11643" y="22794"/>
                    <a:pt x="11471" y="22720"/>
                  </a:cubicBezTo>
                  <a:cubicBezTo>
                    <a:pt x="11140" y="22588"/>
                    <a:pt x="10876" y="22323"/>
                    <a:pt x="10842" y="21960"/>
                  </a:cubicBezTo>
                  <a:cubicBezTo>
                    <a:pt x="10776" y="21662"/>
                    <a:pt x="10909" y="21332"/>
                    <a:pt x="11173" y="21166"/>
                  </a:cubicBezTo>
                  <a:cubicBezTo>
                    <a:pt x="11239" y="21133"/>
                    <a:pt x="11305" y="21100"/>
                    <a:pt x="11404" y="21067"/>
                  </a:cubicBezTo>
                  <a:lnTo>
                    <a:pt x="11570" y="21067"/>
                  </a:lnTo>
                  <a:cubicBezTo>
                    <a:pt x="11603" y="21067"/>
                    <a:pt x="11636" y="21100"/>
                    <a:pt x="11669" y="21133"/>
                  </a:cubicBezTo>
                  <a:cubicBezTo>
                    <a:pt x="11702" y="21200"/>
                    <a:pt x="11735" y="21266"/>
                    <a:pt x="11768" y="21332"/>
                  </a:cubicBezTo>
                  <a:lnTo>
                    <a:pt x="11768" y="21365"/>
                  </a:lnTo>
                  <a:cubicBezTo>
                    <a:pt x="11806" y="21516"/>
                    <a:pt x="11921" y="21581"/>
                    <a:pt x="12041" y="21581"/>
                  </a:cubicBezTo>
                  <a:cubicBezTo>
                    <a:pt x="12236" y="21581"/>
                    <a:pt x="12445" y="21412"/>
                    <a:pt x="12363" y="21166"/>
                  </a:cubicBezTo>
                  <a:cubicBezTo>
                    <a:pt x="12330" y="21034"/>
                    <a:pt x="12264" y="20869"/>
                    <a:pt x="12165" y="20770"/>
                  </a:cubicBezTo>
                  <a:cubicBezTo>
                    <a:pt x="12065" y="20605"/>
                    <a:pt x="11900" y="20472"/>
                    <a:pt x="11702" y="20439"/>
                  </a:cubicBezTo>
                  <a:cubicBezTo>
                    <a:pt x="11619" y="20423"/>
                    <a:pt x="11545" y="20415"/>
                    <a:pt x="11471" y="20415"/>
                  </a:cubicBezTo>
                  <a:cubicBezTo>
                    <a:pt x="11396" y="20415"/>
                    <a:pt x="11322" y="20423"/>
                    <a:pt x="11239" y="20439"/>
                  </a:cubicBezTo>
                  <a:cubicBezTo>
                    <a:pt x="11107" y="20472"/>
                    <a:pt x="10942" y="20538"/>
                    <a:pt x="10842" y="20605"/>
                  </a:cubicBezTo>
                  <a:cubicBezTo>
                    <a:pt x="10314" y="20935"/>
                    <a:pt x="10049" y="21497"/>
                    <a:pt x="10181" y="22092"/>
                  </a:cubicBezTo>
                  <a:cubicBezTo>
                    <a:pt x="10248" y="22489"/>
                    <a:pt x="10446" y="22819"/>
                    <a:pt x="10776" y="23084"/>
                  </a:cubicBezTo>
                  <a:cubicBezTo>
                    <a:pt x="10677" y="23084"/>
                    <a:pt x="10611" y="23084"/>
                    <a:pt x="10545" y="23117"/>
                  </a:cubicBezTo>
                  <a:cubicBezTo>
                    <a:pt x="9917" y="23348"/>
                    <a:pt x="9454" y="23877"/>
                    <a:pt x="9289" y="24505"/>
                  </a:cubicBezTo>
                  <a:cubicBezTo>
                    <a:pt x="9289" y="24604"/>
                    <a:pt x="9256" y="24670"/>
                    <a:pt x="9256" y="24736"/>
                  </a:cubicBezTo>
                  <a:lnTo>
                    <a:pt x="5289" y="24736"/>
                  </a:lnTo>
                  <a:lnTo>
                    <a:pt x="5289" y="20803"/>
                  </a:lnTo>
                  <a:cubicBezTo>
                    <a:pt x="5356" y="20803"/>
                    <a:pt x="5455" y="20770"/>
                    <a:pt x="5521" y="20770"/>
                  </a:cubicBezTo>
                  <a:cubicBezTo>
                    <a:pt x="6182" y="20572"/>
                    <a:pt x="6678" y="20142"/>
                    <a:pt x="6942" y="19514"/>
                  </a:cubicBezTo>
                  <a:lnTo>
                    <a:pt x="6942" y="19547"/>
                  </a:lnTo>
                  <a:cubicBezTo>
                    <a:pt x="7207" y="20043"/>
                    <a:pt x="7702" y="20340"/>
                    <a:pt x="8264" y="20373"/>
                  </a:cubicBezTo>
                  <a:cubicBezTo>
                    <a:pt x="8292" y="20375"/>
                    <a:pt x="8319" y="20375"/>
                    <a:pt x="8346" y="20375"/>
                  </a:cubicBezTo>
                  <a:cubicBezTo>
                    <a:pt x="8907" y="20375"/>
                    <a:pt x="9400" y="20051"/>
                    <a:pt x="9653" y="19547"/>
                  </a:cubicBezTo>
                  <a:cubicBezTo>
                    <a:pt x="9686" y="19415"/>
                    <a:pt x="9752" y="19282"/>
                    <a:pt x="9785" y="19150"/>
                  </a:cubicBezTo>
                  <a:cubicBezTo>
                    <a:pt x="9785" y="18952"/>
                    <a:pt x="9785" y="18787"/>
                    <a:pt x="9719" y="18621"/>
                  </a:cubicBezTo>
                  <a:cubicBezTo>
                    <a:pt x="9653" y="18456"/>
                    <a:pt x="9553" y="18324"/>
                    <a:pt x="9355" y="18225"/>
                  </a:cubicBezTo>
                  <a:cubicBezTo>
                    <a:pt x="9223" y="18159"/>
                    <a:pt x="9091" y="18092"/>
                    <a:pt x="8925" y="18092"/>
                  </a:cubicBezTo>
                  <a:cubicBezTo>
                    <a:pt x="8896" y="18085"/>
                    <a:pt x="8869" y="18082"/>
                    <a:pt x="8843" y="18082"/>
                  </a:cubicBezTo>
                  <a:cubicBezTo>
                    <a:pt x="8512" y="18082"/>
                    <a:pt x="8428" y="18626"/>
                    <a:pt x="8826" y="18687"/>
                  </a:cubicBezTo>
                  <a:cubicBezTo>
                    <a:pt x="8925" y="18721"/>
                    <a:pt x="8991" y="18721"/>
                    <a:pt x="9058" y="18787"/>
                  </a:cubicBezTo>
                  <a:cubicBezTo>
                    <a:pt x="9091" y="18787"/>
                    <a:pt x="9124" y="18820"/>
                    <a:pt x="9124" y="18853"/>
                  </a:cubicBezTo>
                  <a:cubicBezTo>
                    <a:pt x="9157" y="18919"/>
                    <a:pt x="9157" y="18985"/>
                    <a:pt x="9124" y="19051"/>
                  </a:cubicBezTo>
                  <a:cubicBezTo>
                    <a:pt x="9124" y="19117"/>
                    <a:pt x="9091" y="19183"/>
                    <a:pt x="9058" y="19249"/>
                  </a:cubicBezTo>
                  <a:cubicBezTo>
                    <a:pt x="8925" y="19547"/>
                    <a:pt x="8628" y="19712"/>
                    <a:pt x="8297" y="19712"/>
                  </a:cubicBezTo>
                  <a:cubicBezTo>
                    <a:pt x="7967" y="19679"/>
                    <a:pt x="7669" y="19481"/>
                    <a:pt x="7504" y="19183"/>
                  </a:cubicBezTo>
                  <a:cubicBezTo>
                    <a:pt x="7140" y="18522"/>
                    <a:pt x="7372" y="17729"/>
                    <a:pt x="8033" y="17365"/>
                  </a:cubicBezTo>
                  <a:lnTo>
                    <a:pt x="8033" y="17332"/>
                  </a:lnTo>
                  <a:cubicBezTo>
                    <a:pt x="8363" y="17101"/>
                    <a:pt x="8727" y="17002"/>
                    <a:pt x="9091" y="17002"/>
                  </a:cubicBezTo>
                  <a:close/>
                  <a:moveTo>
                    <a:pt x="11070" y="23634"/>
                  </a:moveTo>
                  <a:cubicBezTo>
                    <a:pt x="11322" y="23634"/>
                    <a:pt x="11570" y="23715"/>
                    <a:pt x="11801" y="23877"/>
                  </a:cubicBezTo>
                  <a:cubicBezTo>
                    <a:pt x="12099" y="24042"/>
                    <a:pt x="12264" y="24703"/>
                    <a:pt x="12065" y="25331"/>
                  </a:cubicBezTo>
                  <a:cubicBezTo>
                    <a:pt x="11834" y="26058"/>
                    <a:pt x="11173" y="26587"/>
                    <a:pt x="10380" y="26686"/>
                  </a:cubicBezTo>
                  <a:cubicBezTo>
                    <a:pt x="9851" y="26158"/>
                    <a:pt x="9686" y="25397"/>
                    <a:pt x="9917" y="24703"/>
                  </a:cubicBezTo>
                  <a:cubicBezTo>
                    <a:pt x="10016" y="24240"/>
                    <a:pt x="10314" y="23877"/>
                    <a:pt x="10743" y="23679"/>
                  </a:cubicBezTo>
                  <a:cubicBezTo>
                    <a:pt x="10852" y="23649"/>
                    <a:pt x="10961" y="23634"/>
                    <a:pt x="11070" y="23634"/>
                  </a:cubicBezTo>
                  <a:close/>
                  <a:moveTo>
                    <a:pt x="3306" y="20439"/>
                  </a:moveTo>
                  <a:cubicBezTo>
                    <a:pt x="3372" y="20505"/>
                    <a:pt x="3438" y="20538"/>
                    <a:pt x="3538" y="20572"/>
                  </a:cubicBezTo>
                  <a:cubicBezTo>
                    <a:pt x="3835" y="20737"/>
                    <a:pt x="4133" y="20836"/>
                    <a:pt x="4496" y="20869"/>
                  </a:cubicBezTo>
                  <a:lnTo>
                    <a:pt x="4496" y="25563"/>
                  </a:lnTo>
                  <a:lnTo>
                    <a:pt x="9190" y="25563"/>
                  </a:lnTo>
                  <a:cubicBezTo>
                    <a:pt x="9223" y="25893"/>
                    <a:pt x="9322" y="26224"/>
                    <a:pt x="9487" y="26521"/>
                  </a:cubicBezTo>
                  <a:cubicBezTo>
                    <a:pt x="9520" y="26620"/>
                    <a:pt x="9553" y="26686"/>
                    <a:pt x="9619" y="26753"/>
                  </a:cubicBezTo>
                  <a:lnTo>
                    <a:pt x="8198" y="26753"/>
                  </a:lnTo>
                  <a:cubicBezTo>
                    <a:pt x="7606" y="26726"/>
                    <a:pt x="7057" y="26705"/>
                    <a:pt x="6535" y="26705"/>
                  </a:cubicBezTo>
                  <a:cubicBezTo>
                    <a:pt x="5094" y="26705"/>
                    <a:pt x="3861" y="26869"/>
                    <a:pt x="2491" y="27556"/>
                  </a:cubicBezTo>
                  <a:lnTo>
                    <a:pt x="2491" y="27556"/>
                  </a:lnTo>
                  <a:cubicBezTo>
                    <a:pt x="3438" y="25682"/>
                    <a:pt x="3405" y="24099"/>
                    <a:pt x="3306" y="21861"/>
                  </a:cubicBezTo>
                  <a:cubicBezTo>
                    <a:pt x="3306" y="21431"/>
                    <a:pt x="3306" y="21034"/>
                    <a:pt x="3306" y="20605"/>
                  </a:cubicBezTo>
                  <a:lnTo>
                    <a:pt x="3306" y="20439"/>
                  </a:lnTo>
                  <a:close/>
                  <a:moveTo>
                    <a:pt x="2868" y="1"/>
                  </a:moveTo>
                  <a:cubicBezTo>
                    <a:pt x="2326" y="1"/>
                    <a:pt x="1792" y="175"/>
                    <a:pt x="1356" y="508"/>
                  </a:cubicBezTo>
                  <a:cubicBezTo>
                    <a:pt x="827" y="905"/>
                    <a:pt x="397" y="1466"/>
                    <a:pt x="199" y="2128"/>
                  </a:cubicBezTo>
                  <a:cubicBezTo>
                    <a:pt x="1" y="2822"/>
                    <a:pt x="199" y="3582"/>
                    <a:pt x="695" y="4111"/>
                  </a:cubicBezTo>
                  <a:cubicBezTo>
                    <a:pt x="926" y="4375"/>
                    <a:pt x="1191" y="4573"/>
                    <a:pt x="1488" y="4739"/>
                  </a:cubicBezTo>
                  <a:cubicBezTo>
                    <a:pt x="1695" y="4842"/>
                    <a:pt x="1914" y="4894"/>
                    <a:pt x="2139" y="4894"/>
                  </a:cubicBezTo>
                  <a:cubicBezTo>
                    <a:pt x="2273" y="4894"/>
                    <a:pt x="2410" y="4875"/>
                    <a:pt x="2546" y="4838"/>
                  </a:cubicBezTo>
                  <a:cubicBezTo>
                    <a:pt x="2910" y="4739"/>
                    <a:pt x="3240" y="4507"/>
                    <a:pt x="3438" y="4177"/>
                  </a:cubicBezTo>
                  <a:cubicBezTo>
                    <a:pt x="3604" y="3846"/>
                    <a:pt x="3604" y="3450"/>
                    <a:pt x="3405" y="3119"/>
                  </a:cubicBezTo>
                  <a:cubicBezTo>
                    <a:pt x="3356" y="3045"/>
                    <a:pt x="3269" y="3008"/>
                    <a:pt x="3187" y="3008"/>
                  </a:cubicBezTo>
                  <a:cubicBezTo>
                    <a:pt x="3160" y="3008"/>
                    <a:pt x="3133" y="3012"/>
                    <a:pt x="3108" y="3020"/>
                  </a:cubicBezTo>
                  <a:cubicBezTo>
                    <a:pt x="2976" y="3053"/>
                    <a:pt x="2910" y="3185"/>
                    <a:pt x="2976" y="3317"/>
                  </a:cubicBezTo>
                  <a:cubicBezTo>
                    <a:pt x="3042" y="3516"/>
                    <a:pt x="3009" y="3714"/>
                    <a:pt x="2910" y="3879"/>
                  </a:cubicBezTo>
                  <a:cubicBezTo>
                    <a:pt x="2777" y="4012"/>
                    <a:pt x="2612" y="4111"/>
                    <a:pt x="2414" y="4144"/>
                  </a:cubicBezTo>
                  <a:cubicBezTo>
                    <a:pt x="2215" y="4144"/>
                    <a:pt x="2017" y="4111"/>
                    <a:pt x="1852" y="4012"/>
                  </a:cubicBezTo>
                  <a:cubicBezTo>
                    <a:pt x="1654" y="3879"/>
                    <a:pt x="1455" y="3747"/>
                    <a:pt x="1323" y="3549"/>
                  </a:cubicBezTo>
                  <a:cubicBezTo>
                    <a:pt x="1059" y="3218"/>
                    <a:pt x="959" y="2789"/>
                    <a:pt x="1092" y="2392"/>
                  </a:cubicBezTo>
                  <a:cubicBezTo>
                    <a:pt x="1257" y="1962"/>
                    <a:pt x="1554" y="1599"/>
                    <a:pt x="1918" y="1334"/>
                  </a:cubicBezTo>
                  <a:cubicBezTo>
                    <a:pt x="2237" y="1102"/>
                    <a:pt x="2606" y="998"/>
                    <a:pt x="3005" y="998"/>
                  </a:cubicBezTo>
                  <a:cubicBezTo>
                    <a:pt x="3061" y="998"/>
                    <a:pt x="3117" y="1000"/>
                    <a:pt x="3174" y="1004"/>
                  </a:cubicBezTo>
                  <a:cubicBezTo>
                    <a:pt x="3637" y="1103"/>
                    <a:pt x="4066" y="1301"/>
                    <a:pt x="4463" y="1599"/>
                  </a:cubicBezTo>
                  <a:cubicBezTo>
                    <a:pt x="4827" y="1863"/>
                    <a:pt x="5058" y="2293"/>
                    <a:pt x="5058" y="2756"/>
                  </a:cubicBezTo>
                  <a:cubicBezTo>
                    <a:pt x="5091" y="3284"/>
                    <a:pt x="4992" y="3780"/>
                    <a:pt x="4827" y="4276"/>
                  </a:cubicBezTo>
                  <a:cubicBezTo>
                    <a:pt x="4761" y="4375"/>
                    <a:pt x="4728" y="4474"/>
                    <a:pt x="4694" y="4573"/>
                  </a:cubicBezTo>
                  <a:lnTo>
                    <a:pt x="4496" y="4640"/>
                  </a:lnTo>
                  <a:cubicBezTo>
                    <a:pt x="3273" y="5069"/>
                    <a:pt x="2149" y="5730"/>
                    <a:pt x="1191" y="6524"/>
                  </a:cubicBezTo>
                  <a:cubicBezTo>
                    <a:pt x="774" y="6888"/>
                    <a:pt x="1116" y="7457"/>
                    <a:pt x="1522" y="7457"/>
                  </a:cubicBezTo>
                  <a:cubicBezTo>
                    <a:pt x="1632" y="7457"/>
                    <a:pt x="1746" y="7415"/>
                    <a:pt x="1852" y="7317"/>
                  </a:cubicBezTo>
                  <a:lnTo>
                    <a:pt x="1885" y="7317"/>
                  </a:lnTo>
                  <a:cubicBezTo>
                    <a:pt x="2546" y="6755"/>
                    <a:pt x="3273" y="6292"/>
                    <a:pt x="4033" y="5896"/>
                  </a:cubicBezTo>
                  <a:lnTo>
                    <a:pt x="4033" y="5896"/>
                  </a:lnTo>
                  <a:cubicBezTo>
                    <a:pt x="3769" y="6325"/>
                    <a:pt x="3471" y="6722"/>
                    <a:pt x="3141" y="7119"/>
                  </a:cubicBezTo>
                  <a:cubicBezTo>
                    <a:pt x="2976" y="7317"/>
                    <a:pt x="2777" y="7515"/>
                    <a:pt x="2612" y="7714"/>
                  </a:cubicBezTo>
                  <a:cubicBezTo>
                    <a:pt x="2381" y="7945"/>
                    <a:pt x="2182" y="8209"/>
                    <a:pt x="2017" y="8507"/>
                  </a:cubicBezTo>
                  <a:cubicBezTo>
                    <a:pt x="1720" y="9135"/>
                    <a:pt x="1654" y="9862"/>
                    <a:pt x="1918" y="10523"/>
                  </a:cubicBezTo>
                  <a:cubicBezTo>
                    <a:pt x="2017" y="10854"/>
                    <a:pt x="2215" y="11151"/>
                    <a:pt x="2447" y="11416"/>
                  </a:cubicBezTo>
                  <a:cubicBezTo>
                    <a:pt x="2711" y="11680"/>
                    <a:pt x="3075" y="11878"/>
                    <a:pt x="3438" y="11944"/>
                  </a:cubicBezTo>
                  <a:cubicBezTo>
                    <a:pt x="3588" y="11977"/>
                    <a:pt x="3738" y="11993"/>
                    <a:pt x="3885" y="11993"/>
                  </a:cubicBezTo>
                  <a:cubicBezTo>
                    <a:pt x="4486" y="11993"/>
                    <a:pt x="5050" y="11728"/>
                    <a:pt x="5422" y="11250"/>
                  </a:cubicBezTo>
                  <a:cubicBezTo>
                    <a:pt x="5653" y="10953"/>
                    <a:pt x="5785" y="10622"/>
                    <a:pt x="5785" y="10226"/>
                  </a:cubicBezTo>
                  <a:cubicBezTo>
                    <a:pt x="5785" y="9829"/>
                    <a:pt x="5620" y="9465"/>
                    <a:pt x="5322" y="9201"/>
                  </a:cubicBezTo>
                  <a:cubicBezTo>
                    <a:pt x="5157" y="9102"/>
                    <a:pt x="4992" y="9003"/>
                    <a:pt x="4827" y="8970"/>
                  </a:cubicBezTo>
                  <a:cubicBezTo>
                    <a:pt x="4728" y="8937"/>
                    <a:pt x="4661" y="8904"/>
                    <a:pt x="4562" y="8904"/>
                  </a:cubicBezTo>
                  <a:cubicBezTo>
                    <a:pt x="4513" y="8887"/>
                    <a:pt x="4455" y="8879"/>
                    <a:pt x="4397" y="8879"/>
                  </a:cubicBezTo>
                  <a:cubicBezTo>
                    <a:pt x="4339" y="8879"/>
                    <a:pt x="4281" y="8887"/>
                    <a:pt x="4232" y="8904"/>
                  </a:cubicBezTo>
                  <a:cubicBezTo>
                    <a:pt x="3901" y="9003"/>
                    <a:pt x="3571" y="9168"/>
                    <a:pt x="3306" y="9432"/>
                  </a:cubicBezTo>
                  <a:cubicBezTo>
                    <a:pt x="3273" y="9465"/>
                    <a:pt x="3207" y="9499"/>
                    <a:pt x="3207" y="9565"/>
                  </a:cubicBezTo>
                  <a:cubicBezTo>
                    <a:pt x="3005" y="9834"/>
                    <a:pt x="3352" y="10104"/>
                    <a:pt x="3637" y="10104"/>
                  </a:cubicBezTo>
                  <a:cubicBezTo>
                    <a:pt x="3771" y="10104"/>
                    <a:pt x="3892" y="10044"/>
                    <a:pt x="3934" y="9895"/>
                  </a:cubicBezTo>
                  <a:cubicBezTo>
                    <a:pt x="4033" y="9730"/>
                    <a:pt x="4166" y="9565"/>
                    <a:pt x="4397" y="9499"/>
                  </a:cubicBezTo>
                  <a:lnTo>
                    <a:pt x="4496" y="9499"/>
                  </a:lnTo>
                  <a:cubicBezTo>
                    <a:pt x="4529" y="9499"/>
                    <a:pt x="4595" y="9532"/>
                    <a:pt x="4628" y="9532"/>
                  </a:cubicBezTo>
                  <a:cubicBezTo>
                    <a:pt x="4728" y="9565"/>
                    <a:pt x="4827" y="9631"/>
                    <a:pt x="4893" y="9697"/>
                  </a:cubicBezTo>
                  <a:cubicBezTo>
                    <a:pt x="5025" y="9829"/>
                    <a:pt x="5091" y="9994"/>
                    <a:pt x="5058" y="10160"/>
                  </a:cubicBezTo>
                  <a:cubicBezTo>
                    <a:pt x="5025" y="10358"/>
                    <a:pt x="4926" y="10556"/>
                    <a:pt x="4794" y="10688"/>
                  </a:cubicBezTo>
                  <a:cubicBezTo>
                    <a:pt x="4559" y="10876"/>
                    <a:pt x="4292" y="10964"/>
                    <a:pt x="4015" y="10964"/>
                  </a:cubicBezTo>
                  <a:cubicBezTo>
                    <a:pt x="3901" y="10964"/>
                    <a:pt x="3785" y="10949"/>
                    <a:pt x="3670" y="10920"/>
                  </a:cubicBezTo>
                  <a:cubicBezTo>
                    <a:pt x="3505" y="10887"/>
                    <a:pt x="3339" y="10788"/>
                    <a:pt x="3207" y="10655"/>
                  </a:cubicBezTo>
                  <a:cubicBezTo>
                    <a:pt x="3075" y="10523"/>
                    <a:pt x="2943" y="10325"/>
                    <a:pt x="2877" y="10127"/>
                  </a:cubicBezTo>
                  <a:cubicBezTo>
                    <a:pt x="2711" y="9697"/>
                    <a:pt x="2678" y="9267"/>
                    <a:pt x="2843" y="8837"/>
                  </a:cubicBezTo>
                  <a:cubicBezTo>
                    <a:pt x="2943" y="8606"/>
                    <a:pt x="3075" y="8408"/>
                    <a:pt x="3240" y="8209"/>
                  </a:cubicBezTo>
                  <a:cubicBezTo>
                    <a:pt x="3405" y="7978"/>
                    <a:pt x="3571" y="7747"/>
                    <a:pt x="3736" y="7515"/>
                  </a:cubicBezTo>
                  <a:cubicBezTo>
                    <a:pt x="4199" y="6854"/>
                    <a:pt x="4628" y="6160"/>
                    <a:pt x="4992" y="5466"/>
                  </a:cubicBezTo>
                  <a:cubicBezTo>
                    <a:pt x="5653" y="5202"/>
                    <a:pt x="6373" y="5069"/>
                    <a:pt x="7093" y="5069"/>
                  </a:cubicBezTo>
                  <a:cubicBezTo>
                    <a:pt x="7453" y="5069"/>
                    <a:pt x="7813" y="5102"/>
                    <a:pt x="8165" y="5168"/>
                  </a:cubicBezTo>
                  <a:cubicBezTo>
                    <a:pt x="8727" y="5301"/>
                    <a:pt x="9256" y="5499"/>
                    <a:pt x="9752" y="5796"/>
                  </a:cubicBezTo>
                  <a:cubicBezTo>
                    <a:pt x="10248" y="6061"/>
                    <a:pt x="10677" y="6425"/>
                    <a:pt x="11041" y="6821"/>
                  </a:cubicBezTo>
                  <a:cubicBezTo>
                    <a:pt x="11305" y="7152"/>
                    <a:pt x="11471" y="7515"/>
                    <a:pt x="11537" y="7912"/>
                  </a:cubicBezTo>
                  <a:cubicBezTo>
                    <a:pt x="11570" y="8507"/>
                    <a:pt x="11404" y="9102"/>
                    <a:pt x="11107" y="9631"/>
                  </a:cubicBezTo>
                  <a:cubicBezTo>
                    <a:pt x="10710" y="10325"/>
                    <a:pt x="9950" y="10755"/>
                    <a:pt x="9157" y="10755"/>
                  </a:cubicBezTo>
                  <a:cubicBezTo>
                    <a:pt x="8363" y="10755"/>
                    <a:pt x="7603" y="10358"/>
                    <a:pt x="7140" y="9697"/>
                  </a:cubicBezTo>
                  <a:cubicBezTo>
                    <a:pt x="6975" y="9366"/>
                    <a:pt x="6909" y="9003"/>
                    <a:pt x="6975" y="8639"/>
                  </a:cubicBezTo>
                  <a:cubicBezTo>
                    <a:pt x="7041" y="8276"/>
                    <a:pt x="7273" y="8011"/>
                    <a:pt x="7603" y="7879"/>
                  </a:cubicBezTo>
                  <a:cubicBezTo>
                    <a:pt x="7698" y="7853"/>
                    <a:pt x="7796" y="7841"/>
                    <a:pt x="7892" y="7841"/>
                  </a:cubicBezTo>
                  <a:cubicBezTo>
                    <a:pt x="8165" y="7841"/>
                    <a:pt x="8433" y="7939"/>
                    <a:pt x="8628" y="8110"/>
                  </a:cubicBezTo>
                  <a:cubicBezTo>
                    <a:pt x="8892" y="8408"/>
                    <a:pt x="9025" y="8804"/>
                    <a:pt x="8991" y="9201"/>
                  </a:cubicBezTo>
                  <a:cubicBezTo>
                    <a:pt x="8991" y="9267"/>
                    <a:pt x="9025" y="9366"/>
                    <a:pt x="9124" y="9399"/>
                  </a:cubicBezTo>
                  <a:cubicBezTo>
                    <a:pt x="9223" y="9399"/>
                    <a:pt x="9322" y="9333"/>
                    <a:pt x="9355" y="9234"/>
                  </a:cubicBezTo>
                  <a:cubicBezTo>
                    <a:pt x="9454" y="8705"/>
                    <a:pt x="9322" y="8143"/>
                    <a:pt x="8991" y="7747"/>
                  </a:cubicBezTo>
                  <a:cubicBezTo>
                    <a:pt x="8684" y="7414"/>
                    <a:pt x="8258" y="7239"/>
                    <a:pt x="7835" y="7239"/>
                  </a:cubicBezTo>
                  <a:cubicBezTo>
                    <a:pt x="7712" y="7239"/>
                    <a:pt x="7590" y="7254"/>
                    <a:pt x="7471" y="7284"/>
                  </a:cubicBezTo>
                  <a:cubicBezTo>
                    <a:pt x="6909" y="7449"/>
                    <a:pt x="6446" y="7879"/>
                    <a:pt x="6314" y="8441"/>
                  </a:cubicBezTo>
                  <a:cubicBezTo>
                    <a:pt x="6149" y="9003"/>
                    <a:pt x="6248" y="9565"/>
                    <a:pt x="6512" y="10060"/>
                  </a:cubicBezTo>
                  <a:cubicBezTo>
                    <a:pt x="6678" y="10325"/>
                    <a:pt x="6876" y="10556"/>
                    <a:pt x="7107" y="10755"/>
                  </a:cubicBezTo>
                  <a:cubicBezTo>
                    <a:pt x="7041" y="11118"/>
                    <a:pt x="6810" y="11978"/>
                    <a:pt x="5719" y="12837"/>
                  </a:cubicBezTo>
                  <a:cubicBezTo>
                    <a:pt x="4133" y="14126"/>
                    <a:pt x="1455" y="16275"/>
                    <a:pt x="1984" y="18390"/>
                  </a:cubicBezTo>
                  <a:cubicBezTo>
                    <a:pt x="2116" y="18919"/>
                    <a:pt x="2348" y="19415"/>
                    <a:pt x="2711" y="19877"/>
                  </a:cubicBezTo>
                  <a:cubicBezTo>
                    <a:pt x="2678" y="20109"/>
                    <a:pt x="2645" y="20373"/>
                    <a:pt x="2678" y="20605"/>
                  </a:cubicBezTo>
                  <a:cubicBezTo>
                    <a:pt x="2678" y="21067"/>
                    <a:pt x="2678" y="21497"/>
                    <a:pt x="2711" y="21894"/>
                  </a:cubicBezTo>
                  <a:cubicBezTo>
                    <a:pt x="2777" y="24538"/>
                    <a:pt x="2810" y="26125"/>
                    <a:pt x="1290" y="28339"/>
                  </a:cubicBezTo>
                  <a:lnTo>
                    <a:pt x="298" y="29760"/>
                  </a:lnTo>
                  <a:lnTo>
                    <a:pt x="298" y="29760"/>
                  </a:lnTo>
                  <a:lnTo>
                    <a:pt x="1720" y="28769"/>
                  </a:lnTo>
                  <a:cubicBezTo>
                    <a:pt x="3518" y="27534"/>
                    <a:pt x="4924" y="27324"/>
                    <a:pt x="6788" y="27324"/>
                  </a:cubicBezTo>
                  <a:cubicBezTo>
                    <a:pt x="7219" y="27324"/>
                    <a:pt x="7674" y="27335"/>
                    <a:pt x="8165" y="27348"/>
                  </a:cubicBezTo>
                  <a:lnTo>
                    <a:pt x="9454" y="27381"/>
                  </a:lnTo>
                  <a:cubicBezTo>
                    <a:pt x="9522" y="27390"/>
                    <a:pt x="9593" y="27394"/>
                    <a:pt x="9664" y="27394"/>
                  </a:cubicBezTo>
                  <a:cubicBezTo>
                    <a:pt x="9838" y="27394"/>
                    <a:pt x="10018" y="27371"/>
                    <a:pt x="10181" y="27348"/>
                  </a:cubicBezTo>
                  <a:cubicBezTo>
                    <a:pt x="10611" y="27678"/>
                    <a:pt x="11107" y="27943"/>
                    <a:pt x="11669" y="28075"/>
                  </a:cubicBezTo>
                  <a:cubicBezTo>
                    <a:pt x="11854" y="28121"/>
                    <a:pt x="12040" y="28143"/>
                    <a:pt x="12224" y="28143"/>
                  </a:cubicBezTo>
                  <a:cubicBezTo>
                    <a:pt x="14149" y="28143"/>
                    <a:pt x="16013" y="25787"/>
                    <a:pt x="17189" y="24340"/>
                  </a:cubicBezTo>
                  <a:cubicBezTo>
                    <a:pt x="18048" y="23249"/>
                    <a:pt x="18908" y="23017"/>
                    <a:pt x="19271" y="22951"/>
                  </a:cubicBezTo>
                  <a:cubicBezTo>
                    <a:pt x="19470" y="23183"/>
                    <a:pt x="19701" y="23381"/>
                    <a:pt x="19965" y="23546"/>
                  </a:cubicBezTo>
                  <a:cubicBezTo>
                    <a:pt x="20296" y="23723"/>
                    <a:pt x="20656" y="23825"/>
                    <a:pt x="21025" y="23825"/>
                  </a:cubicBezTo>
                  <a:cubicBezTo>
                    <a:pt x="21210" y="23825"/>
                    <a:pt x="21398" y="23800"/>
                    <a:pt x="21585" y="23745"/>
                  </a:cubicBezTo>
                  <a:cubicBezTo>
                    <a:pt x="22147" y="23612"/>
                    <a:pt x="22577" y="23150"/>
                    <a:pt x="22742" y="22588"/>
                  </a:cubicBezTo>
                  <a:cubicBezTo>
                    <a:pt x="22874" y="22059"/>
                    <a:pt x="22709" y="21464"/>
                    <a:pt x="22279" y="21067"/>
                  </a:cubicBezTo>
                  <a:cubicBezTo>
                    <a:pt x="21943" y="20809"/>
                    <a:pt x="21546" y="20672"/>
                    <a:pt x="21136" y="20672"/>
                  </a:cubicBezTo>
                  <a:cubicBezTo>
                    <a:pt x="21022" y="20672"/>
                    <a:pt x="20907" y="20682"/>
                    <a:pt x="20792" y="20704"/>
                  </a:cubicBezTo>
                  <a:cubicBezTo>
                    <a:pt x="20693" y="20737"/>
                    <a:pt x="20626" y="20803"/>
                    <a:pt x="20626" y="20902"/>
                  </a:cubicBezTo>
                  <a:cubicBezTo>
                    <a:pt x="20626" y="20988"/>
                    <a:pt x="20701" y="21074"/>
                    <a:pt x="20785" y="21074"/>
                  </a:cubicBezTo>
                  <a:cubicBezTo>
                    <a:pt x="20798" y="21074"/>
                    <a:pt x="20811" y="21072"/>
                    <a:pt x="20825" y="21067"/>
                  </a:cubicBezTo>
                  <a:lnTo>
                    <a:pt x="20858" y="21067"/>
                  </a:lnTo>
                  <a:cubicBezTo>
                    <a:pt x="20898" y="21064"/>
                    <a:pt x="20938" y="21062"/>
                    <a:pt x="20977" y="21062"/>
                  </a:cubicBezTo>
                  <a:cubicBezTo>
                    <a:pt x="21327" y="21062"/>
                    <a:pt x="21648" y="21193"/>
                    <a:pt x="21916" y="21431"/>
                  </a:cubicBezTo>
                  <a:cubicBezTo>
                    <a:pt x="22147" y="21695"/>
                    <a:pt x="22246" y="22092"/>
                    <a:pt x="22147" y="22456"/>
                  </a:cubicBezTo>
                  <a:cubicBezTo>
                    <a:pt x="22048" y="22786"/>
                    <a:pt x="21750" y="23017"/>
                    <a:pt x="21387" y="23084"/>
                  </a:cubicBezTo>
                  <a:cubicBezTo>
                    <a:pt x="21296" y="23100"/>
                    <a:pt x="21205" y="23108"/>
                    <a:pt x="21114" y="23108"/>
                  </a:cubicBezTo>
                  <a:cubicBezTo>
                    <a:pt x="20843" y="23108"/>
                    <a:pt x="20577" y="23034"/>
                    <a:pt x="20329" y="22885"/>
                  </a:cubicBezTo>
                  <a:cubicBezTo>
                    <a:pt x="19668" y="22456"/>
                    <a:pt x="19271" y="21728"/>
                    <a:pt x="19271" y="20935"/>
                  </a:cubicBezTo>
                  <a:cubicBezTo>
                    <a:pt x="19271" y="20109"/>
                    <a:pt x="19668" y="19382"/>
                    <a:pt x="20395" y="18952"/>
                  </a:cubicBezTo>
                  <a:cubicBezTo>
                    <a:pt x="20841" y="18684"/>
                    <a:pt x="21395" y="18550"/>
                    <a:pt x="21935" y="18550"/>
                  </a:cubicBezTo>
                  <a:cubicBezTo>
                    <a:pt x="21994" y="18550"/>
                    <a:pt x="22054" y="18552"/>
                    <a:pt x="22114" y="18555"/>
                  </a:cubicBezTo>
                  <a:cubicBezTo>
                    <a:pt x="22510" y="18621"/>
                    <a:pt x="22874" y="18787"/>
                    <a:pt x="23172" y="19018"/>
                  </a:cubicBezTo>
                  <a:cubicBezTo>
                    <a:pt x="23601" y="19382"/>
                    <a:pt x="23965" y="19844"/>
                    <a:pt x="24229" y="20340"/>
                  </a:cubicBezTo>
                  <a:cubicBezTo>
                    <a:pt x="24494" y="20803"/>
                    <a:pt x="24725" y="21332"/>
                    <a:pt x="24890" y="21894"/>
                  </a:cubicBezTo>
                  <a:cubicBezTo>
                    <a:pt x="25089" y="22951"/>
                    <a:pt x="24990" y="24042"/>
                    <a:pt x="24593" y="25067"/>
                  </a:cubicBezTo>
                  <a:cubicBezTo>
                    <a:pt x="23866" y="25430"/>
                    <a:pt x="23172" y="25860"/>
                    <a:pt x="22510" y="26323"/>
                  </a:cubicBezTo>
                  <a:cubicBezTo>
                    <a:pt x="22279" y="26488"/>
                    <a:pt x="22048" y="26653"/>
                    <a:pt x="21816" y="26819"/>
                  </a:cubicBezTo>
                  <a:cubicBezTo>
                    <a:pt x="21651" y="26984"/>
                    <a:pt x="21420" y="27116"/>
                    <a:pt x="21188" y="27215"/>
                  </a:cubicBezTo>
                  <a:cubicBezTo>
                    <a:pt x="20997" y="27276"/>
                    <a:pt x="20800" y="27305"/>
                    <a:pt x="20603" y="27305"/>
                  </a:cubicBezTo>
                  <a:cubicBezTo>
                    <a:pt x="20156" y="27305"/>
                    <a:pt x="19715" y="27151"/>
                    <a:pt x="19370" y="26852"/>
                  </a:cubicBezTo>
                  <a:cubicBezTo>
                    <a:pt x="19238" y="26720"/>
                    <a:pt x="19139" y="26554"/>
                    <a:pt x="19106" y="26389"/>
                  </a:cubicBezTo>
                  <a:cubicBezTo>
                    <a:pt x="19007" y="25992"/>
                    <a:pt x="19106" y="25563"/>
                    <a:pt x="19370" y="25265"/>
                  </a:cubicBezTo>
                  <a:cubicBezTo>
                    <a:pt x="19503" y="25133"/>
                    <a:pt x="19668" y="25034"/>
                    <a:pt x="19866" y="25001"/>
                  </a:cubicBezTo>
                  <a:cubicBezTo>
                    <a:pt x="19900" y="24995"/>
                    <a:pt x="19933" y="24992"/>
                    <a:pt x="19965" y="24992"/>
                  </a:cubicBezTo>
                  <a:cubicBezTo>
                    <a:pt x="20119" y="24992"/>
                    <a:pt x="20247" y="25056"/>
                    <a:pt x="20329" y="25166"/>
                  </a:cubicBezTo>
                  <a:cubicBezTo>
                    <a:pt x="20395" y="25232"/>
                    <a:pt x="20461" y="25331"/>
                    <a:pt x="20494" y="25430"/>
                  </a:cubicBezTo>
                  <a:cubicBezTo>
                    <a:pt x="20527" y="25463"/>
                    <a:pt x="20527" y="25530"/>
                    <a:pt x="20527" y="25563"/>
                  </a:cubicBezTo>
                  <a:cubicBezTo>
                    <a:pt x="20560" y="25596"/>
                    <a:pt x="20560" y="25629"/>
                    <a:pt x="20527" y="25662"/>
                  </a:cubicBezTo>
                  <a:cubicBezTo>
                    <a:pt x="20461" y="25860"/>
                    <a:pt x="20329" y="26025"/>
                    <a:pt x="20131" y="26125"/>
                  </a:cubicBezTo>
                  <a:cubicBezTo>
                    <a:pt x="20064" y="26158"/>
                    <a:pt x="20031" y="26191"/>
                    <a:pt x="19998" y="26224"/>
                  </a:cubicBezTo>
                  <a:cubicBezTo>
                    <a:pt x="19697" y="26475"/>
                    <a:pt x="20083" y="26898"/>
                    <a:pt x="20387" y="26898"/>
                  </a:cubicBezTo>
                  <a:cubicBezTo>
                    <a:pt x="20483" y="26898"/>
                    <a:pt x="20571" y="26856"/>
                    <a:pt x="20626" y="26753"/>
                  </a:cubicBezTo>
                  <a:cubicBezTo>
                    <a:pt x="20858" y="26488"/>
                    <a:pt x="21056" y="26158"/>
                    <a:pt x="21122" y="25794"/>
                  </a:cubicBezTo>
                  <a:cubicBezTo>
                    <a:pt x="21155" y="25695"/>
                    <a:pt x="21155" y="25596"/>
                    <a:pt x="21122" y="25497"/>
                  </a:cubicBezTo>
                  <a:cubicBezTo>
                    <a:pt x="21122" y="25397"/>
                    <a:pt x="21089" y="25298"/>
                    <a:pt x="21089" y="25232"/>
                  </a:cubicBezTo>
                  <a:cubicBezTo>
                    <a:pt x="21023" y="25034"/>
                    <a:pt x="20957" y="24902"/>
                    <a:pt x="20825" y="24736"/>
                  </a:cubicBezTo>
                  <a:cubicBezTo>
                    <a:pt x="20593" y="24439"/>
                    <a:pt x="20197" y="24240"/>
                    <a:pt x="19800" y="24240"/>
                  </a:cubicBezTo>
                  <a:cubicBezTo>
                    <a:pt x="19436" y="24274"/>
                    <a:pt x="19073" y="24373"/>
                    <a:pt x="18775" y="24604"/>
                  </a:cubicBezTo>
                  <a:cubicBezTo>
                    <a:pt x="18213" y="25100"/>
                    <a:pt x="17949" y="25860"/>
                    <a:pt x="18081" y="26587"/>
                  </a:cubicBezTo>
                  <a:cubicBezTo>
                    <a:pt x="18147" y="26984"/>
                    <a:pt x="18346" y="27348"/>
                    <a:pt x="18643" y="27612"/>
                  </a:cubicBezTo>
                  <a:cubicBezTo>
                    <a:pt x="18908" y="27843"/>
                    <a:pt x="19205" y="28009"/>
                    <a:pt x="19536" y="28141"/>
                  </a:cubicBezTo>
                  <a:cubicBezTo>
                    <a:pt x="19825" y="28242"/>
                    <a:pt x="20127" y="28293"/>
                    <a:pt x="20427" y="28293"/>
                  </a:cubicBezTo>
                  <a:cubicBezTo>
                    <a:pt x="20814" y="28293"/>
                    <a:pt x="21199" y="28209"/>
                    <a:pt x="21552" y="28042"/>
                  </a:cubicBezTo>
                  <a:cubicBezTo>
                    <a:pt x="21849" y="27876"/>
                    <a:pt x="22114" y="27678"/>
                    <a:pt x="22345" y="27447"/>
                  </a:cubicBezTo>
                  <a:cubicBezTo>
                    <a:pt x="22544" y="27281"/>
                    <a:pt x="22742" y="27083"/>
                    <a:pt x="22940" y="26918"/>
                  </a:cubicBezTo>
                  <a:cubicBezTo>
                    <a:pt x="23337" y="26587"/>
                    <a:pt x="23733" y="26290"/>
                    <a:pt x="24163" y="26025"/>
                  </a:cubicBezTo>
                  <a:lnTo>
                    <a:pt x="24163" y="26025"/>
                  </a:lnTo>
                  <a:cubicBezTo>
                    <a:pt x="23767" y="26786"/>
                    <a:pt x="23304" y="27513"/>
                    <a:pt x="22742" y="28174"/>
                  </a:cubicBezTo>
                  <a:lnTo>
                    <a:pt x="22742" y="28207"/>
                  </a:lnTo>
                  <a:cubicBezTo>
                    <a:pt x="22399" y="28598"/>
                    <a:pt x="22763" y="29062"/>
                    <a:pt x="23163" y="29062"/>
                  </a:cubicBezTo>
                  <a:cubicBezTo>
                    <a:pt x="23303" y="29062"/>
                    <a:pt x="23448" y="29005"/>
                    <a:pt x="23568" y="28868"/>
                  </a:cubicBezTo>
                  <a:cubicBezTo>
                    <a:pt x="24361" y="27876"/>
                    <a:pt x="25023" y="26753"/>
                    <a:pt x="25452" y="25563"/>
                  </a:cubicBezTo>
                  <a:cubicBezTo>
                    <a:pt x="25485" y="25497"/>
                    <a:pt x="25485" y="25430"/>
                    <a:pt x="25518" y="25364"/>
                  </a:cubicBezTo>
                  <a:cubicBezTo>
                    <a:pt x="25618" y="25298"/>
                    <a:pt x="25717" y="25265"/>
                    <a:pt x="25816" y="25232"/>
                  </a:cubicBezTo>
                  <a:cubicBezTo>
                    <a:pt x="26220" y="25059"/>
                    <a:pt x="26674" y="24961"/>
                    <a:pt x="27135" y="24961"/>
                  </a:cubicBezTo>
                  <a:cubicBezTo>
                    <a:pt x="27202" y="24961"/>
                    <a:pt x="27269" y="24963"/>
                    <a:pt x="27336" y="24968"/>
                  </a:cubicBezTo>
                  <a:cubicBezTo>
                    <a:pt x="27799" y="25001"/>
                    <a:pt x="28229" y="25199"/>
                    <a:pt x="28493" y="25596"/>
                  </a:cubicBezTo>
                  <a:cubicBezTo>
                    <a:pt x="28758" y="25959"/>
                    <a:pt x="28956" y="26389"/>
                    <a:pt x="29022" y="26852"/>
                  </a:cubicBezTo>
                  <a:cubicBezTo>
                    <a:pt x="29055" y="27314"/>
                    <a:pt x="28956" y="27744"/>
                    <a:pt x="28692" y="28108"/>
                  </a:cubicBezTo>
                  <a:cubicBezTo>
                    <a:pt x="28427" y="28471"/>
                    <a:pt x="28064" y="28769"/>
                    <a:pt x="27634" y="28934"/>
                  </a:cubicBezTo>
                  <a:cubicBezTo>
                    <a:pt x="27515" y="28974"/>
                    <a:pt x="27394" y="28992"/>
                    <a:pt x="27273" y="28992"/>
                  </a:cubicBezTo>
                  <a:cubicBezTo>
                    <a:pt x="26990" y="28992"/>
                    <a:pt x="26709" y="28888"/>
                    <a:pt x="26477" y="28703"/>
                  </a:cubicBezTo>
                  <a:cubicBezTo>
                    <a:pt x="26279" y="28571"/>
                    <a:pt x="26146" y="28405"/>
                    <a:pt x="26014" y="28207"/>
                  </a:cubicBezTo>
                  <a:cubicBezTo>
                    <a:pt x="25915" y="28042"/>
                    <a:pt x="25849" y="27843"/>
                    <a:pt x="25882" y="27645"/>
                  </a:cubicBezTo>
                  <a:cubicBezTo>
                    <a:pt x="25915" y="27447"/>
                    <a:pt x="26014" y="27248"/>
                    <a:pt x="26146" y="27149"/>
                  </a:cubicBezTo>
                  <a:cubicBezTo>
                    <a:pt x="26246" y="27069"/>
                    <a:pt x="26359" y="27025"/>
                    <a:pt x="26476" y="27025"/>
                  </a:cubicBezTo>
                  <a:cubicBezTo>
                    <a:pt x="26552" y="27025"/>
                    <a:pt x="26630" y="27044"/>
                    <a:pt x="26708" y="27083"/>
                  </a:cubicBezTo>
                  <a:cubicBezTo>
                    <a:pt x="26733" y="27091"/>
                    <a:pt x="26758" y="27096"/>
                    <a:pt x="26782" y="27096"/>
                  </a:cubicBezTo>
                  <a:cubicBezTo>
                    <a:pt x="26855" y="27096"/>
                    <a:pt x="26923" y="27058"/>
                    <a:pt x="26973" y="26984"/>
                  </a:cubicBezTo>
                  <a:cubicBezTo>
                    <a:pt x="27039" y="26885"/>
                    <a:pt x="27006" y="26720"/>
                    <a:pt x="26907" y="26653"/>
                  </a:cubicBezTo>
                  <a:cubicBezTo>
                    <a:pt x="26734" y="26550"/>
                    <a:pt x="26543" y="26500"/>
                    <a:pt x="26353" y="26500"/>
                  </a:cubicBezTo>
                  <a:cubicBezTo>
                    <a:pt x="26179" y="26500"/>
                    <a:pt x="26007" y="26541"/>
                    <a:pt x="25849" y="26620"/>
                  </a:cubicBezTo>
                  <a:cubicBezTo>
                    <a:pt x="25518" y="26786"/>
                    <a:pt x="25287" y="27116"/>
                    <a:pt x="25188" y="27480"/>
                  </a:cubicBezTo>
                  <a:cubicBezTo>
                    <a:pt x="25089" y="27843"/>
                    <a:pt x="25155" y="28207"/>
                    <a:pt x="25287" y="28571"/>
                  </a:cubicBezTo>
                  <a:cubicBezTo>
                    <a:pt x="25452" y="28868"/>
                    <a:pt x="25651" y="29132"/>
                    <a:pt x="25915" y="29364"/>
                  </a:cubicBezTo>
                  <a:cubicBezTo>
                    <a:pt x="26307" y="29732"/>
                    <a:pt x="26827" y="29936"/>
                    <a:pt x="27352" y="29936"/>
                  </a:cubicBezTo>
                  <a:cubicBezTo>
                    <a:pt x="27535" y="29936"/>
                    <a:pt x="27719" y="29911"/>
                    <a:pt x="27898" y="29860"/>
                  </a:cubicBezTo>
                  <a:cubicBezTo>
                    <a:pt x="28559" y="29661"/>
                    <a:pt x="29121" y="29265"/>
                    <a:pt x="29518" y="28703"/>
                  </a:cubicBezTo>
                  <a:cubicBezTo>
                    <a:pt x="29948" y="28141"/>
                    <a:pt x="30113" y="27414"/>
                    <a:pt x="30014" y="26720"/>
                  </a:cubicBezTo>
                  <a:cubicBezTo>
                    <a:pt x="29881" y="26092"/>
                    <a:pt x="29584" y="25497"/>
                    <a:pt x="29121" y="25034"/>
                  </a:cubicBezTo>
                  <a:cubicBezTo>
                    <a:pt x="28890" y="24769"/>
                    <a:pt x="28592" y="24571"/>
                    <a:pt x="28295" y="24406"/>
                  </a:cubicBezTo>
                  <a:cubicBezTo>
                    <a:pt x="28021" y="24296"/>
                    <a:pt x="27747" y="24232"/>
                    <a:pt x="27473" y="24232"/>
                  </a:cubicBezTo>
                  <a:cubicBezTo>
                    <a:pt x="27417" y="24232"/>
                    <a:pt x="27360" y="24235"/>
                    <a:pt x="27303" y="24240"/>
                  </a:cubicBezTo>
                  <a:lnTo>
                    <a:pt x="27270" y="24240"/>
                  </a:lnTo>
                  <a:cubicBezTo>
                    <a:pt x="27204" y="23480"/>
                    <a:pt x="27072" y="22753"/>
                    <a:pt x="26874" y="22026"/>
                  </a:cubicBezTo>
                  <a:cubicBezTo>
                    <a:pt x="26609" y="21100"/>
                    <a:pt x="26146" y="20241"/>
                    <a:pt x="25485" y="19514"/>
                  </a:cubicBezTo>
                  <a:cubicBezTo>
                    <a:pt x="24560" y="18544"/>
                    <a:pt x="23296" y="18030"/>
                    <a:pt x="22018" y="18030"/>
                  </a:cubicBezTo>
                  <a:cubicBezTo>
                    <a:pt x="21379" y="18030"/>
                    <a:pt x="20737" y="18159"/>
                    <a:pt x="20131" y="18423"/>
                  </a:cubicBezTo>
                  <a:cubicBezTo>
                    <a:pt x="19238" y="18853"/>
                    <a:pt x="18643" y="19679"/>
                    <a:pt x="18511" y="20638"/>
                  </a:cubicBezTo>
                  <a:cubicBezTo>
                    <a:pt x="18443" y="20632"/>
                    <a:pt x="18376" y="20629"/>
                    <a:pt x="18310" y="20629"/>
                  </a:cubicBezTo>
                  <a:cubicBezTo>
                    <a:pt x="17990" y="20629"/>
                    <a:pt x="17688" y="20693"/>
                    <a:pt x="17387" y="20803"/>
                  </a:cubicBezTo>
                  <a:cubicBezTo>
                    <a:pt x="16891" y="20968"/>
                    <a:pt x="16429" y="21266"/>
                    <a:pt x="16065" y="21629"/>
                  </a:cubicBezTo>
                  <a:cubicBezTo>
                    <a:pt x="15701" y="21993"/>
                    <a:pt x="15404" y="22356"/>
                    <a:pt x="15106" y="22720"/>
                  </a:cubicBezTo>
                  <a:cubicBezTo>
                    <a:pt x="14776" y="23084"/>
                    <a:pt x="14478" y="23447"/>
                    <a:pt x="14181" y="23745"/>
                  </a:cubicBezTo>
                  <a:lnTo>
                    <a:pt x="14148" y="23745"/>
                  </a:lnTo>
                  <a:cubicBezTo>
                    <a:pt x="13755" y="24113"/>
                    <a:pt x="14110" y="24609"/>
                    <a:pt x="14495" y="24609"/>
                  </a:cubicBezTo>
                  <a:cubicBezTo>
                    <a:pt x="14628" y="24609"/>
                    <a:pt x="14765" y="24550"/>
                    <a:pt x="14875" y="24406"/>
                  </a:cubicBezTo>
                  <a:cubicBezTo>
                    <a:pt x="15206" y="24009"/>
                    <a:pt x="15470" y="23612"/>
                    <a:pt x="15767" y="23249"/>
                  </a:cubicBezTo>
                  <a:cubicBezTo>
                    <a:pt x="16065" y="22885"/>
                    <a:pt x="16329" y="22489"/>
                    <a:pt x="16627" y="22158"/>
                  </a:cubicBezTo>
                  <a:cubicBezTo>
                    <a:pt x="16891" y="21828"/>
                    <a:pt x="17222" y="21596"/>
                    <a:pt x="17619" y="21431"/>
                  </a:cubicBezTo>
                  <a:cubicBezTo>
                    <a:pt x="17883" y="21299"/>
                    <a:pt x="18180" y="21233"/>
                    <a:pt x="18511" y="21233"/>
                  </a:cubicBezTo>
                  <a:cubicBezTo>
                    <a:pt x="18544" y="21662"/>
                    <a:pt x="18676" y="22026"/>
                    <a:pt x="18875" y="22389"/>
                  </a:cubicBezTo>
                  <a:cubicBezTo>
                    <a:pt x="18015" y="22654"/>
                    <a:pt x="17222" y="23183"/>
                    <a:pt x="16693" y="23943"/>
                  </a:cubicBezTo>
                  <a:cubicBezTo>
                    <a:pt x="15685" y="25225"/>
                    <a:pt x="13832" y="27495"/>
                    <a:pt x="12226" y="27495"/>
                  </a:cubicBezTo>
                  <a:cubicBezTo>
                    <a:pt x="12094" y="27495"/>
                    <a:pt x="11963" y="27479"/>
                    <a:pt x="11834" y="27447"/>
                  </a:cubicBezTo>
                  <a:cubicBezTo>
                    <a:pt x="11537" y="27381"/>
                    <a:pt x="11272" y="27281"/>
                    <a:pt x="11008" y="27149"/>
                  </a:cubicBezTo>
                  <a:cubicBezTo>
                    <a:pt x="11801" y="26918"/>
                    <a:pt x="12429" y="26290"/>
                    <a:pt x="12660" y="25497"/>
                  </a:cubicBezTo>
                  <a:cubicBezTo>
                    <a:pt x="12925" y="24802"/>
                    <a:pt x="12760" y="24009"/>
                    <a:pt x="12264" y="23447"/>
                  </a:cubicBezTo>
                  <a:cubicBezTo>
                    <a:pt x="12429" y="23414"/>
                    <a:pt x="12594" y="23381"/>
                    <a:pt x="12727" y="23315"/>
                  </a:cubicBezTo>
                  <a:cubicBezTo>
                    <a:pt x="13189" y="23084"/>
                    <a:pt x="13586" y="22720"/>
                    <a:pt x="13784" y="22257"/>
                  </a:cubicBezTo>
                  <a:cubicBezTo>
                    <a:pt x="14016" y="21795"/>
                    <a:pt x="14115" y="21266"/>
                    <a:pt x="14016" y="20770"/>
                  </a:cubicBezTo>
                  <a:cubicBezTo>
                    <a:pt x="13983" y="20505"/>
                    <a:pt x="13883" y="20274"/>
                    <a:pt x="13751" y="20076"/>
                  </a:cubicBezTo>
                  <a:cubicBezTo>
                    <a:pt x="13619" y="19877"/>
                    <a:pt x="13520" y="19712"/>
                    <a:pt x="13454" y="19514"/>
                  </a:cubicBezTo>
                  <a:cubicBezTo>
                    <a:pt x="13123" y="18754"/>
                    <a:pt x="13024" y="17894"/>
                    <a:pt x="13156" y="17035"/>
                  </a:cubicBezTo>
                  <a:cubicBezTo>
                    <a:pt x="13156" y="17035"/>
                    <a:pt x="13156" y="17002"/>
                    <a:pt x="13156" y="16969"/>
                  </a:cubicBezTo>
                  <a:cubicBezTo>
                    <a:pt x="13123" y="16869"/>
                    <a:pt x="13024" y="16836"/>
                    <a:pt x="12925" y="16836"/>
                  </a:cubicBezTo>
                  <a:cubicBezTo>
                    <a:pt x="12512" y="16952"/>
                    <a:pt x="12099" y="17010"/>
                    <a:pt x="11685" y="17010"/>
                  </a:cubicBezTo>
                  <a:cubicBezTo>
                    <a:pt x="11272" y="17010"/>
                    <a:pt x="10859" y="16952"/>
                    <a:pt x="10446" y="16836"/>
                  </a:cubicBezTo>
                  <a:cubicBezTo>
                    <a:pt x="10248" y="16803"/>
                    <a:pt x="10049" y="16704"/>
                    <a:pt x="9884" y="16605"/>
                  </a:cubicBezTo>
                  <a:cubicBezTo>
                    <a:pt x="9653" y="16506"/>
                    <a:pt x="9388" y="16440"/>
                    <a:pt x="9157" y="16407"/>
                  </a:cubicBezTo>
                  <a:cubicBezTo>
                    <a:pt x="8628" y="16407"/>
                    <a:pt x="8132" y="16539"/>
                    <a:pt x="7702" y="16836"/>
                  </a:cubicBezTo>
                  <a:cubicBezTo>
                    <a:pt x="7273" y="17101"/>
                    <a:pt x="6942" y="17531"/>
                    <a:pt x="6777" y="18026"/>
                  </a:cubicBezTo>
                  <a:cubicBezTo>
                    <a:pt x="6777" y="17993"/>
                    <a:pt x="6744" y="17927"/>
                    <a:pt x="6744" y="17894"/>
                  </a:cubicBezTo>
                  <a:cubicBezTo>
                    <a:pt x="6482" y="17489"/>
                    <a:pt x="5911" y="17256"/>
                    <a:pt x="5291" y="17256"/>
                  </a:cubicBezTo>
                  <a:cubicBezTo>
                    <a:pt x="5051" y="17256"/>
                    <a:pt x="4803" y="17291"/>
                    <a:pt x="4562" y="17365"/>
                  </a:cubicBezTo>
                  <a:cubicBezTo>
                    <a:pt x="3769" y="17597"/>
                    <a:pt x="3141" y="18225"/>
                    <a:pt x="2910" y="19018"/>
                  </a:cubicBezTo>
                  <a:cubicBezTo>
                    <a:pt x="2777" y="18754"/>
                    <a:pt x="2678" y="18489"/>
                    <a:pt x="2612" y="18225"/>
                  </a:cubicBezTo>
                  <a:cubicBezTo>
                    <a:pt x="2215" y="16506"/>
                    <a:pt x="4761" y="14457"/>
                    <a:pt x="6116" y="13333"/>
                  </a:cubicBezTo>
                  <a:cubicBezTo>
                    <a:pt x="6876" y="12804"/>
                    <a:pt x="7405" y="12044"/>
                    <a:pt x="7669" y="11151"/>
                  </a:cubicBezTo>
                  <a:cubicBezTo>
                    <a:pt x="8033" y="11350"/>
                    <a:pt x="8430" y="11482"/>
                    <a:pt x="8826" y="11548"/>
                  </a:cubicBezTo>
                  <a:cubicBezTo>
                    <a:pt x="8826" y="11845"/>
                    <a:pt x="8760" y="12143"/>
                    <a:pt x="8628" y="12440"/>
                  </a:cubicBezTo>
                  <a:cubicBezTo>
                    <a:pt x="8463" y="12804"/>
                    <a:pt x="8231" y="13167"/>
                    <a:pt x="7901" y="13432"/>
                  </a:cubicBezTo>
                  <a:cubicBezTo>
                    <a:pt x="7570" y="13696"/>
                    <a:pt x="7174" y="13994"/>
                    <a:pt x="6810" y="14258"/>
                  </a:cubicBezTo>
                  <a:cubicBezTo>
                    <a:pt x="6446" y="14556"/>
                    <a:pt x="6050" y="14820"/>
                    <a:pt x="5653" y="15184"/>
                  </a:cubicBezTo>
                  <a:lnTo>
                    <a:pt x="5620" y="15184"/>
                  </a:lnTo>
                  <a:cubicBezTo>
                    <a:pt x="5257" y="15443"/>
                    <a:pt x="5688" y="16028"/>
                    <a:pt x="6050" y="16028"/>
                  </a:cubicBezTo>
                  <a:cubicBezTo>
                    <a:pt x="6149" y="16028"/>
                    <a:pt x="6243" y="15985"/>
                    <a:pt x="6314" y="15878"/>
                  </a:cubicBezTo>
                  <a:cubicBezTo>
                    <a:pt x="6612" y="15580"/>
                    <a:pt x="6975" y="15283"/>
                    <a:pt x="7339" y="14985"/>
                  </a:cubicBezTo>
                  <a:cubicBezTo>
                    <a:pt x="7702" y="14655"/>
                    <a:pt x="8033" y="14357"/>
                    <a:pt x="8397" y="13994"/>
                  </a:cubicBezTo>
                  <a:cubicBezTo>
                    <a:pt x="8793" y="13630"/>
                    <a:pt x="9091" y="13201"/>
                    <a:pt x="9256" y="12705"/>
                  </a:cubicBezTo>
                  <a:cubicBezTo>
                    <a:pt x="9388" y="12308"/>
                    <a:pt x="9454" y="11944"/>
                    <a:pt x="9421" y="11548"/>
                  </a:cubicBezTo>
                  <a:cubicBezTo>
                    <a:pt x="10380" y="11416"/>
                    <a:pt x="11206" y="10821"/>
                    <a:pt x="11603" y="9928"/>
                  </a:cubicBezTo>
                  <a:cubicBezTo>
                    <a:pt x="11702" y="9763"/>
                    <a:pt x="11735" y="9598"/>
                    <a:pt x="11801" y="9432"/>
                  </a:cubicBezTo>
                  <a:cubicBezTo>
                    <a:pt x="11801" y="9399"/>
                    <a:pt x="11801" y="9399"/>
                    <a:pt x="11801" y="9366"/>
                  </a:cubicBezTo>
                  <a:cubicBezTo>
                    <a:pt x="11834" y="9300"/>
                    <a:pt x="11867" y="9234"/>
                    <a:pt x="11867" y="9135"/>
                  </a:cubicBezTo>
                  <a:lnTo>
                    <a:pt x="11867" y="9069"/>
                  </a:lnTo>
                  <a:cubicBezTo>
                    <a:pt x="12264" y="7449"/>
                    <a:pt x="11735" y="5730"/>
                    <a:pt x="10512" y="4540"/>
                  </a:cubicBezTo>
                  <a:cubicBezTo>
                    <a:pt x="9785" y="3912"/>
                    <a:pt x="8925" y="3450"/>
                    <a:pt x="8000" y="3185"/>
                  </a:cubicBezTo>
                  <a:cubicBezTo>
                    <a:pt x="7273" y="2987"/>
                    <a:pt x="6545" y="2855"/>
                    <a:pt x="5785" y="2789"/>
                  </a:cubicBezTo>
                  <a:lnTo>
                    <a:pt x="5785" y="2756"/>
                  </a:lnTo>
                  <a:cubicBezTo>
                    <a:pt x="5818" y="2061"/>
                    <a:pt x="5554" y="1400"/>
                    <a:pt x="5058" y="938"/>
                  </a:cubicBezTo>
                  <a:cubicBezTo>
                    <a:pt x="4562" y="475"/>
                    <a:pt x="3967" y="144"/>
                    <a:pt x="3339" y="45"/>
                  </a:cubicBezTo>
                  <a:cubicBezTo>
                    <a:pt x="3183" y="15"/>
                    <a:pt x="3025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18;p8"/>
            <p:cNvGrpSpPr/>
            <p:nvPr/>
          </p:nvGrpSpPr>
          <p:grpSpPr>
            <a:xfrm>
              <a:off x="8817291" y="1181058"/>
              <a:ext cx="46662" cy="2791194"/>
              <a:chOff x="8817291" y="1181058"/>
              <a:chExt cx="46662" cy="2791194"/>
            </a:xfrm>
          </p:grpSpPr>
          <p:sp>
            <p:nvSpPr>
              <p:cNvPr id="119" name="Google Shape;119;p8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886392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0" y="89907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8817291" y="1181058"/>
                <a:ext cx="31" cy="2791194"/>
              </a:xfrm>
              <a:custGeom>
                <a:avLst/>
                <a:gdLst/>
                <a:ahLst/>
                <a:cxnLst/>
                <a:rect l="l" t="t" r="r" b="b"/>
                <a:pathLst>
                  <a:path w="1" h="89908" fill="none" extrusionOk="0">
                    <a:moveTo>
                      <a:pt x="1" y="89907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" name="Google Shape;123;p8"/>
            <p:cNvSpPr/>
            <p:nvPr/>
          </p:nvSpPr>
          <p:spPr>
            <a:xfrm>
              <a:off x="8106745" y="150519"/>
              <a:ext cx="944700" cy="929767"/>
            </a:xfrm>
            <a:custGeom>
              <a:avLst/>
              <a:gdLst/>
              <a:ahLst/>
              <a:cxnLst/>
              <a:rect l="l" t="t" r="r" b="b"/>
              <a:pathLst>
                <a:path w="30146" h="29949" extrusionOk="0">
                  <a:moveTo>
                    <a:pt x="19766" y="3282"/>
                  </a:moveTo>
                  <a:cubicBezTo>
                    <a:pt x="19898" y="3415"/>
                    <a:pt x="20031" y="3580"/>
                    <a:pt x="20097" y="3745"/>
                  </a:cubicBezTo>
                  <a:cubicBezTo>
                    <a:pt x="20361" y="4208"/>
                    <a:pt x="20394" y="4737"/>
                    <a:pt x="20229" y="5266"/>
                  </a:cubicBezTo>
                  <a:cubicBezTo>
                    <a:pt x="20130" y="5695"/>
                    <a:pt x="19832" y="6059"/>
                    <a:pt x="19403" y="6257"/>
                  </a:cubicBezTo>
                  <a:cubicBezTo>
                    <a:pt x="19290" y="6288"/>
                    <a:pt x="19178" y="6303"/>
                    <a:pt x="19067" y="6303"/>
                  </a:cubicBezTo>
                  <a:cubicBezTo>
                    <a:pt x="18820" y="6303"/>
                    <a:pt x="18583" y="6229"/>
                    <a:pt x="18378" y="6092"/>
                  </a:cubicBezTo>
                  <a:cubicBezTo>
                    <a:pt x="18080" y="5894"/>
                    <a:pt x="17882" y="5266"/>
                    <a:pt x="18080" y="4638"/>
                  </a:cubicBezTo>
                  <a:cubicBezTo>
                    <a:pt x="18345" y="3910"/>
                    <a:pt x="19006" y="3381"/>
                    <a:pt x="19766" y="3282"/>
                  </a:cubicBezTo>
                  <a:close/>
                  <a:moveTo>
                    <a:pt x="27666" y="2357"/>
                  </a:moveTo>
                  <a:lnTo>
                    <a:pt x="27666" y="2357"/>
                  </a:lnTo>
                  <a:cubicBezTo>
                    <a:pt x="26708" y="4241"/>
                    <a:pt x="26741" y="5861"/>
                    <a:pt x="26807" y="8075"/>
                  </a:cubicBezTo>
                  <a:cubicBezTo>
                    <a:pt x="26807" y="8505"/>
                    <a:pt x="26807" y="8901"/>
                    <a:pt x="26840" y="9364"/>
                  </a:cubicBezTo>
                  <a:lnTo>
                    <a:pt x="26840" y="9529"/>
                  </a:lnTo>
                  <a:cubicBezTo>
                    <a:pt x="26774" y="9463"/>
                    <a:pt x="26708" y="9430"/>
                    <a:pt x="26608" y="9364"/>
                  </a:cubicBezTo>
                  <a:cubicBezTo>
                    <a:pt x="26311" y="9199"/>
                    <a:pt x="25980" y="9100"/>
                    <a:pt x="25617" y="9067"/>
                  </a:cubicBezTo>
                  <a:lnTo>
                    <a:pt x="25617" y="4373"/>
                  </a:lnTo>
                  <a:lnTo>
                    <a:pt x="20956" y="4373"/>
                  </a:lnTo>
                  <a:cubicBezTo>
                    <a:pt x="20923" y="4043"/>
                    <a:pt x="20824" y="3712"/>
                    <a:pt x="20659" y="3415"/>
                  </a:cubicBezTo>
                  <a:cubicBezTo>
                    <a:pt x="20626" y="3348"/>
                    <a:pt x="20560" y="3282"/>
                    <a:pt x="20526" y="3183"/>
                  </a:cubicBezTo>
                  <a:lnTo>
                    <a:pt x="20692" y="3183"/>
                  </a:lnTo>
                  <a:lnTo>
                    <a:pt x="21948" y="3216"/>
                  </a:lnTo>
                  <a:cubicBezTo>
                    <a:pt x="22466" y="3231"/>
                    <a:pt x="22948" y="3245"/>
                    <a:pt x="23408" y="3245"/>
                  </a:cubicBezTo>
                  <a:cubicBezTo>
                    <a:pt x="24942" y="3245"/>
                    <a:pt x="26216" y="3095"/>
                    <a:pt x="27666" y="2357"/>
                  </a:cubicBezTo>
                  <a:close/>
                  <a:moveTo>
                    <a:pt x="4462" y="5398"/>
                  </a:moveTo>
                  <a:lnTo>
                    <a:pt x="4462" y="5398"/>
                  </a:lnTo>
                  <a:cubicBezTo>
                    <a:pt x="4264" y="6323"/>
                    <a:pt x="4264" y="7315"/>
                    <a:pt x="4462" y="8273"/>
                  </a:cubicBezTo>
                  <a:cubicBezTo>
                    <a:pt x="4628" y="8901"/>
                    <a:pt x="4892" y="9496"/>
                    <a:pt x="5223" y="10058"/>
                  </a:cubicBezTo>
                  <a:cubicBezTo>
                    <a:pt x="5355" y="10224"/>
                    <a:pt x="5487" y="10422"/>
                    <a:pt x="5619" y="10587"/>
                  </a:cubicBezTo>
                  <a:cubicBezTo>
                    <a:pt x="5388" y="10455"/>
                    <a:pt x="5223" y="10290"/>
                    <a:pt x="5057" y="10091"/>
                  </a:cubicBezTo>
                  <a:cubicBezTo>
                    <a:pt x="4495" y="9430"/>
                    <a:pt x="4066" y="8637"/>
                    <a:pt x="3867" y="7778"/>
                  </a:cubicBezTo>
                  <a:cubicBezTo>
                    <a:pt x="3702" y="7084"/>
                    <a:pt x="3636" y="6356"/>
                    <a:pt x="3636" y="5629"/>
                  </a:cubicBezTo>
                  <a:cubicBezTo>
                    <a:pt x="3933" y="5563"/>
                    <a:pt x="4198" y="5497"/>
                    <a:pt x="4462" y="5398"/>
                  </a:cubicBezTo>
                  <a:close/>
                  <a:moveTo>
                    <a:pt x="25411" y="9693"/>
                  </a:moveTo>
                  <a:cubicBezTo>
                    <a:pt x="25723" y="9693"/>
                    <a:pt x="26035" y="9768"/>
                    <a:pt x="26311" y="9926"/>
                  </a:cubicBezTo>
                  <a:cubicBezTo>
                    <a:pt x="26476" y="10025"/>
                    <a:pt x="26641" y="10124"/>
                    <a:pt x="26774" y="10290"/>
                  </a:cubicBezTo>
                  <a:cubicBezTo>
                    <a:pt x="26674" y="11050"/>
                    <a:pt x="26146" y="11711"/>
                    <a:pt x="25418" y="11975"/>
                  </a:cubicBezTo>
                  <a:cubicBezTo>
                    <a:pt x="25240" y="12032"/>
                    <a:pt x="25060" y="12056"/>
                    <a:pt x="24888" y="12056"/>
                  </a:cubicBezTo>
                  <a:cubicBezTo>
                    <a:pt x="24455" y="12056"/>
                    <a:pt x="24082" y="11901"/>
                    <a:pt x="23964" y="11711"/>
                  </a:cubicBezTo>
                  <a:cubicBezTo>
                    <a:pt x="23733" y="11381"/>
                    <a:pt x="23667" y="11017"/>
                    <a:pt x="23799" y="10653"/>
                  </a:cubicBezTo>
                  <a:cubicBezTo>
                    <a:pt x="23964" y="10224"/>
                    <a:pt x="24361" y="9926"/>
                    <a:pt x="24790" y="9794"/>
                  </a:cubicBezTo>
                  <a:cubicBezTo>
                    <a:pt x="24990" y="9727"/>
                    <a:pt x="25201" y="9693"/>
                    <a:pt x="25411" y="9693"/>
                  </a:cubicBezTo>
                  <a:close/>
                  <a:moveTo>
                    <a:pt x="24857" y="5199"/>
                  </a:moveTo>
                  <a:lnTo>
                    <a:pt x="24857" y="9166"/>
                  </a:lnTo>
                  <a:cubicBezTo>
                    <a:pt x="24790" y="9166"/>
                    <a:pt x="24724" y="9166"/>
                    <a:pt x="24658" y="9199"/>
                  </a:cubicBezTo>
                  <a:cubicBezTo>
                    <a:pt x="24030" y="9364"/>
                    <a:pt x="23501" y="9827"/>
                    <a:pt x="23237" y="10455"/>
                  </a:cubicBezTo>
                  <a:cubicBezTo>
                    <a:pt x="23237" y="10521"/>
                    <a:pt x="23204" y="10587"/>
                    <a:pt x="23204" y="10686"/>
                  </a:cubicBezTo>
                  <a:cubicBezTo>
                    <a:pt x="22972" y="10356"/>
                    <a:pt x="22609" y="10158"/>
                    <a:pt x="22212" y="10091"/>
                  </a:cubicBezTo>
                  <a:cubicBezTo>
                    <a:pt x="22127" y="10076"/>
                    <a:pt x="22042" y="10069"/>
                    <a:pt x="21956" y="10069"/>
                  </a:cubicBezTo>
                  <a:cubicBezTo>
                    <a:pt x="21477" y="10069"/>
                    <a:pt x="21010" y="10304"/>
                    <a:pt x="20758" y="10752"/>
                  </a:cubicBezTo>
                  <a:cubicBezTo>
                    <a:pt x="20659" y="10852"/>
                    <a:pt x="20626" y="10984"/>
                    <a:pt x="20593" y="11149"/>
                  </a:cubicBezTo>
                  <a:cubicBezTo>
                    <a:pt x="20526" y="11281"/>
                    <a:pt x="20526" y="11480"/>
                    <a:pt x="20560" y="11645"/>
                  </a:cubicBezTo>
                  <a:cubicBezTo>
                    <a:pt x="20593" y="11810"/>
                    <a:pt x="20692" y="11975"/>
                    <a:pt x="20857" y="12108"/>
                  </a:cubicBezTo>
                  <a:cubicBezTo>
                    <a:pt x="20989" y="12174"/>
                    <a:pt x="21121" y="12240"/>
                    <a:pt x="21287" y="12306"/>
                  </a:cubicBezTo>
                  <a:cubicBezTo>
                    <a:pt x="21308" y="12310"/>
                    <a:pt x="21329" y="12312"/>
                    <a:pt x="21350" y="12312"/>
                  </a:cubicBezTo>
                  <a:cubicBezTo>
                    <a:pt x="21492" y="12312"/>
                    <a:pt x="21622" y="12219"/>
                    <a:pt x="21650" y="12075"/>
                  </a:cubicBezTo>
                  <a:cubicBezTo>
                    <a:pt x="21716" y="11909"/>
                    <a:pt x="21617" y="11744"/>
                    <a:pt x="21452" y="11678"/>
                  </a:cubicBezTo>
                  <a:cubicBezTo>
                    <a:pt x="21353" y="11678"/>
                    <a:pt x="21287" y="11645"/>
                    <a:pt x="21254" y="11612"/>
                  </a:cubicBezTo>
                  <a:cubicBezTo>
                    <a:pt x="21188" y="11579"/>
                    <a:pt x="21188" y="11546"/>
                    <a:pt x="21188" y="11513"/>
                  </a:cubicBezTo>
                  <a:cubicBezTo>
                    <a:pt x="21154" y="11447"/>
                    <a:pt x="21154" y="11381"/>
                    <a:pt x="21188" y="11314"/>
                  </a:cubicBezTo>
                  <a:cubicBezTo>
                    <a:pt x="21188" y="11248"/>
                    <a:pt x="21221" y="11182"/>
                    <a:pt x="21287" y="11116"/>
                  </a:cubicBezTo>
                  <a:cubicBezTo>
                    <a:pt x="21435" y="10878"/>
                    <a:pt x="21691" y="10747"/>
                    <a:pt x="21981" y="10747"/>
                  </a:cubicBezTo>
                  <a:cubicBezTo>
                    <a:pt x="22014" y="10747"/>
                    <a:pt x="22047" y="10749"/>
                    <a:pt x="22080" y="10752"/>
                  </a:cubicBezTo>
                  <a:cubicBezTo>
                    <a:pt x="22377" y="10819"/>
                    <a:pt x="22675" y="11050"/>
                    <a:pt x="22807" y="11347"/>
                  </a:cubicBezTo>
                  <a:cubicBezTo>
                    <a:pt x="23105" y="12042"/>
                    <a:pt x="22741" y="12835"/>
                    <a:pt x="22047" y="13132"/>
                  </a:cubicBezTo>
                  <a:cubicBezTo>
                    <a:pt x="21787" y="13262"/>
                    <a:pt x="21486" y="13351"/>
                    <a:pt x="21193" y="13351"/>
                  </a:cubicBezTo>
                  <a:cubicBezTo>
                    <a:pt x="21113" y="13351"/>
                    <a:pt x="21034" y="13345"/>
                    <a:pt x="20956" y="13331"/>
                  </a:cubicBezTo>
                  <a:cubicBezTo>
                    <a:pt x="20791" y="13331"/>
                    <a:pt x="20593" y="13265"/>
                    <a:pt x="20460" y="13165"/>
                  </a:cubicBezTo>
                  <a:cubicBezTo>
                    <a:pt x="20262" y="13033"/>
                    <a:pt x="20031" y="12934"/>
                    <a:pt x="19799" y="12835"/>
                  </a:cubicBezTo>
                  <a:cubicBezTo>
                    <a:pt x="19297" y="12667"/>
                    <a:pt x="18768" y="12579"/>
                    <a:pt x="18238" y="12579"/>
                  </a:cubicBezTo>
                  <a:cubicBezTo>
                    <a:pt x="17931" y="12579"/>
                    <a:pt x="17623" y="12609"/>
                    <a:pt x="17320" y="12670"/>
                  </a:cubicBezTo>
                  <a:cubicBezTo>
                    <a:pt x="17585" y="11843"/>
                    <a:pt x="17618" y="10984"/>
                    <a:pt x="17419" y="10191"/>
                  </a:cubicBezTo>
                  <a:cubicBezTo>
                    <a:pt x="17353" y="9959"/>
                    <a:pt x="17287" y="9728"/>
                    <a:pt x="17188" y="9496"/>
                  </a:cubicBezTo>
                  <a:cubicBezTo>
                    <a:pt x="17122" y="9331"/>
                    <a:pt x="17089" y="9166"/>
                    <a:pt x="17089" y="8968"/>
                  </a:cubicBezTo>
                  <a:cubicBezTo>
                    <a:pt x="17089" y="8604"/>
                    <a:pt x="17188" y="8240"/>
                    <a:pt x="17419" y="7910"/>
                  </a:cubicBezTo>
                  <a:cubicBezTo>
                    <a:pt x="17662" y="7469"/>
                    <a:pt x="18125" y="7219"/>
                    <a:pt x="18602" y="7219"/>
                  </a:cubicBezTo>
                  <a:cubicBezTo>
                    <a:pt x="18841" y="7219"/>
                    <a:pt x="19083" y="7282"/>
                    <a:pt x="19303" y="7414"/>
                  </a:cubicBezTo>
                  <a:cubicBezTo>
                    <a:pt x="19601" y="7579"/>
                    <a:pt x="19799" y="7877"/>
                    <a:pt x="19832" y="8207"/>
                  </a:cubicBezTo>
                  <a:cubicBezTo>
                    <a:pt x="19832" y="8538"/>
                    <a:pt x="19667" y="8835"/>
                    <a:pt x="19370" y="8968"/>
                  </a:cubicBezTo>
                  <a:cubicBezTo>
                    <a:pt x="19303" y="9001"/>
                    <a:pt x="19237" y="9034"/>
                    <a:pt x="19171" y="9034"/>
                  </a:cubicBezTo>
                  <a:lnTo>
                    <a:pt x="18973" y="9034"/>
                  </a:lnTo>
                  <a:cubicBezTo>
                    <a:pt x="18940" y="9034"/>
                    <a:pt x="18907" y="9001"/>
                    <a:pt x="18907" y="8968"/>
                  </a:cubicBezTo>
                  <a:cubicBezTo>
                    <a:pt x="18874" y="8901"/>
                    <a:pt x="18841" y="8835"/>
                    <a:pt x="18841" y="8736"/>
                  </a:cubicBezTo>
                  <a:cubicBezTo>
                    <a:pt x="18783" y="8563"/>
                    <a:pt x="18650" y="8466"/>
                    <a:pt x="18507" y="8466"/>
                  </a:cubicBezTo>
                  <a:cubicBezTo>
                    <a:pt x="18486" y="8466"/>
                    <a:pt x="18465" y="8468"/>
                    <a:pt x="18444" y="8472"/>
                  </a:cubicBezTo>
                  <a:cubicBezTo>
                    <a:pt x="18279" y="8505"/>
                    <a:pt x="18180" y="8670"/>
                    <a:pt x="18213" y="8835"/>
                  </a:cubicBezTo>
                  <a:cubicBezTo>
                    <a:pt x="18213" y="9001"/>
                    <a:pt x="18279" y="9133"/>
                    <a:pt x="18345" y="9298"/>
                  </a:cubicBezTo>
                  <a:cubicBezTo>
                    <a:pt x="18444" y="9463"/>
                    <a:pt x="18576" y="9563"/>
                    <a:pt x="18775" y="9629"/>
                  </a:cubicBezTo>
                  <a:cubicBezTo>
                    <a:pt x="18907" y="9695"/>
                    <a:pt x="19105" y="9695"/>
                    <a:pt x="19270" y="9695"/>
                  </a:cubicBezTo>
                  <a:cubicBezTo>
                    <a:pt x="19403" y="9662"/>
                    <a:pt x="19535" y="9596"/>
                    <a:pt x="19667" y="9563"/>
                  </a:cubicBezTo>
                  <a:cubicBezTo>
                    <a:pt x="20196" y="9298"/>
                    <a:pt x="20526" y="8769"/>
                    <a:pt x="20493" y="8174"/>
                  </a:cubicBezTo>
                  <a:cubicBezTo>
                    <a:pt x="20460" y="7612"/>
                    <a:pt x="20163" y="7117"/>
                    <a:pt x="19667" y="6852"/>
                  </a:cubicBezTo>
                  <a:lnTo>
                    <a:pt x="19634" y="6852"/>
                  </a:lnTo>
                  <a:cubicBezTo>
                    <a:pt x="20262" y="6588"/>
                    <a:pt x="20725" y="6092"/>
                    <a:pt x="20890" y="5431"/>
                  </a:cubicBezTo>
                  <a:cubicBezTo>
                    <a:pt x="20923" y="5365"/>
                    <a:pt x="20923" y="5266"/>
                    <a:pt x="20956" y="5199"/>
                  </a:cubicBezTo>
                  <a:close/>
                  <a:moveTo>
                    <a:pt x="19436" y="24437"/>
                  </a:moveTo>
                  <a:cubicBezTo>
                    <a:pt x="19634" y="24569"/>
                    <a:pt x="19799" y="24701"/>
                    <a:pt x="19998" y="24833"/>
                  </a:cubicBezTo>
                  <a:cubicBezTo>
                    <a:pt x="20560" y="25164"/>
                    <a:pt x="21154" y="25428"/>
                    <a:pt x="21783" y="25594"/>
                  </a:cubicBezTo>
                  <a:cubicBezTo>
                    <a:pt x="22262" y="25693"/>
                    <a:pt x="22749" y="25742"/>
                    <a:pt x="23237" y="25742"/>
                  </a:cubicBezTo>
                  <a:cubicBezTo>
                    <a:pt x="23724" y="25742"/>
                    <a:pt x="24212" y="25693"/>
                    <a:pt x="24691" y="25594"/>
                  </a:cubicBezTo>
                  <a:lnTo>
                    <a:pt x="24691" y="25594"/>
                  </a:lnTo>
                  <a:cubicBezTo>
                    <a:pt x="24559" y="25858"/>
                    <a:pt x="24493" y="26122"/>
                    <a:pt x="24427" y="26420"/>
                  </a:cubicBezTo>
                  <a:cubicBezTo>
                    <a:pt x="23700" y="26420"/>
                    <a:pt x="22972" y="26321"/>
                    <a:pt x="22278" y="26189"/>
                  </a:cubicBezTo>
                  <a:cubicBezTo>
                    <a:pt x="21419" y="25957"/>
                    <a:pt x="20626" y="25561"/>
                    <a:pt x="19965" y="24999"/>
                  </a:cubicBezTo>
                  <a:cubicBezTo>
                    <a:pt x="19766" y="24833"/>
                    <a:pt x="19601" y="24635"/>
                    <a:pt x="19436" y="24437"/>
                  </a:cubicBezTo>
                  <a:close/>
                  <a:moveTo>
                    <a:pt x="2755" y="1"/>
                  </a:moveTo>
                  <a:cubicBezTo>
                    <a:pt x="2574" y="1"/>
                    <a:pt x="2392" y="25"/>
                    <a:pt x="2215" y="76"/>
                  </a:cubicBezTo>
                  <a:cubicBezTo>
                    <a:pt x="1554" y="307"/>
                    <a:pt x="992" y="704"/>
                    <a:pt x="595" y="1266"/>
                  </a:cubicBezTo>
                  <a:cubicBezTo>
                    <a:pt x="198" y="1828"/>
                    <a:pt x="0" y="2555"/>
                    <a:pt x="132" y="3249"/>
                  </a:cubicBezTo>
                  <a:cubicBezTo>
                    <a:pt x="264" y="3877"/>
                    <a:pt x="562" y="4472"/>
                    <a:pt x="1025" y="4935"/>
                  </a:cubicBezTo>
                  <a:cubicBezTo>
                    <a:pt x="1256" y="5199"/>
                    <a:pt x="1521" y="5398"/>
                    <a:pt x="1851" y="5563"/>
                  </a:cubicBezTo>
                  <a:cubicBezTo>
                    <a:pt x="2149" y="5662"/>
                    <a:pt x="2479" y="5728"/>
                    <a:pt x="2810" y="5728"/>
                  </a:cubicBezTo>
                  <a:lnTo>
                    <a:pt x="2876" y="5728"/>
                  </a:lnTo>
                  <a:cubicBezTo>
                    <a:pt x="2942" y="6489"/>
                    <a:pt x="3074" y="7216"/>
                    <a:pt x="3272" y="7943"/>
                  </a:cubicBezTo>
                  <a:cubicBezTo>
                    <a:pt x="3504" y="8868"/>
                    <a:pt x="4000" y="9728"/>
                    <a:pt x="4628" y="10455"/>
                  </a:cubicBezTo>
                  <a:cubicBezTo>
                    <a:pt x="5530" y="11408"/>
                    <a:pt x="6773" y="11940"/>
                    <a:pt x="8061" y="11940"/>
                  </a:cubicBezTo>
                  <a:cubicBezTo>
                    <a:pt x="8424" y="11940"/>
                    <a:pt x="8792" y="11898"/>
                    <a:pt x="9156" y="11810"/>
                  </a:cubicBezTo>
                  <a:lnTo>
                    <a:pt x="9222" y="11810"/>
                  </a:lnTo>
                  <a:cubicBezTo>
                    <a:pt x="9321" y="11810"/>
                    <a:pt x="9387" y="11777"/>
                    <a:pt x="9453" y="11744"/>
                  </a:cubicBezTo>
                  <a:lnTo>
                    <a:pt x="9520" y="11744"/>
                  </a:lnTo>
                  <a:cubicBezTo>
                    <a:pt x="9685" y="11678"/>
                    <a:pt x="9850" y="11612"/>
                    <a:pt x="10015" y="11546"/>
                  </a:cubicBezTo>
                  <a:cubicBezTo>
                    <a:pt x="10908" y="11149"/>
                    <a:pt x="11503" y="10290"/>
                    <a:pt x="11635" y="9331"/>
                  </a:cubicBezTo>
                  <a:cubicBezTo>
                    <a:pt x="11703" y="9337"/>
                    <a:pt x="11771" y="9340"/>
                    <a:pt x="11839" y="9340"/>
                  </a:cubicBezTo>
                  <a:cubicBezTo>
                    <a:pt x="12167" y="9340"/>
                    <a:pt x="12491" y="9275"/>
                    <a:pt x="12792" y="9166"/>
                  </a:cubicBezTo>
                  <a:cubicBezTo>
                    <a:pt x="13288" y="9001"/>
                    <a:pt x="13717" y="8703"/>
                    <a:pt x="14081" y="8307"/>
                  </a:cubicBezTo>
                  <a:cubicBezTo>
                    <a:pt x="14445" y="7943"/>
                    <a:pt x="14742" y="7612"/>
                    <a:pt x="15073" y="7249"/>
                  </a:cubicBezTo>
                  <a:cubicBezTo>
                    <a:pt x="15370" y="6885"/>
                    <a:pt x="15668" y="6522"/>
                    <a:pt x="15998" y="6224"/>
                  </a:cubicBezTo>
                  <a:cubicBezTo>
                    <a:pt x="16353" y="5869"/>
                    <a:pt x="16027" y="5377"/>
                    <a:pt x="15647" y="5377"/>
                  </a:cubicBezTo>
                  <a:cubicBezTo>
                    <a:pt x="15532" y="5377"/>
                    <a:pt x="15412" y="5422"/>
                    <a:pt x="15304" y="5530"/>
                  </a:cubicBezTo>
                  <a:lnTo>
                    <a:pt x="15271" y="5563"/>
                  </a:lnTo>
                  <a:cubicBezTo>
                    <a:pt x="14907" y="5927"/>
                    <a:pt x="14643" y="6323"/>
                    <a:pt x="14378" y="6687"/>
                  </a:cubicBezTo>
                  <a:cubicBezTo>
                    <a:pt x="14081" y="7084"/>
                    <a:pt x="13817" y="7447"/>
                    <a:pt x="13519" y="7778"/>
                  </a:cubicBezTo>
                  <a:cubicBezTo>
                    <a:pt x="13255" y="8108"/>
                    <a:pt x="12924" y="8373"/>
                    <a:pt x="12527" y="8538"/>
                  </a:cubicBezTo>
                  <a:cubicBezTo>
                    <a:pt x="12230" y="8637"/>
                    <a:pt x="11932" y="8703"/>
                    <a:pt x="11635" y="8703"/>
                  </a:cubicBezTo>
                  <a:cubicBezTo>
                    <a:pt x="11569" y="8307"/>
                    <a:pt x="11437" y="7910"/>
                    <a:pt x="11238" y="7546"/>
                  </a:cubicBezTo>
                  <a:cubicBezTo>
                    <a:pt x="12098" y="7282"/>
                    <a:pt x="12858" y="6753"/>
                    <a:pt x="13420" y="6026"/>
                  </a:cubicBezTo>
                  <a:cubicBezTo>
                    <a:pt x="14428" y="4742"/>
                    <a:pt x="16256" y="2441"/>
                    <a:pt x="17885" y="2441"/>
                  </a:cubicBezTo>
                  <a:cubicBezTo>
                    <a:pt x="18018" y="2441"/>
                    <a:pt x="18149" y="2457"/>
                    <a:pt x="18279" y="2489"/>
                  </a:cubicBezTo>
                  <a:cubicBezTo>
                    <a:pt x="18576" y="2555"/>
                    <a:pt x="18841" y="2654"/>
                    <a:pt x="19072" y="2787"/>
                  </a:cubicBezTo>
                  <a:cubicBezTo>
                    <a:pt x="18312" y="3051"/>
                    <a:pt x="17684" y="3646"/>
                    <a:pt x="17419" y="4439"/>
                  </a:cubicBezTo>
                  <a:cubicBezTo>
                    <a:pt x="17155" y="5299"/>
                    <a:pt x="17419" y="6257"/>
                    <a:pt x="17981" y="6621"/>
                  </a:cubicBezTo>
                  <a:cubicBezTo>
                    <a:pt x="18014" y="6621"/>
                    <a:pt x="18047" y="6654"/>
                    <a:pt x="18080" y="6654"/>
                  </a:cubicBezTo>
                  <a:cubicBezTo>
                    <a:pt x="17585" y="6819"/>
                    <a:pt x="17188" y="7150"/>
                    <a:pt x="16891" y="7579"/>
                  </a:cubicBezTo>
                  <a:cubicBezTo>
                    <a:pt x="16626" y="8009"/>
                    <a:pt x="16461" y="8505"/>
                    <a:pt x="16494" y="9034"/>
                  </a:cubicBezTo>
                  <a:cubicBezTo>
                    <a:pt x="16494" y="9265"/>
                    <a:pt x="16560" y="9529"/>
                    <a:pt x="16692" y="9761"/>
                  </a:cubicBezTo>
                  <a:cubicBezTo>
                    <a:pt x="16791" y="9926"/>
                    <a:pt x="16858" y="10124"/>
                    <a:pt x="16924" y="10323"/>
                  </a:cubicBezTo>
                  <a:cubicBezTo>
                    <a:pt x="17122" y="11149"/>
                    <a:pt x="17122" y="12009"/>
                    <a:pt x="16924" y="12802"/>
                  </a:cubicBezTo>
                  <a:cubicBezTo>
                    <a:pt x="16891" y="12934"/>
                    <a:pt x="16990" y="13033"/>
                    <a:pt x="17089" y="13033"/>
                  </a:cubicBezTo>
                  <a:cubicBezTo>
                    <a:pt x="17334" y="12995"/>
                    <a:pt x="17580" y="12977"/>
                    <a:pt x="17823" y="12977"/>
                  </a:cubicBezTo>
                  <a:cubicBezTo>
                    <a:pt x="18431" y="12977"/>
                    <a:pt x="19025" y="13095"/>
                    <a:pt x="19568" y="13331"/>
                  </a:cubicBezTo>
                  <a:cubicBezTo>
                    <a:pt x="19766" y="13397"/>
                    <a:pt x="19965" y="13496"/>
                    <a:pt x="20130" y="13628"/>
                  </a:cubicBezTo>
                  <a:cubicBezTo>
                    <a:pt x="20328" y="13760"/>
                    <a:pt x="20593" y="13860"/>
                    <a:pt x="20824" y="13926"/>
                  </a:cubicBezTo>
                  <a:cubicBezTo>
                    <a:pt x="20952" y="13942"/>
                    <a:pt x="21079" y="13950"/>
                    <a:pt x="21203" y="13950"/>
                  </a:cubicBezTo>
                  <a:cubicBezTo>
                    <a:pt x="21591" y="13950"/>
                    <a:pt x="21961" y="13870"/>
                    <a:pt x="22311" y="13694"/>
                  </a:cubicBezTo>
                  <a:cubicBezTo>
                    <a:pt x="22774" y="13463"/>
                    <a:pt x="23171" y="13066"/>
                    <a:pt x="23402" y="12603"/>
                  </a:cubicBezTo>
                  <a:cubicBezTo>
                    <a:pt x="23468" y="12438"/>
                    <a:pt x="23501" y="12306"/>
                    <a:pt x="23534" y="12141"/>
                  </a:cubicBezTo>
                  <a:cubicBezTo>
                    <a:pt x="23917" y="12478"/>
                    <a:pt x="24406" y="12662"/>
                    <a:pt x="24899" y="12662"/>
                  </a:cubicBezTo>
                  <a:cubicBezTo>
                    <a:pt x="25130" y="12662"/>
                    <a:pt x="25362" y="12622"/>
                    <a:pt x="25584" y="12537"/>
                  </a:cubicBezTo>
                  <a:cubicBezTo>
                    <a:pt x="26377" y="12306"/>
                    <a:pt x="27005" y="11678"/>
                    <a:pt x="27236" y="10885"/>
                  </a:cubicBezTo>
                  <a:cubicBezTo>
                    <a:pt x="27369" y="11149"/>
                    <a:pt x="27468" y="11414"/>
                    <a:pt x="27534" y="11711"/>
                  </a:cubicBezTo>
                  <a:cubicBezTo>
                    <a:pt x="27964" y="13430"/>
                    <a:pt x="25418" y="15479"/>
                    <a:pt x="24030" y="16570"/>
                  </a:cubicBezTo>
                  <a:cubicBezTo>
                    <a:pt x="23270" y="17132"/>
                    <a:pt x="22741" y="17892"/>
                    <a:pt x="22477" y="18785"/>
                  </a:cubicBezTo>
                  <a:cubicBezTo>
                    <a:pt x="22113" y="18586"/>
                    <a:pt x="21749" y="18454"/>
                    <a:pt x="21353" y="18421"/>
                  </a:cubicBezTo>
                  <a:cubicBezTo>
                    <a:pt x="21320" y="18123"/>
                    <a:pt x="21386" y="17793"/>
                    <a:pt x="21518" y="17529"/>
                  </a:cubicBezTo>
                  <a:cubicBezTo>
                    <a:pt x="21683" y="17132"/>
                    <a:pt x="21948" y="16801"/>
                    <a:pt x="22245" y="16537"/>
                  </a:cubicBezTo>
                  <a:cubicBezTo>
                    <a:pt x="22576" y="16239"/>
                    <a:pt x="22972" y="15975"/>
                    <a:pt x="23336" y="15677"/>
                  </a:cubicBezTo>
                  <a:cubicBezTo>
                    <a:pt x="23700" y="15413"/>
                    <a:pt x="24096" y="15116"/>
                    <a:pt x="24493" y="14785"/>
                  </a:cubicBezTo>
                  <a:cubicBezTo>
                    <a:pt x="24880" y="14450"/>
                    <a:pt x="24562" y="13913"/>
                    <a:pt x="24169" y="13913"/>
                  </a:cubicBezTo>
                  <a:cubicBezTo>
                    <a:pt x="24058" y="13913"/>
                    <a:pt x="23941" y="13956"/>
                    <a:pt x="23832" y="14058"/>
                  </a:cubicBezTo>
                  <a:lnTo>
                    <a:pt x="23799" y="14058"/>
                  </a:lnTo>
                  <a:cubicBezTo>
                    <a:pt x="23501" y="14388"/>
                    <a:pt x="23138" y="14686"/>
                    <a:pt x="22774" y="14983"/>
                  </a:cubicBezTo>
                  <a:cubicBezTo>
                    <a:pt x="22444" y="15314"/>
                    <a:pt x="22080" y="15611"/>
                    <a:pt x="21716" y="15975"/>
                  </a:cubicBezTo>
                  <a:cubicBezTo>
                    <a:pt x="21353" y="16339"/>
                    <a:pt x="21055" y="16768"/>
                    <a:pt x="20857" y="17264"/>
                  </a:cubicBezTo>
                  <a:cubicBezTo>
                    <a:pt x="20725" y="17628"/>
                    <a:pt x="20692" y="18024"/>
                    <a:pt x="20692" y="18421"/>
                  </a:cubicBezTo>
                  <a:cubicBezTo>
                    <a:pt x="19733" y="18553"/>
                    <a:pt x="18907" y="19148"/>
                    <a:pt x="18510" y="20041"/>
                  </a:cubicBezTo>
                  <a:cubicBezTo>
                    <a:pt x="17684" y="21859"/>
                    <a:pt x="18114" y="24007"/>
                    <a:pt x="19568" y="25395"/>
                  </a:cubicBezTo>
                  <a:cubicBezTo>
                    <a:pt x="20295" y="26023"/>
                    <a:pt x="21154" y="26519"/>
                    <a:pt x="22080" y="26784"/>
                  </a:cubicBezTo>
                  <a:cubicBezTo>
                    <a:pt x="22807" y="26982"/>
                    <a:pt x="23567" y="27114"/>
                    <a:pt x="24295" y="27147"/>
                  </a:cubicBezTo>
                  <a:lnTo>
                    <a:pt x="24295" y="27213"/>
                  </a:lnTo>
                  <a:cubicBezTo>
                    <a:pt x="24295" y="27544"/>
                    <a:pt x="24361" y="27874"/>
                    <a:pt x="24493" y="28172"/>
                  </a:cubicBezTo>
                  <a:cubicBezTo>
                    <a:pt x="24625" y="28502"/>
                    <a:pt x="24857" y="28767"/>
                    <a:pt x="25088" y="28998"/>
                  </a:cubicBezTo>
                  <a:cubicBezTo>
                    <a:pt x="25584" y="29461"/>
                    <a:pt x="26179" y="29791"/>
                    <a:pt x="26807" y="29924"/>
                  </a:cubicBezTo>
                  <a:cubicBezTo>
                    <a:pt x="26926" y="29941"/>
                    <a:pt x="27046" y="29949"/>
                    <a:pt x="27166" y="29949"/>
                  </a:cubicBezTo>
                  <a:cubicBezTo>
                    <a:pt x="27745" y="29949"/>
                    <a:pt x="28324" y="29756"/>
                    <a:pt x="28790" y="29428"/>
                  </a:cubicBezTo>
                  <a:cubicBezTo>
                    <a:pt x="29352" y="29031"/>
                    <a:pt x="29748" y="28469"/>
                    <a:pt x="29947" y="27808"/>
                  </a:cubicBezTo>
                  <a:cubicBezTo>
                    <a:pt x="30145" y="27114"/>
                    <a:pt x="29947" y="26354"/>
                    <a:pt x="29451" y="25825"/>
                  </a:cubicBezTo>
                  <a:cubicBezTo>
                    <a:pt x="29220" y="25561"/>
                    <a:pt x="28955" y="25362"/>
                    <a:pt x="28658" y="25197"/>
                  </a:cubicBezTo>
                  <a:cubicBezTo>
                    <a:pt x="28437" y="25109"/>
                    <a:pt x="28188" y="25050"/>
                    <a:pt x="27938" y="25050"/>
                  </a:cubicBezTo>
                  <a:cubicBezTo>
                    <a:pt x="27813" y="25050"/>
                    <a:pt x="27688" y="25065"/>
                    <a:pt x="27567" y="25098"/>
                  </a:cubicBezTo>
                  <a:cubicBezTo>
                    <a:pt x="27203" y="25197"/>
                    <a:pt x="26906" y="25428"/>
                    <a:pt x="26708" y="25759"/>
                  </a:cubicBezTo>
                  <a:cubicBezTo>
                    <a:pt x="26542" y="26089"/>
                    <a:pt x="26542" y="26486"/>
                    <a:pt x="26741" y="26817"/>
                  </a:cubicBezTo>
                  <a:cubicBezTo>
                    <a:pt x="26783" y="26881"/>
                    <a:pt x="26867" y="26917"/>
                    <a:pt x="26948" y="26917"/>
                  </a:cubicBezTo>
                  <a:cubicBezTo>
                    <a:pt x="26993" y="26917"/>
                    <a:pt x="27036" y="26906"/>
                    <a:pt x="27071" y="26883"/>
                  </a:cubicBezTo>
                  <a:cubicBezTo>
                    <a:pt x="27170" y="26850"/>
                    <a:pt x="27203" y="26717"/>
                    <a:pt x="27170" y="26618"/>
                  </a:cubicBezTo>
                  <a:cubicBezTo>
                    <a:pt x="27104" y="26420"/>
                    <a:pt x="27137" y="26222"/>
                    <a:pt x="27236" y="26056"/>
                  </a:cubicBezTo>
                  <a:cubicBezTo>
                    <a:pt x="27369" y="25924"/>
                    <a:pt x="27534" y="25825"/>
                    <a:pt x="27732" y="25792"/>
                  </a:cubicBezTo>
                  <a:cubicBezTo>
                    <a:pt x="27931" y="25792"/>
                    <a:pt x="28129" y="25825"/>
                    <a:pt x="28294" y="25924"/>
                  </a:cubicBezTo>
                  <a:cubicBezTo>
                    <a:pt x="28492" y="26056"/>
                    <a:pt x="28658" y="26189"/>
                    <a:pt x="28790" y="26387"/>
                  </a:cubicBezTo>
                  <a:cubicBezTo>
                    <a:pt x="29054" y="26717"/>
                    <a:pt x="29154" y="27147"/>
                    <a:pt x="29021" y="27544"/>
                  </a:cubicBezTo>
                  <a:cubicBezTo>
                    <a:pt x="28856" y="27973"/>
                    <a:pt x="28592" y="28337"/>
                    <a:pt x="28195" y="28602"/>
                  </a:cubicBezTo>
                  <a:cubicBezTo>
                    <a:pt x="27876" y="28833"/>
                    <a:pt x="27506" y="28938"/>
                    <a:pt x="27131" y="28938"/>
                  </a:cubicBezTo>
                  <a:cubicBezTo>
                    <a:pt x="27078" y="28938"/>
                    <a:pt x="27025" y="28936"/>
                    <a:pt x="26972" y="28932"/>
                  </a:cubicBezTo>
                  <a:cubicBezTo>
                    <a:pt x="26476" y="28833"/>
                    <a:pt x="26046" y="28635"/>
                    <a:pt x="25683" y="28337"/>
                  </a:cubicBezTo>
                  <a:cubicBezTo>
                    <a:pt x="25286" y="28073"/>
                    <a:pt x="25088" y="27643"/>
                    <a:pt x="25055" y="27180"/>
                  </a:cubicBezTo>
                  <a:cubicBezTo>
                    <a:pt x="25022" y="26651"/>
                    <a:pt x="25121" y="26156"/>
                    <a:pt x="25319" y="25660"/>
                  </a:cubicBezTo>
                  <a:cubicBezTo>
                    <a:pt x="25352" y="25561"/>
                    <a:pt x="25385" y="25461"/>
                    <a:pt x="25451" y="25362"/>
                  </a:cubicBezTo>
                  <a:lnTo>
                    <a:pt x="25650" y="25296"/>
                  </a:lnTo>
                  <a:cubicBezTo>
                    <a:pt x="26840" y="24866"/>
                    <a:pt x="27964" y="24238"/>
                    <a:pt x="28955" y="23412"/>
                  </a:cubicBezTo>
                  <a:cubicBezTo>
                    <a:pt x="29380" y="23067"/>
                    <a:pt x="29037" y="22465"/>
                    <a:pt x="28611" y="22465"/>
                  </a:cubicBezTo>
                  <a:cubicBezTo>
                    <a:pt x="28507" y="22465"/>
                    <a:pt x="28398" y="22501"/>
                    <a:pt x="28294" y="22586"/>
                  </a:cubicBezTo>
                  <a:lnTo>
                    <a:pt x="28261" y="22619"/>
                  </a:lnTo>
                  <a:cubicBezTo>
                    <a:pt x="27600" y="23181"/>
                    <a:pt x="26873" y="23643"/>
                    <a:pt x="26113" y="24040"/>
                  </a:cubicBezTo>
                  <a:cubicBezTo>
                    <a:pt x="26377" y="23610"/>
                    <a:pt x="26674" y="23214"/>
                    <a:pt x="27005" y="22817"/>
                  </a:cubicBezTo>
                  <a:cubicBezTo>
                    <a:pt x="27170" y="22619"/>
                    <a:pt x="27369" y="22420"/>
                    <a:pt x="27534" y="22222"/>
                  </a:cubicBezTo>
                  <a:cubicBezTo>
                    <a:pt x="27765" y="21991"/>
                    <a:pt x="27964" y="21726"/>
                    <a:pt x="28129" y="21429"/>
                  </a:cubicBezTo>
                  <a:cubicBezTo>
                    <a:pt x="28426" y="20801"/>
                    <a:pt x="28492" y="20074"/>
                    <a:pt x="28228" y="19413"/>
                  </a:cubicBezTo>
                  <a:cubicBezTo>
                    <a:pt x="28096" y="19082"/>
                    <a:pt x="27931" y="18785"/>
                    <a:pt x="27699" y="18520"/>
                  </a:cubicBezTo>
                  <a:cubicBezTo>
                    <a:pt x="27435" y="18223"/>
                    <a:pt x="27071" y="18057"/>
                    <a:pt x="26674" y="17991"/>
                  </a:cubicBezTo>
                  <a:cubicBezTo>
                    <a:pt x="26530" y="17958"/>
                    <a:pt x="26385" y="17943"/>
                    <a:pt x="26240" y="17943"/>
                  </a:cubicBezTo>
                  <a:cubicBezTo>
                    <a:pt x="25656" y="17943"/>
                    <a:pt x="25089" y="18202"/>
                    <a:pt x="24691" y="18652"/>
                  </a:cubicBezTo>
                  <a:cubicBezTo>
                    <a:pt x="24493" y="18950"/>
                    <a:pt x="24361" y="19313"/>
                    <a:pt x="24361" y="19677"/>
                  </a:cubicBezTo>
                  <a:cubicBezTo>
                    <a:pt x="24328" y="20107"/>
                    <a:pt x="24526" y="20503"/>
                    <a:pt x="24857" y="20768"/>
                  </a:cubicBezTo>
                  <a:cubicBezTo>
                    <a:pt x="25022" y="20867"/>
                    <a:pt x="25154" y="20933"/>
                    <a:pt x="25352" y="20999"/>
                  </a:cubicBezTo>
                  <a:cubicBezTo>
                    <a:pt x="25418" y="21032"/>
                    <a:pt x="25518" y="21032"/>
                    <a:pt x="25617" y="21065"/>
                  </a:cubicBezTo>
                  <a:lnTo>
                    <a:pt x="25914" y="21065"/>
                  </a:lnTo>
                  <a:cubicBezTo>
                    <a:pt x="26278" y="20966"/>
                    <a:pt x="26608" y="20768"/>
                    <a:pt x="26873" y="20536"/>
                  </a:cubicBezTo>
                  <a:cubicBezTo>
                    <a:pt x="27090" y="20237"/>
                    <a:pt x="26861" y="19849"/>
                    <a:pt x="26552" y="19849"/>
                  </a:cubicBezTo>
                  <a:cubicBezTo>
                    <a:pt x="26485" y="19849"/>
                    <a:pt x="26414" y="19867"/>
                    <a:pt x="26344" y="19908"/>
                  </a:cubicBezTo>
                  <a:cubicBezTo>
                    <a:pt x="26311" y="19941"/>
                    <a:pt x="26278" y="19974"/>
                    <a:pt x="26245" y="20041"/>
                  </a:cubicBezTo>
                  <a:cubicBezTo>
                    <a:pt x="26146" y="20239"/>
                    <a:pt x="25980" y="20371"/>
                    <a:pt x="25782" y="20470"/>
                  </a:cubicBezTo>
                  <a:lnTo>
                    <a:pt x="25683" y="20470"/>
                  </a:lnTo>
                  <a:lnTo>
                    <a:pt x="25518" y="20404"/>
                  </a:lnTo>
                  <a:cubicBezTo>
                    <a:pt x="25451" y="20371"/>
                    <a:pt x="25352" y="20338"/>
                    <a:pt x="25286" y="20272"/>
                  </a:cubicBezTo>
                  <a:cubicBezTo>
                    <a:pt x="25154" y="20140"/>
                    <a:pt x="25088" y="19974"/>
                    <a:pt x="25121" y="19776"/>
                  </a:cubicBezTo>
                  <a:cubicBezTo>
                    <a:pt x="25154" y="19611"/>
                    <a:pt x="25253" y="19413"/>
                    <a:pt x="25385" y="19280"/>
                  </a:cubicBezTo>
                  <a:cubicBezTo>
                    <a:pt x="25594" y="19095"/>
                    <a:pt x="25868" y="18991"/>
                    <a:pt x="26150" y="18991"/>
                  </a:cubicBezTo>
                  <a:cubicBezTo>
                    <a:pt x="26270" y="18991"/>
                    <a:pt x="26391" y="19010"/>
                    <a:pt x="26509" y="19049"/>
                  </a:cubicBezTo>
                  <a:cubicBezTo>
                    <a:pt x="26674" y="19082"/>
                    <a:pt x="26840" y="19148"/>
                    <a:pt x="26939" y="19280"/>
                  </a:cubicBezTo>
                  <a:cubicBezTo>
                    <a:pt x="27402" y="19776"/>
                    <a:pt x="27534" y="20470"/>
                    <a:pt x="27336" y="21098"/>
                  </a:cubicBezTo>
                  <a:cubicBezTo>
                    <a:pt x="27203" y="21330"/>
                    <a:pt x="27071" y="21528"/>
                    <a:pt x="26939" y="21693"/>
                  </a:cubicBezTo>
                  <a:cubicBezTo>
                    <a:pt x="26741" y="21925"/>
                    <a:pt x="26575" y="22156"/>
                    <a:pt x="26410" y="22387"/>
                  </a:cubicBezTo>
                  <a:cubicBezTo>
                    <a:pt x="25947" y="23048"/>
                    <a:pt x="25551" y="23743"/>
                    <a:pt x="25187" y="24470"/>
                  </a:cubicBezTo>
                  <a:cubicBezTo>
                    <a:pt x="24528" y="24725"/>
                    <a:pt x="23841" y="24857"/>
                    <a:pt x="23144" y="24857"/>
                  </a:cubicBezTo>
                  <a:cubicBezTo>
                    <a:pt x="22758" y="24857"/>
                    <a:pt x="22370" y="24817"/>
                    <a:pt x="21981" y="24734"/>
                  </a:cubicBezTo>
                  <a:cubicBezTo>
                    <a:pt x="21419" y="24602"/>
                    <a:pt x="20890" y="24404"/>
                    <a:pt x="20394" y="24106"/>
                  </a:cubicBezTo>
                  <a:cubicBezTo>
                    <a:pt x="19898" y="23842"/>
                    <a:pt x="19469" y="23511"/>
                    <a:pt x="19105" y="23082"/>
                  </a:cubicBezTo>
                  <a:cubicBezTo>
                    <a:pt x="18874" y="22751"/>
                    <a:pt x="18709" y="22387"/>
                    <a:pt x="18642" y="22024"/>
                  </a:cubicBezTo>
                  <a:cubicBezTo>
                    <a:pt x="18609" y="21396"/>
                    <a:pt x="18742" y="20801"/>
                    <a:pt x="19039" y="20305"/>
                  </a:cubicBezTo>
                  <a:cubicBezTo>
                    <a:pt x="19436" y="19578"/>
                    <a:pt x="20196" y="19148"/>
                    <a:pt x="21022" y="19148"/>
                  </a:cubicBezTo>
                  <a:cubicBezTo>
                    <a:pt x="21816" y="19181"/>
                    <a:pt x="22543" y="19578"/>
                    <a:pt x="22972" y="20239"/>
                  </a:cubicBezTo>
                  <a:cubicBezTo>
                    <a:pt x="23171" y="20569"/>
                    <a:pt x="23237" y="20933"/>
                    <a:pt x="23171" y="21297"/>
                  </a:cubicBezTo>
                  <a:cubicBezTo>
                    <a:pt x="23105" y="21660"/>
                    <a:pt x="22840" y="21925"/>
                    <a:pt x="22510" y="22057"/>
                  </a:cubicBezTo>
                  <a:cubicBezTo>
                    <a:pt x="22423" y="22083"/>
                    <a:pt x="22332" y="22095"/>
                    <a:pt x="22240" y="22095"/>
                  </a:cubicBezTo>
                  <a:cubicBezTo>
                    <a:pt x="21981" y="22095"/>
                    <a:pt x="21713" y="21996"/>
                    <a:pt x="21518" y="21825"/>
                  </a:cubicBezTo>
                  <a:cubicBezTo>
                    <a:pt x="21254" y="21528"/>
                    <a:pt x="21121" y="21131"/>
                    <a:pt x="21154" y="20768"/>
                  </a:cubicBezTo>
                  <a:lnTo>
                    <a:pt x="21154" y="20735"/>
                  </a:lnTo>
                  <a:cubicBezTo>
                    <a:pt x="21154" y="20611"/>
                    <a:pt x="21060" y="20544"/>
                    <a:pt x="20967" y="20544"/>
                  </a:cubicBezTo>
                  <a:cubicBezTo>
                    <a:pt x="20886" y="20544"/>
                    <a:pt x="20806" y="20594"/>
                    <a:pt x="20791" y="20702"/>
                  </a:cubicBezTo>
                  <a:cubicBezTo>
                    <a:pt x="20659" y="21231"/>
                    <a:pt x="20791" y="21759"/>
                    <a:pt x="21154" y="22189"/>
                  </a:cubicBezTo>
                  <a:cubicBezTo>
                    <a:pt x="21464" y="22536"/>
                    <a:pt x="21876" y="22697"/>
                    <a:pt x="22285" y="22697"/>
                  </a:cubicBezTo>
                  <a:cubicBezTo>
                    <a:pt x="22968" y="22697"/>
                    <a:pt x="23646" y="22247"/>
                    <a:pt x="23832" y="21462"/>
                  </a:cubicBezTo>
                  <a:cubicBezTo>
                    <a:pt x="23964" y="20933"/>
                    <a:pt x="23898" y="20371"/>
                    <a:pt x="23634" y="19875"/>
                  </a:cubicBezTo>
                  <a:cubicBezTo>
                    <a:pt x="23468" y="19611"/>
                    <a:pt x="23270" y="19380"/>
                    <a:pt x="23039" y="19181"/>
                  </a:cubicBezTo>
                  <a:cubicBezTo>
                    <a:pt x="23105" y="18818"/>
                    <a:pt x="23336" y="17958"/>
                    <a:pt x="24427" y="17066"/>
                  </a:cubicBezTo>
                  <a:cubicBezTo>
                    <a:pt x="26013" y="15810"/>
                    <a:pt x="28691" y="13661"/>
                    <a:pt x="28162" y="11546"/>
                  </a:cubicBezTo>
                  <a:cubicBezTo>
                    <a:pt x="28030" y="11017"/>
                    <a:pt x="27765" y="10488"/>
                    <a:pt x="27435" y="10058"/>
                  </a:cubicBezTo>
                  <a:cubicBezTo>
                    <a:pt x="27468" y="9827"/>
                    <a:pt x="27468" y="9563"/>
                    <a:pt x="27468" y="9331"/>
                  </a:cubicBezTo>
                  <a:cubicBezTo>
                    <a:pt x="27468" y="8868"/>
                    <a:pt x="27468" y="8439"/>
                    <a:pt x="27435" y="8042"/>
                  </a:cubicBezTo>
                  <a:cubicBezTo>
                    <a:pt x="27369" y="5398"/>
                    <a:pt x="27336" y="3811"/>
                    <a:pt x="28856" y="1597"/>
                  </a:cubicBezTo>
                  <a:lnTo>
                    <a:pt x="29848" y="208"/>
                  </a:lnTo>
                  <a:lnTo>
                    <a:pt x="28426" y="1167"/>
                  </a:lnTo>
                  <a:cubicBezTo>
                    <a:pt x="26689" y="2386"/>
                    <a:pt x="25338" y="2628"/>
                    <a:pt x="23560" y="2628"/>
                  </a:cubicBezTo>
                  <a:cubicBezTo>
                    <a:pt x="23072" y="2628"/>
                    <a:pt x="22551" y="2610"/>
                    <a:pt x="21981" y="2588"/>
                  </a:cubicBezTo>
                  <a:lnTo>
                    <a:pt x="20692" y="2555"/>
                  </a:lnTo>
                  <a:cubicBezTo>
                    <a:pt x="20460" y="2555"/>
                    <a:pt x="20196" y="2588"/>
                    <a:pt x="19965" y="2588"/>
                  </a:cubicBezTo>
                  <a:cubicBezTo>
                    <a:pt x="19502" y="2258"/>
                    <a:pt x="19006" y="2026"/>
                    <a:pt x="18444" y="1894"/>
                  </a:cubicBezTo>
                  <a:cubicBezTo>
                    <a:pt x="18262" y="1848"/>
                    <a:pt x="18079" y="1826"/>
                    <a:pt x="17896" y="1826"/>
                  </a:cubicBezTo>
                  <a:cubicBezTo>
                    <a:pt x="15992" y="1826"/>
                    <a:pt x="14100" y="4182"/>
                    <a:pt x="12924" y="5629"/>
                  </a:cubicBezTo>
                  <a:cubicBezTo>
                    <a:pt x="12065" y="6720"/>
                    <a:pt x="11205" y="6951"/>
                    <a:pt x="10842" y="7017"/>
                  </a:cubicBezTo>
                  <a:cubicBezTo>
                    <a:pt x="10643" y="6786"/>
                    <a:pt x="10412" y="6588"/>
                    <a:pt x="10148" y="6422"/>
                  </a:cubicBezTo>
                  <a:cubicBezTo>
                    <a:pt x="9829" y="6231"/>
                    <a:pt x="9483" y="6136"/>
                    <a:pt x="9127" y="6136"/>
                  </a:cubicBezTo>
                  <a:cubicBezTo>
                    <a:pt x="8929" y="6136"/>
                    <a:pt x="8729" y="6165"/>
                    <a:pt x="8528" y="6224"/>
                  </a:cubicBezTo>
                  <a:cubicBezTo>
                    <a:pt x="7966" y="6356"/>
                    <a:pt x="7536" y="6786"/>
                    <a:pt x="7371" y="7348"/>
                  </a:cubicBezTo>
                  <a:cubicBezTo>
                    <a:pt x="7239" y="7910"/>
                    <a:pt x="7437" y="8505"/>
                    <a:pt x="7834" y="8868"/>
                  </a:cubicBezTo>
                  <a:cubicBezTo>
                    <a:pt x="8154" y="9140"/>
                    <a:pt x="8530" y="9282"/>
                    <a:pt x="8920" y="9282"/>
                  </a:cubicBezTo>
                  <a:cubicBezTo>
                    <a:pt x="9053" y="9282"/>
                    <a:pt x="9187" y="9266"/>
                    <a:pt x="9321" y="9232"/>
                  </a:cubicBezTo>
                  <a:cubicBezTo>
                    <a:pt x="9420" y="9232"/>
                    <a:pt x="9487" y="9133"/>
                    <a:pt x="9487" y="9034"/>
                  </a:cubicBezTo>
                  <a:cubicBezTo>
                    <a:pt x="9453" y="8935"/>
                    <a:pt x="9387" y="8868"/>
                    <a:pt x="9288" y="8868"/>
                  </a:cubicBezTo>
                  <a:cubicBezTo>
                    <a:pt x="9248" y="8872"/>
                    <a:pt x="9208" y="8873"/>
                    <a:pt x="9168" y="8873"/>
                  </a:cubicBezTo>
                  <a:cubicBezTo>
                    <a:pt x="8812" y="8873"/>
                    <a:pt x="8465" y="8743"/>
                    <a:pt x="8197" y="8505"/>
                  </a:cubicBezTo>
                  <a:cubicBezTo>
                    <a:pt x="7966" y="8240"/>
                    <a:pt x="7900" y="7844"/>
                    <a:pt x="7966" y="7513"/>
                  </a:cubicBezTo>
                  <a:cubicBezTo>
                    <a:pt x="8098" y="7183"/>
                    <a:pt x="8396" y="6918"/>
                    <a:pt x="8726" y="6852"/>
                  </a:cubicBezTo>
                  <a:cubicBezTo>
                    <a:pt x="8817" y="6836"/>
                    <a:pt x="8910" y="6827"/>
                    <a:pt x="9003" y="6827"/>
                  </a:cubicBezTo>
                  <a:cubicBezTo>
                    <a:pt x="9282" y="6827"/>
                    <a:pt x="9561" y="6902"/>
                    <a:pt x="9784" y="7050"/>
                  </a:cubicBezTo>
                  <a:cubicBezTo>
                    <a:pt x="10445" y="7480"/>
                    <a:pt x="10875" y="8207"/>
                    <a:pt x="10875" y="9001"/>
                  </a:cubicBezTo>
                  <a:cubicBezTo>
                    <a:pt x="10875" y="9827"/>
                    <a:pt x="10445" y="10554"/>
                    <a:pt x="9751" y="10984"/>
                  </a:cubicBezTo>
                  <a:cubicBezTo>
                    <a:pt x="9275" y="11252"/>
                    <a:pt x="8745" y="11385"/>
                    <a:pt x="8211" y="11385"/>
                  </a:cubicBezTo>
                  <a:cubicBezTo>
                    <a:pt x="8151" y="11385"/>
                    <a:pt x="8092" y="11384"/>
                    <a:pt x="8032" y="11381"/>
                  </a:cubicBezTo>
                  <a:cubicBezTo>
                    <a:pt x="7635" y="11347"/>
                    <a:pt x="7272" y="11182"/>
                    <a:pt x="6941" y="10951"/>
                  </a:cubicBezTo>
                  <a:cubicBezTo>
                    <a:pt x="6512" y="10587"/>
                    <a:pt x="6148" y="10158"/>
                    <a:pt x="5884" y="9662"/>
                  </a:cubicBezTo>
                  <a:cubicBezTo>
                    <a:pt x="5619" y="9166"/>
                    <a:pt x="5388" y="8604"/>
                    <a:pt x="5289" y="8042"/>
                  </a:cubicBezTo>
                  <a:cubicBezTo>
                    <a:pt x="5057" y="6984"/>
                    <a:pt x="5156" y="5894"/>
                    <a:pt x="5553" y="4869"/>
                  </a:cubicBezTo>
                  <a:cubicBezTo>
                    <a:pt x="6280" y="4505"/>
                    <a:pt x="6974" y="4076"/>
                    <a:pt x="7635" y="3646"/>
                  </a:cubicBezTo>
                  <a:cubicBezTo>
                    <a:pt x="7867" y="3481"/>
                    <a:pt x="8098" y="3282"/>
                    <a:pt x="8330" y="3117"/>
                  </a:cubicBezTo>
                  <a:cubicBezTo>
                    <a:pt x="8528" y="2952"/>
                    <a:pt x="8726" y="2820"/>
                    <a:pt x="8958" y="2720"/>
                  </a:cubicBezTo>
                  <a:cubicBezTo>
                    <a:pt x="9146" y="2661"/>
                    <a:pt x="9340" y="2631"/>
                    <a:pt x="9534" y="2631"/>
                  </a:cubicBezTo>
                  <a:cubicBezTo>
                    <a:pt x="9984" y="2631"/>
                    <a:pt x="10429" y="2793"/>
                    <a:pt x="10776" y="3117"/>
                  </a:cubicBezTo>
                  <a:cubicBezTo>
                    <a:pt x="10908" y="3216"/>
                    <a:pt x="11007" y="3381"/>
                    <a:pt x="11040" y="3547"/>
                  </a:cubicBezTo>
                  <a:cubicBezTo>
                    <a:pt x="11139" y="3943"/>
                    <a:pt x="11073" y="4373"/>
                    <a:pt x="10809" y="4671"/>
                  </a:cubicBezTo>
                  <a:cubicBezTo>
                    <a:pt x="10676" y="4803"/>
                    <a:pt x="10478" y="4902"/>
                    <a:pt x="10313" y="4935"/>
                  </a:cubicBezTo>
                  <a:cubicBezTo>
                    <a:pt x="10279" y="4941"/>
                    <a:pt x="10246" y="4943"/>
                    <a:pt x="10214" y="4943"/>
                  </a:cubicBezTo>
                  <a:cubicBezTo>
                    <a:pt x="10059" y="4943"/>
                    <a:pt x="9927" y="4879"/>
                    <a:pt x="9817" y="4770"/>
                  </a:cubicBezTo>
                  <a:cubicBezTo>
                    <a:pt x="9751" y="4704"/>
                    <a:pt x="9718" y="4604"/>
                    <a:pt x="9685" y="4505"/>
                  </a:cubicBezTo>
                  <a:cubicBezTo>
                    <a:pt x="9652" y="4472"/>
                    <a:pt x="9652" y="4406"/>
                    <a:pt x="9619" y="4373"/>
                  </a:cubicBezTo>
                  <a:cubicBezTo>
                    <a:pt x="9619" y="4340"/>
                    <a:pt x="9619" y="4307"/>
                    <a:pt x="9619" y="4274"/>
                  </a:cubicBezTo>
                  <a:cubicBezTo>
                    <a:pt x="9685" y="4076"/>
                    <a:pt x="9850" y="3910"/>
                    <a:pt x="10048" y="3811"/>
                  </a:cubicBezTo>
                  <a:cubicBezTo>
                    <a:pt x="10446" y="3698"/>
                    <a:pt x="10185" y="3024"/>
                    <a:pt x="9852" y="3024"/>
                  </a:cubicBezTo>
                  <a:cubicBezTo>
                    <a:pt x="9798" y="3024"/>
                    <a:pt x="9741" y="3042"/>
                    <a:pt x="9685" y="3084"/>
                  </a:cubicBezTo>
                  <a:cubicBezTo>
                    <a:pt x="9652" y="3084"/>
                    <a:pt x="9586" y="3150"/>
                    <a:pt x="9553" y="3183"/>
                  </a:cubicBezTo>
                  <a:cubicBezTo>
                    <a:pt x="9321" y="3448"/>
                    <a:pt x="9123" y="3778"/>
                    <a:pt x="9024" y="4109"/>
                  </a:cubicBezTo>
                  <a:cubicBezTo>
                    <a:pt x="9024" y="4241"/>
                    <a:pt x="9024" y="4340"/>
                    <a:pt x="9024" y="4439"/>
                  </a:cubicBezTo>
                  <a:cubicBezTo>
                    <a:pt x="9024" y="4538"/>
                    <a:pt x="9057" y="4604"/>
                    <a:pt x="9090" y="4704"/>
                  </a:cubicBezTo>
                  <a:cubicBezTo>
                    <a:pt x="9123" y="4869"/>
                    <a:pt x="9222" y="5034"/>
                    <a:pt x="9321" y="5199"/>
                  </a:cubicBezTo>
                  <a:cubicBezTo>
                    <a:pt x="9586" y="5497"/>
                    <a:pt x="9949" y="5662"/>
                    <a:pt x="10346" y="5662"/>
                  </a:cubicBezTo>
                  <a:cubicBezTo>
                    <a:pt x="10743" y="5662"/>
                    <a:pt x="11106" y="5530"/>
                    <a:pt x="11404" y="5299"/>
                  </a:cubicBezTo>
                  <a:cubicBezTo>
                    <a:pt x="11966" y="4836"/>
                    <a:pt x="12230" y="4076"/>
                    <a:pt x="12065" y="3315"/>
                  </a:cubicBezTo>
                  <a:cubicBezTo>
                    <a:pt x="11999" y="2952"/>
                    <a:pt x="11800" y="2588"/>
                    <a:pt x="11536" y="2324"/>
                  </a:cubicBezTo>
                  <a:cubicBezTo>
                    <a:pt x="11271" y="2092"/>
                    <a:pt x="10974" y="1894"/>
                    <a:pt x="10643" y="1795"/>
                  </a:cubicBezTo>
                  <a:cubicBezTo>
                    <a:pt x="10361" y="1682"/>
                    <a:pt x="10066" y="1629"/>
                    <a:pt x="9772" y="1629"/>
                  </a:cubicBezTo>
                  <a:cubicBezTo>
                    <a:pt x="9379" y="1629"/>
                    <a:pt x="8987" y="1724"/>
                    <a:pt x="8627" y="1894"/>
                  </a:cubicBezTo>
                  <a:cubicBezTo>
                    <a:pt x="8330" y="2059"/>
                    <a:pt x="8065" y="2258"/>
                    <a:pt x="7834" y="2489"/>
                  </a:cubicBezTo>
                  <a:cubicBezTo>
                    <a:pt x="7635" y="2654"/>
                    <a:pt x="7437" y="2853"/>
                    <a:pt x="7239" y="3018"/>
                  </a:cubicBezTo>
                  <a:cubicBezTo>
                    <a:pt x="6842" y="3348"/>
                    <a:pt x="6413" y="3646"/>
                    <a:pt x="5983" y="3910"/>
                  </a:cubicBezTo>
                  <a:cubicBezTo>
                    <a:pt x="6346" y="3150"/>
                    <a:pt x="6842" y="2423"/>
                    <a:pt x="7404" y="1795"/>
                  </a:cubicBezTo>
                  <a:lnTo>
                    <a:pt x="7404" y="1762"/>
                  </a:lnTo>
                  <a:cubicBezTo>
                    <a:pt x="7750" y="1366"/>
                    <a:pt x="7394" y="879"/>
                    <a:pt x="6999" y="879"/>
                  </a:cubicBezTo>
                  <a:cubicBezTo>
                    <a:pt x="6865" y="879"/>
                    <a:pt x="6728" y="934"/>
                    <a:pt x="6611" y="1068"/>
                  </a:cubicBezTo>
                  <a:cubicBezTo>
                    <a:pt x="5784" y="2059"/>
                    <a:pt x="5156" y="3183"/>
                    <a:pt x="4727" y="4406"/>
                  </a:cubicBezTo>
                  <a:cubicBezTo>
                    <a:pt x="4694" y="4472"/>
                    <a:pt x="4694" y="4538"/>
                    <a:pt x="4661" y="4604"/>
                  </a:cubicBezTo>
                  <a:cubicBezTo>
                    <a:pt x="4561" y="4638"/>
                    <a:pt x="4462" y="4704"/>
                    <a:pt x="4363" y="4737"/>
                  </a:cubicBezTo>
                  <a:cubicBezTo>
                    <a:pt x="3867" y="4902"/>
                    <a:pt x="3372" y="5001"/>
                    <a:pt x="2843" y="5001"/>
                  </a:cubicBezTo>
                  <a:cubicBezTo>
                    <a:pt x="2380" y="4968"/>
                    <a:pt x="1950" y="4737"/>
                    <a:pt x="1686" y="4373"/>
                  </a:cubicBezTo>
                  <a:cubicBezTo>
                    <a:pt x="1388" y="4010"/>
                    <a:pt x="1190" y="3547"/>
                    <a:pt x="1124" y="3084"/>
                  </a:cubicBezTo>
                  <a:cubicBezTo>
                    <a:pt x="1058" y="2654"/>
                    <a:pt x="1190" y="2225"/>
                    <a:pt x="1421" y="1861"/>
                  </a:cubicBezTo>
                  <a:cubicBezTo>
                    <a:pt x="1686" y="1497"/>
                    <a:pt x="2049" y="1200"/>
                    <a:pt x="2479" y="1035"/>
                  </a:cubicBezTo>
                  <a:cubicBezTo>
                    <a:pt x="2597" y="995"/>
                    <a:pt x="2722" y="976"/>
                    <a:pt x="2846" y="976"/>
                  </a:cubicBezTo>
                  <a:cubicBezTo>
                    <a:pt x="3137" y="976"/>
                    <a:pt x="3427" y="1081"/>
                    <a:pt x="3636" y="1266"/>
                  </a:cubicBezTo>
                  <a:cubicBezTo>
                    <a:pt x="3834" y="1398"/>
                    <a:pt x="4000" y="1564"/>
                    <a:pt x="4099" y="1762"/>
                  </a:cubicBezTo>
                  <a:cubicBezTo>
                    <a:pt x="4198" y="1927"/>
                    <a:pt x="4264" y="2125"/>
                    <a:pt x="4231" y="2324"/>
                  </a:cubicBezTo>
                  <a:cubicBezTo>
                    <a:pt x="4198" y="2522"/>
                    <a:pt x="4132" y="2687"/>
                    <a:pt x="3967" y="2820"/>
                  </a:cubicBezTo>
                  <a:cubicBezTo>
                    <a:pt x="3870" y="2897"/>
                    <a:pt x="3762" y="2929"/>
                    <a:pt x="3649" y="2929"/>
                  </a:cubicBezTo>
                  <a:cubicBezTo>
                    <a:pt x="3569" y="2929"/>
                    <a:pt x="3487" y="2913"/>
                    <a:pt x="3405" y="2886"/>
                  </a:cubicBezTo>
                  <a:cubicBezTo>
                    <a:pt x="3387" y="2880"/>
                    <a:pt x="3367" y="2877"/>
                    <a:pt x="3347" y="2877"/>
                  </a:cubicBezTo>
                  <a:cubicBezTo>
                    <a:pt x="3251" y="2877"/>
                    <a:pt x="3134" y="2936"/>
                    <a:pt x="3107" y="3018"/>
                  </a:cubicBezTo>
                  <a:cubicBezTo>
                    <a:pt x="3074" y="3150"/>
                    <a:pt x="3107" y="3249"/>
                    <a:pt x="3206" y="3315"/>
                  </a:cubicBezTo>
                  <a:cubicBezTo>
                    <a:pt x="3379" y="3419"/>
                    <a:pt x="3570" y="3469"/>
                    <a:pt x="3765" y="3469"/>
                  </a:cubicBezTo>
                  <a:cubicBezTo>
                    <a:pt x="3943" y="3469"/>
                    <a:pt x="4124" y="3427"/>
                    <a:pt x="4297" y="3348"/>
                  </a:cubicBezTo>
                  <a:cubicBezTo>
                    <a:pt x="4595" y="3150"/>
                    <a:pt x="4859" y="2853"/>
                    <a:pt x="4925" y="2489"/>
                  </a:cubicBezTo>
                  <a:cubicBezTo>
                    <a:pt x="5024" y="2125"/>
                    <a:pt x="4991" y="1729"/>
                    <a:pt x="4826" y="1398"/>
                  </a:cubicBezTo>
                  <a:cubicBezTo>
                    <a:pt x="4661" y="1101"/>
                    <a:pt x="4462" y="803"/>
                    <a:pt x="4198" y="605"/>
                  </a:cubicBezTo>
                  <a:cubicBezTo>
                    <a:pt x="3804" y="211"/>
                    <a:pt x="3282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124;p8"/>
            <p:cNvGrpSpPr/>
            <p:nvPr/>
          </p:nvGrpSpPr>
          <p:grpSpPr>
            <a:xfrm>
              <a:off x="1132521" y="4782868"/>
              <a:ext cx="6883094" cy="46226"/>
              <a:chOff x="1132521" y="4782868"/>
              <a:chExt cx="6883094" cy="46226"/>
            </a:xfrm>
          </p:grpSpPr>
          <p:sp>
            <p:nvSpPr>
              <p:cNvPr id="125" name="Google Shape;125;p8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1132521" y="4829063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0"/>
                    </a:moveTo>
                    <a:lnTo>
                      <a:pt x="219643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solidFill>
                <a:srgbClr val="2B2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1132521" y="4782868"/>
                <a:ext cx="6883094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9644" h="1" fill="none" extrusionOk="0">
                    <a:moveTo>
                      <a:pt x="1" y="1"/>
                    </a:moveTo>
                    <a:lnTo>
                      <a:pt x="219643" y="1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8"/>
            <p:cNvSpPr/>
            <p:nvPr/>
          </p:nvSpPr>
          <p:spPr>
            <a:xfrm>
              <a:off x="8107779" y="4064735"/>
              <a:ext cx="944700" cy="928246"/>
            </a:xfrm>
            <a:custGeom>
              <a:avLst/>
              <a:gdLst/>
              <a:ahLst/>
              <a:cxnLst/>
              <a:rect l="l" t="t" r="r" b="b"/>
              <a:pathLst>
                <a:path w="30146" h="29900" extrusionOk="0">
                  <a:moveTo>
                    <a:pt x="24361" y="3499"/>
                  </a:moveTo>
                  <a:cubicBezTo>
                    <a:pt x="24427" y="3796"/>
                    <a:pt x="24526" y="4061"/>
                    <a:pt x="24625" y="4325"/>
                  </a:cubicBezTo>
                  <a:cubicBezTo>
                    <a:pt x="24146" y="4209"/>
                    <a:pt x="23658" y="4152"/>
                    <a:pt x="23171" y="4152"/>
                  </a:cubicBezTo>
                  <a:cubicBezTo>
                    <a:pt x="22683" y="4152"/>
                    <a:pt x="22196" y="4209"/>
                    <a:pt x="21716" y="4325"/>
                  </a:cubicBezTo>
                  <a:cubicBezTo>
                    <a:pt x="21088" y="4490"/>
                    <a:pt x="20493" y="4755"/>
                    <a:pt x="19932" y="5085"/>
                  </a:cubicBezTo>
                  <a:cubicBezTo>
                    <a:pt x="19766" y="5218"/>
                    <a:pt x="19568" y="5350"/>
                    <a:pt x="19403" y="5482"/>
                  </a:cubicBezTo>
                  <a:cubicBezTo>
                    <a:pt x="19535" y="5251"/>
                    <a:pt x="19733" y="5052"/>
                    <a:pt x="19932" y="4887"/>
                  </a:cubicBezTo>
                  <a:lnTo>
                    <a:pt x="19932" y="4920"/>
                  </a:lnTo>
                  <a:cubicBezTo>
                    <a:pt x="20593" y="4358"/>
                    <a:pt x="21386" y="3929"/>
                    <a:pt x="22245" y="3730"/>
                  </a:cubicBezTo>
                  <a:cubicBezTo>
                    <a:pt x="22939" y="3565"/>
                    <a:pt x="23667" y="3499"/>
                    <a:pt x="24361" y="3499"/>
                  </a:cubicBezTo>
                  <a:close/>
                  <a:moveTo>
                    <a:pt x="9454" y="18175"/>
                  </a:moveTo>
                  <a:lnTo>
                    <a:pt x="9487" y="18208"/>
                  </a:lnTo>
                  <a:cubicBezTo>
                    <a:pt x="9487" y="18208"/>
                    <a:pt x="9487" y="18175"/>
                    <a:pt x="9454" y="18175"/>
                  </a:cubicBezTo>
                  <a:close/>
                  <a:moveTo>
                    <a:pt x="24861" y="17863"/>
                  </a:moveTo>
                  <a:cubicBezTo>
                    <a:pt x="25029" y="17863"/>
                    <a:pt x="25207" y="17887"/>
                    <a:pt x="25385" y="17943"/>
                  </a:cubicBezTo>
                  <a:cubicBezTo>
                    <a:pt x="26113" y="18208"/>
                    <a:pt x="26641" y="18869"/>
                    <a:pt x="26741" y="19629"/>
                  </a:cubicBezTo>
                  <a:cubicBezTo>
                    <a:pt x="26608" y="19761"/>
                    <a:pt x="26443" y="19893"/>
                    <a:pt x="26278" y="19993"/>
                  </a:cubicBezTo>
                  <a:cubicBezTo>
                    <a:pt x="26002" y="20150"/>
                    <a:pt x="25690" y="20226"/>
                    <a:pt x="25378" y="20226"/>
                  </a:cubicBezTo>
                  <a:cubicBezTo>
                    <a:pt x="25168" y="20226"/>
                    <a:pt x="24957" y="20191"/>
                    <a:pt x="24757" y="20125"/>
                  </a:cubicBezTo>
                  <a:cubicBezTo>
                    <a:pt x="24328" y="19993"/>
                    <a:pt x="23931" y="19695"/>
                    <a:pt x="23766" y="19265"/>
                  </a:cubicBezTo>
                  <a:cubicBezTo>
                    <a:pt x="23634" y="18902"/>
                    <a:pt x="23700" y="18505"/>
                    <a:pt x="23931" y="18208"/>
                  </a:cubicBezTo>
                  <a:cubicBezTo>
                    <a:pt x="24073" y="18018"/>
                    <a:pt x="24436" y="17863"/>
                    <a:pt x="24861" y="17863"/>
                  </a:cubicBezTo>
                  <a:close/>
                  <a:moveTo>
                    <a:pt x="5553" y="19299"/>
                  </a:moveTo>
                  <a:lnTo>
                    <a:pt x="5553" y="19299"/>
                  </a:lnTo>
                  <a:cubicBezTo>
                    <a:pt x="5421" y="19497"/>
                    <a:pt x="5289" y="19662"/>
                    <a:pt x="5157" y="19860"/>
                  </a:cubicBezTo>
                  <a:cubicBezTo>
                    <a:pt x="4826" y="20422"/>
                    <a:pt x="4562" y="21017"/>
                    <a:pt x="4396" y="21645"/>
                  </a:cubicBezTo>
                  <a:cubicBezTo>
                    <a:pt x="4198" y="22571"/>
                    <a:pt x="4198" y="23562"/>
                    <a:pt x="4396" y="24521"/>
                  </a:cubicBezTo>
                  <a:cubicBezTo>
                    <a:pt x="4132" y="24422"/>
                    <a:pt x="3867" y="24323"/>
                    <a:pt x="3570" y="24257"/>
                  </a:cubicBezTo>
                  <a:cubicBezTo>
                    <a:pt x="3570" y="23529"/>
                    <a:pt x="3669" y="22835"/>
                    <a:pt x="3834" y="22108"/>
                  </a:cubicBezTo>
                  <a:lnTo>
                    <a:pt x="3801" y="22108"/>
                  </a:lnTo>
                  <a:cubicBezTo>
                    <a:pt x="4000" y="21249"/>
                    <a:pt x="4429" y="20488"/>
                    <a:pt x="4991" y="19794"/>
                  </a:cubicBezTo>
                  <a:cubicBezTo>
                    <a:pt x="5157" y="19629"/>
                    <a:pt x="5322" y="19464"/>
                    <a:pt x="5553" y="19299"/>
                  </a:cubicBezTo>
                  <a:close/>
                  <a:moveTo>
                    <a:pt x="21201" y="16530"/>
                  </a:moveTo>
                  <a:cubicBezTo>
                    <a:pt x="21481" y="16530"/>
                    <a:pt x="21766" y="16605"/>
                    <a:pt x="22014" y="16753"/>
                  </a:cubicBezTo>
                  <a:cubicBezTo>
                    <a:pt x="22708" y="17051"/>
                    <a:pt x="23072" y="17844"/>
                    <a:pt x="22774" y="18538"/>
                  </a:cubicBezTo>
                  <a:cubicBezTo>
                    <a:pt x="22642" y="18869"/>
                    <a:pt x="22378" y="19100"/>
                    <a:pt x="22014" y="19166"/>
                  </a:cubicBezTo>
                  <a:cubicBezTo>
                    <a:pt x="21984" y="19170"/>
                    <a:pt x="21954" y="19171"/>
                    <a:pt x="21923" y="19171"/>
                  </a:cubicBezTo>
                  <a:cubicBezTo>
                    <a:pt x="21651" y="19171"/>
                    <a:pt x="21369" y="19040"/>
                    <a:pt x="21221" y="18803"/>
                  </a:cubicBezTo>
                  <a:cubicBezTo>
                    <a:pt x="21188" y="18737"/>
                    <a:pt x="21155" y="18671"/>
                    <a:pt x="21121" y="18604"/>
                  </a:cubicBezTo>
                  <a:cubicBezTo>
                    <a:pt x="21121" y="18538"/>
                    <a:pt x="21121" y="18472"/>
                    <a:pt x="21121" y="18406"/>
                  </a:cubicBezTo>
                  <a:cubicBezTo>
                    <a:pt x="21121" y="18373"/>
                    <a:pt x="21155" y="18340"/>
                    <a:pt x="21188" y="18307"/>
                  </a:cubicBezTo>
                  <a:cubicBezTo>
                    <a:pt x="21254" y="18274"/>
                    <a:pt x="21320" y="18241"/>
                    <a:pt x="21386" y="18241"/>
                  </a:cubicBezTo>
                  <a:lnTo>
                    <a:pt x="21419" y="18241"/>
                  </a:lnTo>
                  <a:cubicBezTo>
                    <a:pt x="21584" y="18175"/>
                    <a:pt x="21650" y="18009"/>
                    <a:pt x="21617" y="17844"/>
                  </a:cubicBezTo>
                  <a:cubicBezTo>
                    <a:pt x="21589" y="17700"/>
                    <a:pt x="21434" y="17606"/>
                    <a:pt x="21286" y="17606"/>
                  </a:cubicBezTo>
                  <a:cubicBezTo>
                    <a:pt x="21264" y="17606"/>
                    <a:pt x="21242" y="17609"/>
                    <a:pt x="21221" y="17613"/>
                  </a:cubicBezTo>
                  <a:cubicBezTo>
                    <a:pt x="21088" y="17679"/>
                    <a:pt x="20956" y="17745"/>
                    <a:pt x="20824" y="17811"/>
                  </a:cubicBezTo>
                  <a:cubicBezTo>
                    <a:pt x="20659" y="17943"/>
                    <a:pt x="20560" y="18109"/>
                    <a:pt x="20493" y="18274"/>
                  </a:cubicBezTo>
                  <a:cubicBezTo>
                    <a:pt x="20460" y="18439"/>
                    <a:pt x="20493" y="18637"/>
                    <a:pt x="20527" y="18803"/>
                  </a:cubicBezTo>
                  <a:cubicBezTo>
                    <a:pt x="20560" y="18935"/>
                    <a:pt x="20626" y="19067"/>
                    <a:pt x="20692" y="19199"/>
                  </a:cubicBezTo>
                  <a:cubicBezTo>
                    <a:pt x="20976" y="19626"/>
                    <a:pt x="21432" y="19881"/>
                    <a:pt x="21932" y="19881"/>
                  </a:cubicBezTo>
                  <a:cubicBezTo>
                    <a:pt x="22013" y="19881"/>
                    <a:pt x="22096" y="19874"/>
                    <a:pt x="22179" y="19860"/>
                  </a:cubicBezTo>
                  <a:cubicBezTo>
                    <a:pt x="21881" y="19477"/>
                    <a:pt x="22393" y="19135"/>
                    <a:pt x="22795" y="19135"/>
                  </a:cubicBezTo>
                  <a:cubicBezTo>
                    <a:pt x="23016" y="19135"/>
                    <a:pt x="23204" y="19238"/>
                    <a:pt x="23204" y="19497"/>
                  </a:cubicBezTo>
                  <a:cubicBezTo>
                    <a:pt x="23435" y="20092"/>
                    <a:pt x="23964" y="20555"/>
                    <a:pt x="24592" y="20753"/>
                  </a:cubicBezTo>
                  <a:cubicBezTo>
                    <a:pt x="24658" y="20753"/>
                    <a:pt x="24757" y="20753"/>
                    <a:pt x="24824" y="20786"/>
                  </a:cubicBezTo>
                  <a:lnTo>
                    <a:pt x="24824" y="24752"/>
                  </a:lnTo>
                  <a:lnTo>
                    <a:pt x="20890" y="24752"/>
                  </a:lnTo>
                  <a:cubicBezTo>
                    <a:pt x="20890" y="24653"/>
                    <a:pt x="20857" y="24587"/>
                    <a:pt x="20824" y="24488"/>
                  </a:cubicBezTo>
                  <a:cubicBezTo>
                    <a:pt x="20659" y="23860"/>
                    <a:pt x="20196" y="23364"/>
                    <a:pt x="19601" y="23100"/>
                  </a:cubicBezTo>
                  <a:lnTo>
                    <a:pt x="19634" y="23100"/>
                  </a:lnTo>
                  <a:cubicBezTo>
                    <a:pt x="20130" y="22835"/>
                    <a:pt x="20427" y="22339"/>
                    <a:pt x="20460" y="21778"/>
                  </a:cubicBezTo>
                  <a:cubicBezTo>
                    <a:pt x="20493" y="21183"/>
                    <a:pt x="20163" y="20654"/>
                    <a:pt x="19634" y="20389"/>
                  </a:cubicBezTo>
                  <a:cubicBezTo>
                    <a:pt x="19502" y="20323"/>
                    <a:pt x="19370" y="20290"/>
                    <a:pt x="19204" y="20257"/>
                  </a:cubicBezTo>
                  <a:cubicBezTo>
                    <a:pt x="19156" y="20247"/>
                    <a:pt x="19108" y="20243"/>
                    <a:pt x="19059" y="20243"/>
                  </a:cubicBezTo>
                  <a:cubicBezTo>
                    <a:pt x="18942" y="20243"/>
                    <a:pt x="18825" y="20267"/>
                    <a:pt x="18709" y="20290"/>
                  </a:cubicBezTo>
                  <a:cubicBezTo>
                    <a:pt x="18543" y="20356"/>
                    <a:pt x="18378" y="20488"/>
                    <a:pt x="18312" y="20654"/>
                  </a:cubicBezTo>
                  <a:cubicBezTo>
                    <a:pt x="18213" y="20786"/>
                    <a:pt x="18180" y="20951"/>
                    <a:pt x="18147" y="21116"/>
                  </a:cubicBezTo>
                  <a:cubicBezTo>
                    <a:pt x="18109" y="21342"/>
                    <a:pt x="18296" y="21482"/>
                    <a:pt x="18476" y="21482"/>
                  </a:cubicBezTo>
                  <a:cubicBezTo>
                    <a:pt x="18613" y="21482"/>
                    <a:pt x="18746" y="21401"/>
                    <a:pt x="18775" y="21216"/>
                  </a:cubicBezTo>
                  <a:lnTo>
                    <a:pt x="18775" y="21183"/>
                  </a:lnTo>
                  <a:cubicBezTo>
                    <a:pt x="18775" y="21116"/>
                    <a:pt x="18808" y="21050"/>
                    <a:pt x="18841" y="20984"/>
                  </a:cubicBezTo>
                  <a:cubicBezTo>
                    <a:pt x="18874" y="20951"/>
                    <a:pt x="18907" y="20918"/>
                    <a:pt x="18940" y="20918"/>
                  </a:cubicBezTo>
                  <a:cubicBezTo>
                    <a:pt x="18973" y="20902"/>
                    <a:pt x="18998" y="20893"/>
                    <a:pt x="19023" y="20893"/>
                  </a:cubicBezTo>
                  <a:cubicBezTo>
                    <a:pt x="19047" y="20893"/>
                    <a:pt x="19072" y="20902"/>
                    <a:pt x="19105" y="20918"/>
                  </a:cubicBezTo>
                  <a:cubicBezTo>
                    <a:pt x="19204" y="20918"/>
                    <a:pt x="19270" y="20951"/>
                    <a:pt x="19337" y="20984"/>
                  </a:cubicBezTo>
                  <a:cubicBezTo>
                    <a:pt x="19634" y="21116"/>
                    <a:pt x="19799" y="21414"/>
                    <a:pt x="19766" y="21745"/>
                  </a:cubicBezTo>
                  <a:cubicBezTo>
                    <a:pt x="19766" y="22075"/>
                    <a:pt x="19568" y="22373"/>
                    <a:pt x="19270" y="22538"/>
                  </a:cubicBezTo>
                  <a:cubicBezTo>
                    <a:pt x="19058" y="22649"/>
                    <a:pt x="18832" y="22702"/>
                    <a:pt x="18611" y="22702"/>
                  </a:cubicBezTo>
                  <a:cubicBezTo>
                    <a:pt x="18113" y="22702"/>
                    <a:pt x="17638" y="22434"/>
                    <a:pt x="17386" y="21976"/>
                  </a:cubicBezTo>
                  <a:cubicBezTo>
                    <a:pt x="17155" y="21645"/>
                    <a:pt x="17056" y="21282"/>
                    <a:pt x="17056" y="20918"/>
                  </a:cubicBezTo>
                  <a:cubicBezTo>
                    <a:pt x="17056" y="20720"/>
                    <a:pt x="17089" y="20555"/>
                    <a:pt x="17155" y="20389"/>
                  </a:cubicBezTo>
                  <a:cubicBezTo>
                    <a:pt x="17254" y="20158"/>
                    <a:pt x="17353" y="19927"/>
                    <a:pt x="17386" y="19695"/>
                  </a:cubicBezTo>
                  <a:cubicBezTo>
                    <a:pt x="17585" y="18869"/>
                    <a:pt x="17552" y="18042"/>
                    <a:pt x="17287" y="17216"/>
                  </a:cubicBezTo>
                  <a:lnTo>
                    <a:pt x="17287" y="17216"/>
                  </a:lnTo>
                  <a:cubicBezTo>
                    <a:pt x="17590" y="17277"/>
                    <a:pt x="17898" y="17306"/>
                    <a:pt x="18205" y="17306"/>
                  </a:cubicBezTo>
                  <a:cubicBezTo>
                    <a:pt x="18735" y="17306"/>
                    <a:pt x="19264" y="17218"/>
                    <a:pt x="19766" y="17051"/>
                  </a:cubicBezTo>
                  <a:cubicBezTo>
                    <a:pt x="19998" y="16952"/>
                    <a:pt x="20229" y="16853"/>
                    <a:pt x="20427" y="16720"/>
                  </a:cubicBezTo>
                  <a:cubicBezTo>
                    <a:pt x="20560" y="16621"/>
                    <a:pt x="20758" y="16555"/>
                    <a:pt x="20923" y="16555"/>
                  </a:cubicBezTo>
                  <a:cubicBezTo>
                    <a:pt x="21014" y="16539"/>
                    <a:pt x="21107" y="16530"/>
                    <a:pt x="21201" y="16530"/>
                  </a:cubicBezTo>
                  <a:close/>
                  <a:moveTo>
                    <a:pt x="18964" y="23594"/>
                  </a:moveTo>
                  <a:cubicBezTo>
                    <a:pt x="19087" y="23594"/>
                    <a:pt x="19212" y="23616"/>
                    <a:pt x="19337" y="23662"/>
                  </a:cubicBezTo>
                  <a:cubicBezTo>
                    <a:pt x="19766" y="23827"/>
                    <a:pt x="20064" y="24190"/>
                    <a:pt x="20163" y="24653"/>
                  </a:cubicBezTo>
                  <a:cubicBezTo>
                    <a:pt x="20328" y="25149"/>
                    <a:pt x="20295" y="25711"/>
                    <a:pt x="20031" y="26174"/>
                  </a:cubicBezTo>
                  <a:cubicBezTo>
                    <a:pt x="19822" y="26648"/>
                    <a:pt x="19436" y="26847"/>
                    <a:pt x="19047" y="26847"/>
                  </a:cubicBezTo>
                  <a:cubicBezTo>
                    <a:pt x="18325" y="26847"/>
                    <a:pt x="17595" y="26162"/>
                    <a:pt x="17981" y="25281"/>
                  </a:cubicBezTo>
                  <a:lnTo>
                    <a:pt x="18014" y="25281"/>
                  </a:lnTo>
                  <a:cubicBezTo>
                    <a:pt x="17816" y="24653"/>
                    <a:pt x="18014" y="23992"/>
                    <a:pt x="18279" y="23827"/>
                  </a:cubicBezTo>
                  <a:cubicBezTo>
                    <a:pt x="18496" y="23675"/>
                    <a:pt x="18727" y="23594"/>
                    <a:pt x="18964" y="23594"/>
                  </a:cubicBezTo>
                  <a:close/>
                  <a:moveTo>
                    <a:pt x="26807" y="20389"/>
                  </a:moveTo>
                  <a:lnTo>
                    <a:pt x="26807" y="20555"/>
                  </a:lnTo>
                  <a:cubicBezTo>
                    <a:pt x="26807" y="20984"/>
                    <a:pt x="26807" y="21414"/>
                    <a:pt x="26774" y="21811"/>
                  </a:cubicBezTo>
                  <a:cubicBezTo>
                    <a:pt x="26708" y="24058"/>
                    <a:pt x="26675" y="25678"/>
                    <a:pt x="27633" y="27529"/>
                  </a:cubicBezTo>
                  <a:lnTo>
                    <a:pt x="27633" y="27562"/>
                  </a:lnTo>
                  <a:cubicBezTo>
                    <a:pt x="26209" y="26824"/>
                    <a:pt x="24921" y="26674"/>
                    <a:pt x="23379" y="26674"/>
                  </a:cubicBezTo>
                  <a:cubicBezTo>
                    <a:pt x="22917" y="26674"/>
                    <a:pt x="22433" y="26687"/>
                    <a:pt x="21915" y="26703"/>
                  </a:cubicBezTo>
                  <a:cubicBezTo>
                    <a:pt x="21518" y="26703"/>
                    <a:pt x="21088" y="26736"/>
                    <a:pt x="20659" y="26736"/>
                  </a:cubicBezTo>
                  <a:lnTo>
                    <a:pt x="20493" y="26736"/>
                  </a:lnTo>
                  <a:cubicBezTo>
                    <a:pt x="20527" y="26636"/>
                    <a:pt x="20593" y="26570"/>
                    <a:pt x="20626" y="26504"/>
                  </a:cubicBezTo>
                  <a:cubicBezTo>
                    <a:pt x="20791" y="26207"/>
                    <a:pt x="20890" y="25876"/>
                    <a:pt x="20923" y="25546"/>
                  </a:cubicBezTo>
                  <a:lnTo>
                    <a:pt x="25584" y="25546"/>
                  </a:lnTo>
                  <a:lnTo>
                    <a:pt x="25584" y="20819"/>
                  </a:lnTo>
                  <a:cubicBezTo>
                    <a:pt x="25947" y="20786"/>
                    <a:pt x="26278" y="20687"/>
                    <a:pt x="26575" y="20522"/>
                  </a:cubicBezTo>
                  <a:cubicBezTo>
                    <a:pt x="26641" y="20488"/>
                    <a:pt x="26741" y="20422"/>
                    <a:pt x="26807" y="20389"/>
                  </a:cubicBezTo>
                  <a:close/>
                  <a:moveTo>
                    <a:pt x="27204" y="0"/>
                  </a:moveTo>
                  <a:cubicBezTo>
                    <a:pt x="27071" y="0"/>
                    <a:pt x="26938" y="9"/>
                    <a:pt x="26807" y="28"/>
                  </a:cubicBezTo>
                  <a:cubicBezTo>
                    <a:pt x="26179" y="160"/>
                    <a:pt x="25584" y="458"/>
                    <a:pt x="25121" y="921"/>
                  </a:cubicBezTo>
                  <a:cubicBezTo>
                    <a:pt x="24592" y="1383"/>
                    <a:pt x="24295" y="2044"/>
                    <a:pt x="24328" y="2739"/>
                  </a:cubicBezTo>
                  <a:lnTo>
                    <a:pt x="24328" y="2772"/>
                  </a:lnTo>
                  <a:cubicBezTo>
                    <a:pt x="23567" y="2838"/>
                    <a:pt x="22807" y="2970"/>
                    <a:pt x="22113" y="3168"/>
                  </a:cubicBezTo>
                  <a:cubicBezTo>
                    <a:pt x="21155" y="3433"/>
                    <a:pt x="20295" y="3895"/>
                    <a:pt x="19601" y="4523"/>
                  </a:cubicBezTo>
                  <a:cubicBezTo>
                    <a:pt x="18114" y="5912"/>
                    <a:pt x="17684" y="8060"/>
                    <a:pt x="18510" y="9911"/>
                  </a:cubicBezTo>
                  <a:cubicBezTo>
                    <a:pt x="18940" y="10771"/>
                    <a:pt x="19766" y="11399"/>
                    <a:pt x="20725" y="11531"/>
                  </a:cubicBezTo>
                  <a:cubicBezTo>
                    <a:pt x="20692" y="11894"/>
                    <a:pt x="20725" y="12291"/>
                    <a:pt x="20857" y="12655"/>
                  </a:cubicBezTo>
                  <a:cubicBezTo>
                    <a:pt x="21055" y="13151"/>
                    <a:pt x="21353" y="13613"/>
                    <a:pt x="21716" y="13977"/>
                  </a:cubicBezTo>
                  <a:cubicBezTo>
                    <a:pt x="22080" y="14340"/>
                    <a:pt x="22444" y="14605"/>
                    <a:pt x="22807" y="14935"/>
                  </a:cubicBezTo>
                  <a:cubicBezTo>
                    <a:pt x="23171" y="15266"/>
                    <a:pt x="23501" y="15563"/>
                    <a:pt x="23799" y="15861"/>
                  </a:cubicBezTo>
                  <a:lnTo>
                    <a:pt x="23832" y="15894"/>
                  </a:lnTo>
                  <a:cubicBezTo>
                    <a:pt x="23938" y="15986"/>
                    <a:pt x="24051" y="16025"/>
                    <a:pt x="24160" y="16025"/>
                  </a:cubicBezTo>
                  <a:cubicBezTo>
                    <a:pt x="24557" y="16025"/>
                    <a:pt x="24883" y="15498"/>
                    <a:pt x="24493" y="15134"/>
                  </a:cubicBezTo>
                  <a:cubicBezTo>
                    <a:pt x="24096" y="14803"/>
                    <a:pt x="23733" y="14539"/>
                    <a:pt x="23336" y="14241"/>
                  </a:cubicBezTo>
                  <a:cubicBezTo>
                    <a:pt x="22973" y="13977"/>
                    <a:pt x="22576" y="13679"/>
                    <a:pt x="22245" y="13382"/>
                  </a:cubicBezTo>
                  <a:cubicBezTo>
                    <a:pt x="21948" y="13117"/>
                    <a:pt x="21683" y="12787"/>
                    <a:pt x="21518" y="12390"/>
                  </a:cubicBezTo>
                  <a:cubicBezTo>
                    <a:pt x="21386" y="12126"/>
                    <a:pt x="21320" y="11828"/>
                    <a:pt x="21353" y="11498"/>
                  </a:cubicBezTo>
                  <a:cubicBezTo>
                    <a:pt x="21750" y="11465"/>
                    <a:pt x="22146" y="11333"/>
                    <a:pt x="22477" y="11134"/>
                  </a:cubicBezTo>
                  <a:cubicBezTo>
                    <a:pt x="22741" y="11994"/>
                    <a:pt x="23303" y="12754"/>
                    <a:pt x="24030" y="13316"/>
                  </a:cubicBezTo>
                  <a:cubicBezTo>
                    <a:pt x="25418" y="14407"/>
                    <a:pt x="27964" y="16456"/>
                    <a:pt x="27534" y="18208"/>
                  </a:cubicBezTo>
                  <a:cubicBezTo>
                    <a:pt x="27468" y="18472"/>
                    <a:pt x="27369" y="18737"/>
                    <a:pt x="27269" y="19001"/>
                  </a:cubicBezTo>
                  <a:cubicBezTo>
                    <a:pt x="27005" y="18208"/>
                    <a:pt x="26377" y="17580"/>
                    <a:pt x="25617" y="17348"/>
                  </a:cubicBezTo>
                  <a:cubicBezTo>
                    <a:pt x="25384" y="17264"/>
                    <a:pt x="25145" y="17223"/>
                    <a:pt x="24909" y="17223"/>
                  </a:cubicBezTo>
                  <a:cubicBezTo>
                    <a:pt x="24406" y="17223"/>
                    <a:pt x="23917" y="17408"/>
                    <a:pt x="23534" y="17745"/>
                  </a:cubicBezTo>
                  <a:cubicBezTo>
                    <a:pt x="23501" y="17580"/>
                    <a:pt x="23468" y="17414"/>
                    <a:pt x="23402" y="17282"/>
                  </a:cubicBezTo>
                  <a:cubicBezTo>
                    <a:pt x="23171" y="16819"/>
                    <a:pt x="22807" y="16423"/>
                    <a:pt x="22344" y="16225"/>
                  </a:cubicBezTo>
                  <a:cubicBezTo>
                    <a:pt x="22003" y="16054"/>
                    <a:pt x="21643" y="15955"/>
                    <a:pt x="21278" y="15955"/>
                  </a:cubicBezTo>
                  <a:cubicBezTo>
                    <a:pt x="21149" y="15955"/>
                    <a:pt x="21020" y="15967"/>
                    <a:pt x="20890" y="15993"/>
                  </a:cubicBezTo>
                  <a:cubicBezTo>
                    <a:pt x="20626" y="16026"/>
                    <a:pt x="20361" y="16125"/>
                    <a:pt x="20163" y="16291"/>
                  </a:cubicBezTo>
                  <a:cubicBezTo>
                    <a:pt x="19998" y="16390"/>
                    <a:pt x="19799" y="16489"/>
                    <a:pt x="19634" y="16555"/>
                  </a:cubicBezTo>
                  <a:cubicBezTo>
                    <a:pt x="19035" y="16805"/>
                    <a:pt x="18399" y="16922"/>
                    <a:pt x="17767" y="16922"/>
                  </a:cubicBezTo>
                  <a:cubicBezTo>
                    <a:pt x="17562" y="16922"/>
                    <a:pt x="17357" y="16910"/>
                    <a:pt x="17155" y="16886"/>
                  </a:cubicBezTo>
                  <a:cubicBezTo>
                    <a:pt x="17139" y="16869"/>
                    <a:pt x="17122" y="16861"/>
                    <a:pt x="17110" y="16861"/>
                  </a:cubicBezTo>
                  <a:cubicBezTo>
                    <a:pt x="17097" y="16861"/>
                    <a:pt x="17089" y="16869"/>
                    <a:pt x="17089" y="16886"/>
                  </a:cubicBezTo>
                  <a:cubicBezTo>
                    <a:pt x="16990" y="16886"/>
                    <a:pt x="16924" y="16985"/>
                    <a:pt x="16957" y="17084"/>
                  </a:cubicBezTo>
                  <a:cubicBezTo>
                    <a:pt x="17155" y="17910"/>
                    <a:pt x="17155" y="18737"/>
                    <a:pt x="16957" y="19563"/>
                  </a:cubicBezTo>
                  <a:cubicBezTo>
                    <a:pt x="16891" y="19761"/>
                    <a:pt x="16825" y="19960"/>
                    <a:pt x="16725" y="20125"/>
                  </a:cubicBezTo>
                  <a:cubicBezTo>
                    <a:pt x="16593" y="20356"/>
                    <a:pt x="16527" y="20621"/>
                    <a:pt x="16527" y="20885"/>
                  </a:cubicBezTo>
                  <a:cubicBezTo>
                    <a:pt x="16494" y="21381"/>
                    <a:pt x="16659" y="21877"/>
                    <a:pt x="16924" y="22306"/>
                  </a:cubicBezTo>
                  <a:cubicBezTo>
                    <a:pt x="17221" y="22736"/>
                    <a:pt x="17618" y="23067"/>
                    <a:pt x="18114" y="23232"/>
                  </a:cubicBezTo>
                  <a:cubicBezTo>
                    <a:pt x="18081" y="23232"/>
                    <a:pt x="18047" y="23265"/>
                    <a:pt x="18014" y="23298"/>
                  </a:cubicBezTo>
                  <a:cubicBezTo>
                    <a:pt x="17453" y="23629"/>
                    <a:pt x="17221" y="24587"/>
                    <a:pt x="17486" y="25447"/>
                  </a:cubicBezTo>
                  <a:cubicBezTo>
                    <a:pt x="17717" y="26240"/>
                    <a:pt x="18345" y="26835"/>
                    <a:pt x="19138" y="27099"/>
                  </a:cubicBezTo>
                  <a:cubicBezTo>
                    <a:pt x="18874" y="27231"/>
                    <a:pt x="18609" y="27331"/>
                    <a:pt x="18312" y="27397"/>
                  </a:cubicBezTo>
                  <a:cubicBezTo>
                    <a:pt x="18190" y="27425"/>
                    <a:pt x="18066" y="27438"/>
                    <a:pt x="17942" y="27438"/>
                  </a:cubicBezTo>
                  <a:cubicBezTo>
                    <a:pt x="16307" y="27438"/>
                    <a:pt x="14466" y="25152"/>
                    <a:pt x="13453" y="23893"/>
                  </a:cubicBezTo>
                  <a:cubicBezTo>
                    <a:pt x="12891" y="23133"/>
                    <a:pt x="12131" y="22604"/>
                    <a:pt x="11271" y="22339"/>
                  </a:cubicBezTo>
                  <a:cubicBezTo>
                    <a:pt x="11437" y="21976"/>
                    <a:pt x="11569" y="21612"/>
                    <a:pt x="11602" y="21216"/>
                  </a:cubicBezTo>
                  <a:cubicBezTo>
                    <a:pt x="11899" y="21216"/>
                    <a:pt x="12230" y="21282"/>
                    <a:pt x="12494" y="21381"/>
                  </a:cubicBezTo>
                  <a:cubicBezTo>
                    <a:pt x="12891" y="21546"/>
                    <a:pt x="13222" y="21811"/>
                    <a:pt x="13486" y="22141"/>
                  </a:cubicBezTo>
                  <a:cubicBezTo>
                    <a:pt x="13784" y="22472"/>
                    <a:pt x="14048" y="22868"/>
                    <a:pt x="14345" y="23232"/>
                  </a:cubicBezTo>
                  <a:cubicBezTo>
                    <a:pt x="14610" y="23596"/>
                    <a:pt x="14907" y="23992"/>
                    <a:pt x="15238" y="24356"/>
                  </a:cubicBezTo>
                  <a:lnTo>
                    <a:pt x="15271" y="24389"/>
                  </a:lnTo>
                  <a:cubicBezTo>
                    <a:pt x="15370" y="24488"/>
                    <a:pt x="15494" y="24538"/>
                    <a:pt x="15618" y="24538"/>
                  </a:cubicBezTo>
                  <a:cubicBezTo>
                    <a:pt x="15742" y="24538"/>
                    <a:pt x="15866" y="24488"/>
                    <a:pt x="15965" y="24389"/>
                  </a:cubicBezTo>
                  <a:cubicBezTo>
                    <a:pt x="16163" y="24190"/>
                    <a:pt x="16163" y="23893"/>
                    <a:pt x="15965" y="23695"/>
                  </a:cubicBezTo>
                  <a:cubicBezTo>
                    <a:pt x="15668" y="23397"/>
                    <a:pt x="15370" y="23034"/>
                    <a:pt x="15040" y="22670"/>
                  </a:cubicBezTo>
                  <a:cubicBezTo>
                    <a:pt x="14742" y="22339"/>
                    <a:pt x="14445" y="21976"/>
                    <a:pt x="14081" y="21612"/>
                  </a:cubicBezTo>
                  <a:cubicBezTo>
                    <a:pt x="13717" y="21216"/>
                    <a:pt x="13255" y="20951"/>
                    <a:pt x="12759" y="20753"/>
                  </a:cubicBezTo>
                  <a:cubicBezTo>
                    <a:pt x="12458" y="20643"/>
                    <a:pt x="12134" y="20579"/>
                    <a:pt x="11825" y="20579"/>
                  </a:cubicBezTo>
                  <a:cubicBezTo>
                    <a:pt x="11761" y="20579"/>
                    <a:pt x="11697" y="20582"/>
                    <a:pt x="11635" y="20588"/>
                  </a:cubicBezTo>
                  <a:cubicBezTo>
                    <a:pt x="11503" y="19629"/>
                    <a:pt x="10875" y="18803"/>
                    <a:pt x="10015" y="18406"/>
                  </a:cubicBezTo>
                  <a:cubicBezTo>
                    <a:pt x="9850" y="18340"/>
                    <a:pt x="9685" y="18274"/>
                    <a:pt x="9487" y="18208"/>
                  </a:cubicBezTo>
                  <a:lnTo>
                    <a:pt x="9454" y="18208"/>
                  </a:lnTo>
                  <a:cubicBezTo>
                    <a:pt x="9387" y="18142"/>
                    <a:pt x="9288" y="18142"/>
                    <a:pt x="9222" y="18109"/>
                  </a:cubicBezTo>
                  <a:lnTo>
                    <a:pt x="9123" y="18109"/>
                  </a:lnTo>
                  <a:cubicBezTo>
                    <a:pt x="8775" y="18030"/>
                    <a:pt x="8422" y="17992"/>
                    <a:pt x="8071" y="17992"/>
                  </a:cubicBezTo>
                  <a:cubicBezTo>
                    <a:pt x="6790" y="17992"/>
                    <a:pt x="5536" y="18504"/>
                    <a:pt x="4628" y="19464"/>
                  </a:cubicBezTo>
                  <a:cubicBezTo>
                    <a:pt x="3967" y="20191"/>
                    <a:pt x="3504" y="21050"/>
                    <a:pt x="3239" y="21976"/>
                  </a:cubicBezTo>
                  <a:cubicBezTo>
                    <a:pt x="3041" y="22703"/>
                    <a:pt x="2909" y="23463"/>
                    <a:pt x="2876" y="24190"/>
                  </a:cubicBezTo>
                  <a:lnTo>
                    <a:pt x="2810" y="24190"/>
                  </a:lnTo>
                  <a:cubicBezTo>
                    <a:pt x="2446" y="24190"/>
                    <a:pt x="2116" y="24257"/>
                    <a:pt x="1818" y="24389"/>
                  </a:cubicBezTo>
                  <a:cubicBezTo>
                    <a:pt x="1488" y="24521"/>
                    <a:pt x="1223" y="24719"/>
                    <a:pt x="992" y="24984"/>
                  </a:cubicBezTo>
                  <a:cubicBezTo>
                    <a:pt x="529" y="25447"/>
                    <a:pt x="231" y="26042"/>
                    <a:pt x="99" y="26703"/>
                  </a:cubicBezTo>
                  <a:cubicBezTo>
                    <a:pt x="0" y="27397"/>
                    <a:pt x="165" y="28091"/>
                    <a:pt x="562" y="28653"/>
                  </a:cubicBezTo>
                  <a:cubicBezTo>
                    <a:pt x="959" y="29215"/>
                    <a:pt x="1521" y="29611"/>
                    <a:pt x="2182" y="29843"/>
                  </a:cubicBezTo>
                  <a:cubicBezTo>
                    <a:pt x="2343" y="29881"/>
                    <a:pt x="2508" y="29900"/>
                    <a:pt x="2672" y="29900"/>
                  </a:cubicBezTo>
                  <a:cubicBezTo>
                    <a:pt x="3216" y="29900"/>
                    <a:pt x="3759" y="29695"/>
                    <a:pt x="4165" y="29314"/>
                  </a:cubicBezTo>
                  <a:cubicBezTo>
                    <a:pt x="4429" y="29082"/>
                    <a:pt x="4628" y="28818"/>
                    <a:pt x="4793" y="28521"/>
                  </a:cubicBezTo>
                  <a:cubicBezTo>
                    <a:pt x="4925" y="28157"/>
                    <a:pt x="4991" y="27793"/>
                    <a:pt x="4892" y="27430"/>
                  </a:cubicBezTo>
                  <a:cubicBezTo>
                    <a:pt x="4793" y="27066"/>
                    <a:pt x="4562" y="26769"/>
                    <a:pt x="4231" y="26570"/>
                  </a:cubicBezTo>
                  <a:cubicBezTo>
                    <a:pt x="4073" y="26491"/>
                    <a:pt x="3900" y="26450"/>
                    <a:pt x="3727" y="26450"/>
                  </a:cubicBezTo>
                  <a:cubicBezTo>
                    <a:pt x="3537" y="26450"/>
                    <a:pt x="3346" y="26500"/>
                    <a:pt x="3173" y="26603"/>
                  </a:cubicBezTo>
                  <a:cubicBezTo>
                    <a:pt x="3074" y="26670"/>
                    <a:pt x="3041" y="26769"/>
                    <a:pt x="3074" y="26868"/>
                  </a:cubicBezTo>
                  <a:cubicBezTo>
                    <a:pt x="3102" y="26977"/>
                    <a:pt x="3197" y="27042"/>
                    <a:pt x="3304" y="27042"/>
                  </a:cubicBezTo>
                  <a:cubicBezTo>
                    <a:pt x="3326" y="27042"/>
                    <a:pt x="3349" y="27039"/>
                    <a:pt x="3372" y="27033"/>
                  </a:cubicBezTo>
                  <a:cubicBezTo>
                    <a:pt x="3454" y="27006"/>
                    <a:pt x="3536" y="26990"/>
                    <a:pt x="3616" y="26990"/>
                  </a:cubicBezTo>
                  <a:cubicBezTo>
                    <a:pt x="3729" y="26990"/>
                    <a:pt x="3837" y="27022"/>
                    <a:pt x="3934" y="27099"/>
                  </a:cubicBezTo>
                  <a:cubicBezTo>
                    <a:pt x="4066" y="27198"/>
                    <a:pt x="4165" y="27397"/>
                    <a:pt x="4198" y="27595"/>
                  </a:cubicBezTo>
                  <a:cubicBezTo>
                    <a:pt x="4198" y="27793"/>
                    <a:pt x="4165" y="27992"/>
                    <a:pt x="4066" y="28157"/>
                  </a:cubicBezTo>
                  <a:cubicBezTo>
                    <a:pt x="3934" y="28355"/>
                    <a:pt x="3801" y="28521"/>
                    <a:pt x="3603" y="28653"/>
                  </a:cubicBezTo>
                  <a:cubicBezTo>
                    <a:pt x="3371" y="28838"/>
                    <a:pt x="3090" y="28942"/>
                    <a:pt x="2807" y="28942"/>
                  </a:cubicBezTo>
                  <a:cubicBezTo>
                    <a:pt x="2686" y="28942"/>
                    <a:pt x="2564" y="28924"/>
                    <a:pt x="2446" y="28884"/>
                  </a:cubicBezTo>
                  <a:cubicBezTo>
                    <a:pt x="2016" y="28719"/>
                    <a:pt x="1653" y="28421"/>
                    <a:pt x="1388" y="28058"/>
                  </a:cubicBezTo>
                  <a:cubicBezTo>
                    <a:pt x="1124" y="27694"/>
                    <a:pt x="1025" y="27264"/>
                    <a:pt x="1058" y="26802"/>
                  </a:cubicBezTo>
                  <a:cubicBezTo>
                    <a:pt x="1157" y="26339"/>
                    <a:pt x="1355" y="25909"/>
                    <a:pt x="1653" y="25513"/>
                  </a:cubicBezTo>
                  <a:cubicBezTo>
                    <a:pt x="1917" y="25149"/>
                    <a:pt x="2347" y="24918"/>
                    <a:pt x="2810" y="24918"/>
                  </a:cubicBezTo>
                  <a:cubicBezTo>
                    <a:pt x="2877" y="24913"/>
                    <a:pt x="2944" y="24911"/>
                    <a:pt x="3010" y="24911"/>
                  </a:cubicBezTo>
                  <a:cubicBezTo>
                    <a:pt x="3465" y="24911"/>
                    <a:pt x="3897" y="25009"/>
                    <a:pt x="4330" y="25182"/>
                  </a:cubicBezTo>
                  <a:cubicBezTo>
                    <a:pt x="4429" y="25215"/>
                    <a:pt x="4528" y="25248"/>
                    <a:pt x="4628" y="25281"/>
                  </a:cubicBezTo>
                  <a:cubicBezTo>
                    <a:pt x="4661" y="25347"/>
                    <a:pt x="4661" y="25413"/>
                    <a:pt x="4694" y="25480"/>
                  </a:cubicBezTo>
                  <a:cubicBezTo>
                    <a:pt x="5123" y="26703"/>
                    <a:pt x="5751" y="27826"/>
                    <a:pt x="6578" y="28785"/>
                  </a:cubicBezTo>
                  <a:cubicBezTo>
                    <a:pt x="6701" y="28943"/>
                    <a:pt x="6849" y="29008"/>
                    <a:pt x="6992" y="29008"/>
                  </a:cubicBezTo>
                  <a:cubicBezTo>
                    <a:pt x="7386" y="29008"/>
                    <a:pt x="7735" y="28512"/>
                    <a:pt x="7371" y="28124"/>
                  </a:cubicBezTo>
                  <a:lnTo>
                    <a:pt x="7371" y="28091"/>
                  </a:lnTo>
                  <a:cubicBezTo>
                    <a:pt x="6809" y="27430"/>
                    <a:pt x="6313" y="26736"/>
                    <a:pt x="5950" y="25942"/>
                  </a:cubicBezTo>
                  <a:lnTo>
                    <a:pt x="5950" y="25942"/>
                  </a:lnTo>
                  <a:cubicBezTo>
                    <a:pt x="6346" y="26207"/>
                    <a:pt x="6776" y="26504"/>
                    <a:pt x="7140" y="26835"/>
                  </a:cubicBezTo>
                  <a:cubicBezTo>
                    <a:pt x="7371" y="27000"/>
                    <a:pt x="7569" y="27198"/>
                    <a:pt x="7768" y="27397"/>
                  </a:cubicBezTo>
                  <a:cubicBezTo>
                    <a:pt x="7999" y="27595"/>
                    <a:pt x="8264" y="27793"/>
                    <a:pt x="8528" y="27959"/>
                  </a:cubicBezTo>
                  <a:cubicBezTo>
                    <a:pt x="8877" y="28142"/>
                    <a:pt x="9256" y="28234"/>
                    <a:pt x="9638" y="28234"/>
                  </a:cubicBezTo>
                  <a:cubicBezTo>
                    <a:pt x="9944" y="28234"/>
                    <a:pt x="10250" y="28175"/>
                    <a:pt x="10544" y="28058"/>
                  </a:cubicBezTo>
                  <a:cubicBezTo>
                    <a:pt x="10875" y="27959"/>
                    <a:pt x="11172" y="27760"/>
                    <a:pt x="11437" y="27529"/>
                  </a:cubicBezTo>
                  <a:cubicBezTo>
                    <a:pt x="11734" y="27264"/>
                    <a:pt x="11933" y="26901"/>
                    <a:pt x="11999" y="26537"/>
                  </a:cubicBezTo>
                  <a:cubicBezTo>
                    <a:pt x="12164" y="25777"/>
                    <a:pt x="11899" y="25017"/>
                    <a:pt x="11305" y="24554"/>
                  </a:cubicBezTo>
                  <a:cubicBezTo>
                    <a:pt x="11007" y="24323"/>
                    <a:pt x="10643" y="24190"/>
                    <a:pt x="10280" y="24190"/>
                  </a:cubicBezTo>
                  <a:cubicBezTo>
                    <a:pt x="9883" y="24190"/>
                    <a:pt x="9487" y="24356"/>
                    <a:pt x="9255" y="24653"/>
                  </a:cubicBezTo>
                  <a:cubicBezTo>
                    <a:pt x="9156" y="24819"/>
                    <a:pt x="9057" y="24984"/>
                    <a:pt x="8991" y="25149"/>
                  </a:cubicBezTo>
                  <a:cubicBezTo>
                    <a:pt x="8991" y="25248"/>
                    <a:pt x="8958" y="25314"/>
                    <a:pt x="8958" y="25413"/>
                  </a:cubicBezTo>
                  <a:cubicBezTo>
                    <a:pt x="8925" y="25513"/>
                    <a:pt x="8925" y="25645"/>
                    <a:pt x="8958" y="25744"/>
                  </a:cubicBezTo>
                  <a:cubicBezTo>
                    <a:pt x="9057" y="26075"/>
                    <a:pt x="9222" y="26405"/>
                    <a:pt x="9487" y="26670"/>
                  </a:cubicBezTo>
                  <a:cubicBezTo>
                    <a:pt x="9520" y="26703"/>
                    <a:pt x="9553" y="26769"/>
                    <a:pt x="9619" y="26769"/>
                  </a:cubicBezTo>
                  <a:cubicBezTo>
                    <a:pt x="9672" y="26795"/>
                    <a:pt x="9727" y="26808"/>
                    <a:pt x="9782" y="26808"/>
                  </a:cubicBezTo>
                  <a:cubicBezTo>
                    <a:pt x="9932" y="26808"/>
                    <a:pt x="10075" y="26716"/>
                    <a:pt x="10148" y="26570"/>
                  </a:cubicBezTo>
                  <a:cubicBezTo>
                    <a:pt x="10247" y="26372"/>
                    <a:pt x="10148" y="26141"/>
                    <a:pt x="9949" y="26042"/>
                  </a:cubicBezTo>
                  <a:cubicBezTo>
                    <a:pt x="9784" y="25942"/>
                    <a:pt x="9619" y="25777"/>
                    <a:pt x="9553" y="25579"/>
                  </a:cubicBezTo>
                  <a:cubicBezTo>
                    <a:pt x="9553" y="25546"/>
                    <a:pt x="9553" y="25513"/>
                    <a:pt x="9553" y="25480"/>
                  </a:cubicBezTo>
                  <a:cubicBezTo>
                    <a:pt x="9553" y="25447"/>
                    <a:pt x="9586" y="25380"/>
                    <a:pt x="9586" y="25347"/>
                  </a:cubicBezTo>
                  <a:cubicBezTo>
                    <a:pt x="9619" y="25248"/>
                    <a:pt x="9685" y="25149"/>
                    <a:pt x="9751" y="25083"/>
                  </a:cubicBezTo>
                  <a:cubicBezTo>
                    <a:pt x="9861" y="24973"/>
                    <a:pt x="9993" y="24909"/>
                    <a:pt x="10129" y="24909"/>
                  </a:cubicBezTo>
                  <a:cubicBezTo>
                    <a:pt x="10157" y="24909"/>
                    <a:pt x="10185" y="24912"/>
                    <a:pt x="10214" y="24918"/>
                  </a:cubicBezTo>
                  <a:cubicBezTo>
                    <a:pt x="10412" y="24951"/>
                    <a:pt x="10577" y="25050"/>
                    <a:pt x="10743" y="25182"/>
                  </a:cubicBezTo>
                  <a:cubicBezTo>
                    <a:pt x="11007" y="25480"/>
                    <a:pt x="11073" y="25909"/>
                    <a:pt x="10974" y="26306"/>
                  </a:cubicBezTo>
                  <a:cubicBezTo>
                    <a:pt x="10941" y="26471"/>
                    <a:pt x="10842" y="26636"/>
                    <a:pt x="10710" y="26736"/>
                  </a:cubicBezTo>
                  <a:cubicBezTo>
                    <a:pt x="10544" y="26901"/>
                    <a:pt x="10379" y="27000"/>
                    <a:pt x="10181" y="27099"/>
                  </a:cubicBezTo>
                  <a:cubicBezTo>
                    <a:pt x="9954" y="27186"/>
                    <a:pt x="9727" y="27228"/>
                    <a:pt x="9500" y="27228"/>
                  </a:cubicBezTo>
                  <a:cubicBezTo>
                    <a:pt x="9297" y="27228"/>
                    <a:pt x="9094" y="27195"/>
                    <a:pt x="8892" y="27132"/>
                  </a:cubicBezTo>
                  <a:cubicBezTo>
                    <a:pt x="8660" y="27033"/>
                    <a:pt x="8462" y="26901"/>
                    <a:pt x="8264" y="26736"/>
                  </a:cubicBezTo>
                  <a:cubicBezTo>
                    <a:pt x="8032" y="26570"/>
                    <a:pt x="7801" y="26405"/>
                    <a:pt x="7569" y="26240"/>
                  </a:cubicBezTo>
                  <a:cubicBezTo>
                    <a:pt x="6908" y="25777"/>
                    <a:pt x="6214" y="25347"/>
                    <a:pt x="5487" y="24984"/>
                  </a:cubicBezTo>
                  <a:cubicBezTo>
                    <a:pt x="5123" y="23959"/>
                    <a:pt x="4991" y="22868"/>
                    <a:pt x="5223" y="21811"/>
                  </a:cubicBezTo>
                  <a:cubicBezTo>
                    <a:pt x="5355" y="21249"/>
                    <a:pt x="5553" y="20720"/>
                    <a:pt x="5851" y="20224"/>
                  </a:cubicBezTo>
                  <a:cubicBezTo>
                    <a:pt x="6115" y="19728"/>
                    <a:pt x="6446" y="19299"/>
                    <a:pt x="6875" y="18935"/>
                  </a:cubicBezTo>
                  <a:cubicBezTo>
                    <a:pt x="7206" y="18671"/>
                    <a:pt x="7569" y="18505"/>
                    <a:pt x="7933" y="18439"/>
                  </a:cubicBezTo>
                  <a:cubicBezTo>
                    <a:pt x="7986" y="18436"/>
                    <a:pt x="8039" y="18435"/>
                    <a:pt x="8092" y="18435"/>
                  </a:cubicBezTo>
                  <a:cubicBezTo>
                    <a:pt x="8661" y="18435"/>
                    <a:pt x="9201" y="18596"/>
                    <a:pt x="9685" y="18869"/>
                  </a:cubicBezTo>
                  <a:cubicBezTo>
                    <a:pt x="10379" y="19265"/>
                    <a:pt x="10809" y="20026"/>
                    <a:pt x="10809" y="20819"/>
                  </a:cubicBezTo>
                  <a:cubicBezTo>
                    <a:pt x="10776" y="21612"/>
                    <a:pt x="10379" y="22339"/>
                    <a:pt x="9718" y="22802"/>
                  </a:cubicBezTo>
                  <a:cubicBezTo>
                    <a:pt x="9490" y="22939"/>
                    <a:pt x="9246" y="23013"/>
                    <a:pt x="8997" y="23013"/>
                  </a:cubicBezTo>
                  <a:cubicBezTo>
                    <a:pt x="8885" y="23013"/>
                    <a:pt x="8773" y="22998"/>
                    <a:pt x="8660" y="22967"/>
                  </a:cubicBezTo>
                  <a:cubicBezTo>
                    <a:pt x="8297" y="22901"/>
                    <a:pt x="8032" y="22670"/>
                    <a:pt x="7900" y="22339"/>
                  </a:cubicBezTo>
                  <a:cubicBezTo>
                    <a:pt x="7801" y="21976"/>
                    <a:pt x="7900" y="21612"/>
                    <a:pt x="8131" y="21315"/>
                  </a:cubicBezTo>
                  <a:cubicBezTo>
                    <a:pt x="8399" y="21077"/>
                    <a:pt x="8746" y="20946"/>
                    <a:pt x="9102" y="20946"/>
                  </a:cubicBezTo>
                  <a:cubicBezTo>
                    <a:pt x="9142" y="20946"/>
                    <a:pt x="9182" y="20948"/>
                    <a:pt x="9222" y="20951"/>
                  </a:cubicBezTo>
                  <a:cubicBezTo>
                    <a:pt x="9234" y="20957"/>
                    <a:pt x="9247" y="20960"/>
                    <a:pt x="9260" y="20960"/>
                  </a:cubicBezTo>
                  <a:cubicBezTo>
                    <a:pt x="9320" y="20960"/>
                    <a:pt x="9387" y="20901"/>
                    <a:pt x="9387" y="20819"/>
                  </a:cubicBezTo>
                  <a:cubicBezTo>
                    <a:pt x="9420" y="20720"/>
                    <a:pt x="9354" y="20621"/>
                    <a:pt x="9255" y="20588"/>
                  </a:cubicBezTo>
                  <a:cubicBezTo>
                    <a:pt x="9140" y="20566"/>
                    <a:pt x="9023" y="20555"/>
                    <a:pt x="8907" y="20555"/>
                  </a:cubicBezTo>
                  <a:cubicBezTo>
                    <a:pt x="8490" y="20555"/>
                    <a:pt x="8078" y="20693"/>
                    <a:pt x="7768" y="20951"/>
                  </a:cubicBezTo>
                  <a:cubicBezTo>
                    <a:pt x="7338" y="21348"/>
                    <a:pt x="7173" y="21943"/>
                    <a:pt x="7305" y="22505"/>
                  </a:cubicBezTo>
                  <a:cubicBezTo>
                    <a:pt x="7437" y="23100"/>
                    <a:pt x="7900" y="23529"/>
                    <a:pt x="8495" y="23695"/>
                  </a:cubicBezTo>
                  <a:cubicBezTo>
                    <a:pt x="8682" y="23739"/>
                    <a:pt x="8870" y="23761"/>
                    <a:pt x="9054" y="23761"/>
                  </a:cubicBezTo>
                  <a:cubicBezTo>
                    <a:pt x="9424" y="23761"/>
                    <a:pt x="9784" y="23673"/>
                    <a:pt x="10115" y="23496"/>
                  </a:cubicBezTo>
                  <a:cubicBezTo>
                    <a:pt x="10379" y="23331"/>
                    <a:pt x="10610" y="23133"/>
                    <a:pt x="10809" y="22901"/>
                  </a:cubicBezTo>
                  <a:cubicBezTo>
                    <a:pt x="11172" y="22967"/>
                    <a:pt x="12032" y="23199"/>
                    <a:pt x="12891" y="24290"/>
                  </a:cubicBezTo>
                  <a:cubicBezTo>
                    <a:pt x="14061" y="25730"/>
                    <a:pt x="15939" y="28068"/>
                    <a:pt x="17833" y="28068"/>
                  </a:cubicBezTo>
                  <a:cubicBezTo>
                    <a:pt x="18025" y="28068"/>
                    <a:pt x="18219" y="28044"/>
                    <a:pt x="18411" y="27992"/>
                  </a:cubicBezTo>
                  <a:cubicBezTo>
                    <a:pt x="18973" y="27893"/>
                    <a:pt x="19469" y="27628"/>
                    <a:pt x="19932" y="27298"/>
                  </a:cubicBezTo>
                  <a:cubicBezTo>
                    <a:pt x="20163" y="27331"/>
                    <a:pt x="20427" y="27331"/>
                    <a:pt x="20659" y="27331"/>
                  </a:cubicBezTo>
                  <a:lnTo>
                    <a:pt x="21948" y="27298"/>
                  </a:lnTo>
                  <a:cubicBezTo>
                    <a:pt x="22482" y="27284"/>
                    <a:pt x="22973" y="27271"/>
                    <a:pt x="23435" y="27271"/>
                  </a:cubicBezTo>
                  <a:cubicBezTo>
                    <a:pt x="25259" y="27271"/>
                    <a:pt x="26626" y="27479"/>
                    <a:pt x="28393" y="28719"/>
                  </a:cubicBezTo>
                  <a:lnTo>
                    <a:pt x="29815" y="29677"/>
                  </a:lnTo>
                  <a:lnTo>
                    <a:pt x="28823" y="28289"/>
                  </a:lnTo>
                  <a:cubicBezTo>
                    <a:pt x="27303" y="26042"/>
                    <a:pt x="27336" y="24455"/>
                    <a:pt x="27402" y="21811"/>
                  </a:cubicBezTo>
                  <a:cubicBezTo>
                    <a:pt x="27402" y="21414"/>
                    <a:pt x="27435" y="20984"/>
                    <a:pt x="27435" y="20555"/>
                  </a:cubicBezTo>
                  <a:cubicBezTo>
                    <a:pt x="27435" y="20290"/>
                    <a:pt x="27435" y="20059"/>
                    <a:pt x="27402" y="19827"/>
                  </a:cubicBezTo>
                  <a:cubicBezTo>
                    <a:pt x="27765" y="19365"/>
                    <a:pt x="27997" y="18869"/>
                    <a:pt x="28129" y="18307"/>
                  </a:cubicBezTo>
                  <a:cubicBezTo>
                    <a:pt x="28658" y="16191"/>
                    <a:pt x="25980" y="14076"/>
                    <a:pt x="24427" y="12787"/>
                  </a:cubicBezTo>
                  <a:cubicBezTo>
                    <a:pt x="23336" y="11928"/>
                    <a:pt x="23072" y="11068"/>
                    <a:pt x="23039" y="10705"/>
                  </a:cubicBezTo>
                  <a:cubicBezTo>
                    <a:pt x="23270" y="10506"/>
                    <a:pt x="23468" y="10275"/>
                    <a:pt x="23601" y="10010"/>
                  </a:cubicBezTo>
                  <a:cubicBezTo>
                    <a:pt x="23898" y="9515"/>
                    <a:pt x="23964" y="8953"/>
                    <a:pt x="23832" y="8391"/>
                  </a:cubicBezTo>
                  <a:cubicBezTo>
                    <a:pt x="23667" y="7829"/>
                    <a:pt x="23237" y="7399"/>
                    <a:pt x="22675" y="7234"/>
                  </a:cubicBezTo>
                  <a:cubicBezTo>
                    <a:pt x="22549" y="7204"/>
                    <a:pt x="22420" y="7189"/>
                    <a:pt x="22293" y="7189"/>
                  </a:cubicBezTo>
                  <a:cubicBezTo>
                    <a:pt x="21855" y="7189"/>
                    <a:pt x="21429" y="7364"/>
                    <a:pt x="21121" y="7697"/>
                  </a:cubicBezTo>
                  <a:cubicBezTo>
                    <a:pt x="20791" y="8126"/>
                    <a:pt x="20659" y="8655"/>
                    <a:pt x="20791" y="9184"/>
                  </a:cubicBezTo>
                  <a:cubicBezTo>
                    <a:pt x="20791" y="9283"/>
                    <a:pt x="20890" y="9349"/>
                    <a:pt x="20989" y="9349"/>
                  </a:cubicBezTo>
                  <a:cubicBezTo>
                    <a:pt x="21088" y="9316"/>
                    <a:pt x="21155" y="9250"/>
                    <a:pt x="21155" y="9151"/>
                  </a:cubicBezTo>
                  <a:cubicBezTo>
                    <a:pt x="21121" y="8754"/>
                    <a:pt x="21221" y="8358"/>
                    <a:pt x="21485" y="8060"/>
                  </a:cubicBezTo>
                  <a:cubicBezTo>
                    <a:pt x="21710" y="7885"/>
                    <a:pt x="21974" y="7805"/>
                    <a:pt x="22246" y="7805"/>
                  </a:cubicBezTo>
                  <a:cubicBezTo>
                    <a:pt x="22333" y="7805"/>
                    <a:pt x="22422" y="7813"/>
                    <a:pt x="22510" y="7829"/>
                  </a:cubicBezTo>
                  <a:cubicBezTo>
                    <a:pt x="22840" y="7961"/>
                    <a:pt x="23072" y="8259"/>
                    <a:pt x="23138" y="8589"/>
                  </a:cubicBezTo>
                  <a:cubicBezTo>
                    <a:pt x="23237" y="8953"/>
                    <a:pt x="23171" y="9316"/>
                    <a:pt x="22973" y="9647"/>
                  </a:cubicBezTo>
                  <a:cubicBezTo>
                    <a:pt x="22543" y="10308"/>
                    <a:pt x="21783" y="10705"/>
                    <a:pt x="20989" y="10738"/>
                  </a:cubicBezTo>
                  <a:cubicBezTo>
                    <a:pt x="20196" y="10738"/>
                    <a:pt x="19436" y="10308"/>
                    <a:pt x="19039" y="9614"/>
                  </a:cubicBezTo>
                  <a:cubicBezTo>
                    <a:pt x="18742" y="9085"/>
                    <a:pt x="18576" y="8490"/>
                    <a:pt x="18609" y="7895"/>
                  </a:cubicBezTo>
                  <a:cubicBezTo>
                    <a:pt x="18676" y="7498"/>
                    <a:pt x="18841" y="7135"/>
                    <a:pt x="19105" y="6837"/>
                  </a:cubicBezTo>
                  <a:cubicBezTo>
                    <a:pt x="19469" y="6408"/>
                    <a:pt x="19899" y="6044"/>
                    <a:pt x="20394" y="5780"/>
                  </a:cubicBezTo>
                  <a:cubicBezTo>
                    <a:pt x="20890" y="5482"/>
                    <a:pt x="21419" y="5284"/>
                    <a:pt x="21981" y="5152"/>
                  </a:cubicBezTo>
                  <a:cubicBezTo>
                    <a:pt x="22333" y="5085"/>
                    <a:pt x="22693" y="5052"/>
                    <a:pt x="23053" y="5052"/>
                  </a:cubicBezTo>
                  <a:cubicBezTo>
                    <a:pt x="23773" y="5052"/>
                    <a:pt x="24493" y="5185"/>
                    <a:pt x="25154" y="5449"/>
                  </a:cubicBezTo>
                  <a:cubicBezTo>
                    <a:pt x="25551" y="6143"/>
                    <a:pt x="25947" y="6837"/>
                    <a:pt x="26410" y="7498"/>
                  </a:cubicBezTo>
                  <a:cubicBezTo>
                    <a:pt x="26575" y="7730"/>
                    <a:pt x="26741" y="7961"/>
                    <a:pt x="26906" y="8192"/>
                  </a:cubicBezTo>
                  <a:cubicBezTo>
                    <a:pt x="27071" y="8391"/>
                    <a:pt x="27203" y="8589"/>
                    <a:pt x="27303" y="8820"/>
                  </a:cubicBezTo>
                  <a:cubicBezTo>
                    <a:pt x="27468" y="9250"/>
                    <a:pt x="27435" y="9713"/>
                    <a:pt x="27269" y="10110"/>
                  </a:cubicBezTo>
                  <a:cubicBezTo>
                    <a:pt x="27203" y="10308"/>
                    <a:pt x="27071" y="10506"/>
                    <a:pt x="26939" y="10638"/>
                  </a:cubicBezTo>
                  <a:cubicBezTo>
                    <a:pt x="26807" y="10771"/>
                    <a:pt x="26641" y="10870"/>
                    <a:pt x="26476" y="10903"/>
                  </a:cubicBezTo>
                  <a:cubicBezTo>
                    <a:pt x="26361" y="10932"/>
                    <a:pt x="26245" y="10947"/>
                    <a:pt x="26131" y="10947"/>
                  </a:cubicBezTo>
                  <a:cubicBezTo>
                    <a:pt x="25854" y="10947"/>
                    <a:pt x="25587" y="10859"/>
                    <a:pt x="25352" y="10671"/>
                  </a:cubicBezTo>
                  <a:cubicBezTo>
                    <a:pt x="25220" y="10539"/>
                    <a:pt x="25121" y="10341"/>
                    <a:pt x="25088" y="10143"/>
                  </a:cubicBezTo>
                  <a:cubicBezTo>
                    <a:pt x="25055" y="9977"/>
                    <a:pt x="25121" y="9812"/>
                    <a:pt x="25253" y="9680"/>
                  </a:cubicBezTo>
                  <a:cubicBezTo>
                    <a:pt x="25319" y="9614"/>
                    <a:pt x="25418" y="9548"/>
                    <a:pt x="25518" y="9515"/>
                  </a:cubicBezTo>
                  <a:cubicBezTo>
                    <a:pt x="25551" y="9515"/>
                    <a:pt x="25617" y="9482"/>
                    <a:pt x="25650" y="9482"/>
                  </a:cubicBezTo>
                  <a:lnTo>
                    <a:pt x="25749" y="9482"/>
                  </a:lnTo>
                  <a:cubicBezTo>
                    <a:pt x="25980" y="9548"/>
                    <a:pt x="26113" y="9713"/>
                    <a:pt x="26212" y="9878"/>
                  </a:cubicBezTo>
                  <a:cubicBezTo>
                    <a:pt x="26245" y="9944"/>
                    <a:pt x="26278" y="10010"/>
                    <a:pt x="26311" y="10043"/>
                  </a:cubicBezTo>
                  <a:cubicBezTo>
                    <a:pt x="26384" y="10083"/>
                    <a:pt x="26457" y="10100"/>
                    <a:pt x="26525" y="10100"/>
                  </a:cubicBezTo>
                  <a:cubicBezTo>
                    <a:pt x="26856" y="10100"/>
                    <a:pt x="27087" y="9690"/>
                    <a:pt x="26840" y="9415"/>
                  </a:cubicBezTo>
                  <a:cubicBezTo>
                    <a:pt x="26575" y="9151"/>
                    <a:pt x="26245" y="8986"/>
                    <a:pt x="25914" y="8887"/>
                  </a:cubicBezTo>
                  <a:cubicBezTo>
                    <a:pt x="25865" y="8870"/>
                    <a:pt x="25807" y="8862"/>
                    <a:pt x="25749" y="8862"/>
                  </a:cubicBezTo>
                  <a:cubicBezTo>
                    <a:pt x="25691" y="8862"/>
                    <a:pt x="25633" y="8870"/>
                    <a:pt x="25584" y="8887"/>
                  </a:cubicBezTo>
                  <a:cubicBezTo>
                    <a:pt x="25485" y="8887"/>
                    <a:pt x="25418" y="8920"/>
                    <a:pt x="25319" y="8953"/>
                  </a:cubicBezTo>
                  <a:cubicBezTo>
                    <a:pt x="25154" y="8986"/>
                    <a:pt x="24989" y="9085"/>
                    <a:pt x="24824" y="9184"/>
                  </a:cubicBezTo>
                  <a:cubicBezTo>
                    <a:pt x="24526" y="9449"/>
                    <a:pt x="24361" y="9812"/>
                    <a:pt x="24361" y="10209"/>
                  </a:cubicBezTo>
                  <a:cubicBezTo>
                    <a:pt x="24361" y="10572"/>
                    <a:pt x="24493" y="10936"/>
                    <a:pt x="24724" y="11233"/>
                  </a:cubicBezTo>
                  <a:cubicBezTo>
                    <a:pt x="25096" y="11711"/>
                    <a:pt x="25660" y="11976"/>
                    <a:pt x="26261" y="11976"/>
                  </a:cubicBezTo>
                  <a:cubicBezTo>
                    <a:pt x="26408" y="11976"/>
                    <a:pt x="26558" y="11960"/>
                    <a:pt x="26708" y="11928"/>
                  </a:cubicBezTo>
                  <a:cubicBezTo>
                    <a:pt x="27071" y="11861"/>
                    <a:pt x="27435" y="11663"/>
                    <a:pt x="27699" y="11399"/>
                  </a:cubicBezTo>
                  <a:cubicBezTo>
                    <a:pt x="27931" y="11134"/>
                    <a:pt x="28129" y="10804"/>
                    <a:pt x="28228" y="10506"/>
                  </a:cubicBezTo>
                  <a:cubicBezTo>
                    <a:pt x="28492" y="9845"/>
                    <a:pt x="28459" y="9085"/>
                    <a:pt x="28129" y="8490"/>
                  </a:cubicBezTo>
                  <a:cubicBezTo>
                    <a:pt x="27964" y="8192"/>
                    <a:pt x="27765" y="7928"/>
                    <a:pt x="27567" y="7697"/>
                  </a:cubicBezTo>
                  <a:cubicBezTo>
                    <a:pt x="27369" y="7498"/>
                    <a:pt x="27170" y="7300"/>
                    <a:pt x="27005" y="7069"/>
                  </a:cubicBezTo>
                  <a:cubicBezTo>
                    <a:pt x="26675" y="6705"/>
                    <a:pt x="26377" y="6308"/>
                    <a:pt x="26113" y="5879"/>
                  </a:cubicBezTo>
                  <a:lnTo>
                    <a:pt x="26113" y="5879"/>
                  </a:lnTo>
                  <a:cubicBezTo>
                    <a:pt x="26906" y="6242"/>
                    <a:pt x="27600" y="6738"/>
                    <a:pt x="28261" y="7300"/>
                  </a:cubicBezTo>
                  <a:lnTo>
                    <a:pt x="28294" y="7333"/>
                  </a:lnTo>
                  <a:cubicBezTo>
                    <a:pt x="28401" y="7420"/>
                    <a:pt x="28513" y="7457"/>
                    <a:pt x="28619" y="7457"/>
                  </a:cubicBezTo>
                  <a:cubicBezTo>
                    <a:pt x="29041" y="7457"/>
                    <a:pt x="29378" y="6876"/>
                    <a:pt x="28955" y="6507"/>
                  </a:cubicBezTo>
                  <a:cubicBezTo>
                    <a:pt x="27964" y="5713"/>
                    <a:pt x="26840" y="5052"/>
                    <a:pt x="25650" y="4623"/>
                  </a:cubicBezTo>
                  <a:lnTo>
                    <a:pt x="25452" y="4557"/>
                  </a:lnTo>
                  <a:cubicBezTo>
                    <a:pt x="25385" y="4457"/>
                    <a:pt x="25352" y="4358"/>
                    <a:pt x="25319" y="4259"/>
                  </a:cubicBezTo>
                  <a:cubicBezTo>
                    <a:pt x="25121" y="3763"/>
                    <a:pt x="25022" y="3267"/>
                    <a:pt x="25055" y="2739"/>
                  </a:cubicBezTo>
                  <a:cubicBezTo>
                    <a:pt x="25088" y="2276"/>
                    <a:pt x="25319" y="1846"/>
                    <a:pt x="25683" y="1582"/>
                  </a:cubicBezTo>
                  <a:cubicBezTo>
                    <a:pt x="26047" y="1284"/>
                    <a:pt x="26476" y="1086"/>
                    <a:pt x="26972" y="987"/>
                  </a:cubicBezTo>
                  <a:cubicBezTo>
                    <a:pt x="27025" y="983"/>
                    <a:pt x="27078" y="981"/>
                    <a:pt x="27131" y="981"/>
                  </a:cubicBezTo>
                  <a:cubicBezTo>
                    <a:pt x="27507" y="981"/>
                    <a:pt x="27876" y="1085"/>
                    <a:pt x="28195" y="1317"/>
                  </a:cubicBezTo>
                  <a:cubicBezTo>
                    <a:pt x="28592" y="1582"/>
                    <a:pt x="28856" y="1945"/>
                    <a:pt x="29021" y="2375"/>
                  </a:cubicBezTo>
                  <a:cubicBezTo>
                    <a:pt x="29154" y="2772"/>
                    <a:pt x="29087" y="3234"/>
                    <a:pt x="28790" y="3532"/>
                  </a:cubicBezTo>
                  <a:cubicBezTo>
                    <a:pt x="28658" y="3730"/>
                    <a:pt x="28492" y="3895"/>
                    <a:pt x="28294" y="3995"/>
                  </a:cubicBezTo>
                  <a:cubicBezTo>
                    <a:pt x="28158" y="4076"/>
                    <a:pt x="28000" y="4135"/>
                    <a:pt x="27837" y="4135"/>
                  </a:cubicBezTo>
                  <a:cubicBezTo>
                    <a:pt x="27803" y="4135"/>
                    <a:pt x="27767" y="4133"/>
                    <a:pt x="27732" y="4127"/>
                  </a:cubicBezTo>
                  <a:cubicBezTo>
                    <a:pt x="27534" y="4094"/>
                    <a:pt x="27369" y="3995"/>
                    <a:pt x="27236" y="3862"/>
                  </a:cubicBezTo>
                  <a:cubicBezTo>
                    <a:pt x="27137" y="3697"/>
                    <a:pt x="27104" y="3499"/>
                    <a:pt x="27170" y="3301"/>
                  </a:cubicBezTo>
                  <a:cubicBezTo>
                    <a:pt x="27203" y="3201"/>
                    <a:pt x="27170" y="3102"/>
                    <a:pt x="27071" y="3036"/>
                  </a:cubicBezTo>
                  <a:cubicBezTo>
                    <a:pt x="27036" y="3013"/>
                    <a:pt x="26993" y="3002"/>
                    <a:pt x="26948" y="3002"/>
                  </a:cubicBezTo>
                  <a:cubicBezTo>
                    <a:pt x="26867" y="3002"/>
                    <a:pt x="26783" y="3038"/>
                    <a:pt x="26741" y="3102"/>
                  </a:cubicBezTo>
                  <a:cubicBezTo>
                    <a:pt x="26542" y="3433"/>
                    <a:pt x="26542" y="3829"/>
                    <a:pt x="26708" y="4193"/>
                  </a:cubicBezTo>
                  <a:cubicBezTo>
                    <a:pt x="26906" y="4490"/>
                    <a:pt x="27203" y="4755"/>
                    <a:pt x="27600" y="4821"/>
                  </a:cubicBezTo>
                  <a:cubicBezTo>
                    <a:pt x="27724" y="4858"/>
                    <a:pt x="27857" y="4877"/>
                    <a:pt x="27993" y="4877"/>
                  </a:cubicBezTo>
                  <a:cubicBezTo>
                    <a:pt x="28219" y="4877"/>
                    <a:pt x="28451" y="4825"/>
                    <a:pt x="28658" y="4722"/>
                  </a:cubicBezTo>
                  <a:cubicBezTo>
                    <a:pt x="28955" y="4557"/>
                    <a:pt x="29220" y="4358"/>
                    <a:pt x="29451" y="4127"/>
                  </a:cubicBezTo>
                  <a:cubicBezTo>
                    <a:pt x="29980" y="3565"/>
                    <a:pt x="30145" y="2805"/>
                    <a:pt x="29947" y="2111"/>
                  </a:cubicBezTo>
                  <a:cubicBezTo>
                    <a:pt x="29749" y="1449"/>
                    <a:pt x="29352" y="888"/>
                    <a:pt x="28790" y="491"/>
                  </a:cubicBezTo>
                  <a:cubicBezTo>
                    <a:pt x="28335" y="170"/>
                    <a:pt x="27771" y="0"/>
                    <a:pt x="27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828800" y="1428750"/>
            <a:ext cx="54864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713225" y="4014275"/>
            <a:ext cx="7717500" cy="594300"/>
          </a:xfrm>
          <a:prstGeom prst="rect">
            <a:avLst/>
          </a:prstGeom>
          <a:solidFill>
            <a:schemeClr val="lt1"/>
          </a:solidFill>
          <a:ln w="38100" cap="flat" cmpd="thickThin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EB Garamond"/>
              <a:buNone/>
              <a:defRPr sz="34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0"/>
          <p:cNvSpPr txBox="1">
            <a:spLocks noGrp="1"/>
          </p:cNvSpPr>
          <p:nvPr>
            <p:ph type="ctrTitle"/>
          </p:nvPr>
        </p:nvSpPr>
        <p:spPr>
          <a:xfrm>
            <a:off x="2061300" y="724614"/>
            <a:ext cx="5021400" cy="28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Syllabus Enhancement Research Project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0"/>
          <p:cNvSpPr txBox="1">
            <a:spLocks noGrp="1"/>
          </p:cNvSpPr>
          <p:nvPr>
            <p:ph type="subTitle" idx="1"/>
          </p:nvPr>
        </p:nvSpPr>
        <p:spPr>
          <a:xfrm>
            <a:off x="2143275" y="3496079"/>
            <a:ext cx="502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By Alexis Hafer, Ross Rickenbrode, Jalen Herring, Joshua Morrison, and Haofeng Chen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57" name="Google Shape;657;p30"/>
          <p:cNvCxnSpPr/>
          <p:nvPr/>
        </p:nvCxnSpPr>
        <p:spPr>
          <a:xfrm>
            <a:off x="3657600" y="3251984"/>
            <a:ext cx="18288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1"/>
          <p:cNvSpPr txBox="1">
            <a:spLocks noGrp="1"/>
          </p:cNvSpPr>
          <p:nvPr>
            <p:ph type="title"/>
          </p:nvPr>
        </p:nvSpPr>
        <p:spPr>
          <a:xfrm>
            <a:off x="713200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Table of contents</a:t>
            </a:r>
            <a:endParaRPr sz="3500"/>
          </a:p>
        </p:txBody>
      </p:sp>
      <p:sp>
        <p:nvSpPr>
          <p:cNvPr id="663" name="Google Shape;663;p31"/>
          <p:cNvSpPr txBox="1">
            <a:spLocks noGrp="1"/>
          </p:cNvSpPr>
          <p:nvPr>
            <p:ph type="subTitle" idx="3"/>
          </p:nvPr>
        </p:nvSpPr>
        <p:spPr>
          <a:xfrm>
            <a:off x="4927988" y="3918219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Potential Enhancement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Scope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4" name="Google Shape;664;p31"/>
          <p:cNvSpPr txBox="1">
            <a:spLocks noGrp="1"/>
          </p:cNvSpPr>
          <p:nvPr>
            <p:ph type="subTitle" idx="1"/>
          </p:nvPr>
        </p:nvSpPr>
        <p:spPr>
          <a:xfrm>
            <a:off x="713211" y="2184226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Research question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Focus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5" name="Google Shape;665;p31"/>
          <p:cNvSpPr txBox="1">
            <a:spLocks noGrp="1"/>
          </p:cNvSpPr>
          <p:nvPr>
            <p:ph type="subTitle" idx="2"/>
          </p:nvPr>
        </p:nvSpPr>
        <p:spPr>
          <a:xfrm>
            <a:off x="1884324" y="3918219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Individual Students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Course Syllabi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6" name="Google Shape;666;p31"/>
          <p:cNvSpPr txBox="1">
            <a:spLocks noGrp="1"/>
          </p:cNvSpPr>
          <p:nvPr>
            <p:ph type="subTitle" idx="4"/>
          </p:nvPr>
        </p:nvSpPr>
        <p:spPr>
          <a:xfrm>
            <a:off x="3406200" y="2184225"/>
            <a:ext cx="22317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Article Overview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Syllabus Function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Course Contents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7" name="Google Shape;667;p31"/>
          <p:cNvSpPr txBox="1">
            <a:spLocks noGrp="1"/>
          </p:cNvSpPr>
          <p:nvPr>
            <p:ph type="title" idx="5"/>
          </p:nvPr>
        </p:nvSpPr>
        <p:spPr>
          <a:xfrm>
            <a:off x="1421811" y="1271075"/>
            <a:ext cx="914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668" name="Google Shape;668;p31"/>
          <p:cNvSpPr txBox="1">
            <a:spLocks noGrp="1"/>
          </p:cNvSpPr>
          <p:nvPr>
            <p:ph type="title" idx="6"/>
          </p:nvPr>
        </p:nvSpPr>
        <p:spPr>
          <a:xfrm>
            <a:off x="5636588" y="2916950"/>
            <a:ext cx="914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sp>
        <p:nvSpPr>
          <p:cNvPr id="669" name="Google Shape;669;p31"/>
          <p:cNvSpPr txBox="1">
            <a:spLocks noGrp="1"/>
          </p:cNvSpPr>
          <p:nvPr>
            <p:ph type="title" idx="7"/>
          </p:nvPr>
        </p:nvSpPr>
        <p:spPr>
          <a:xfrm>
            <a:off x="2592924" y="2916950"/>
            <a:ext cx="914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670" name="Google Shape;670;p31"/>
          <p:cNvSpPr txBox="1">
            <a:spLocks noGrp="1"/>
          </p:cNvSpPr>
          <p:nvPr>
            <p:ph type="title" idx="8"/>
          </p:nvPr>
        </p:nvSpPr>
        <p:spPr>
          <a:xfrm>
            <a:off x="4114800" y="1271075"/>
            <a:ext cx="914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671" name="Google Shape;671;p31"/>
          <p:cNvSpPr txBox="1">
            <a:spLocks noGrp="1"/>
          </p:cNvSpPr>
          <p:nvPr>
            <p:ph type="subTitle" idx="13"/>
          </p:nvPr>
        </p:nvSpPr>
        <p:spPr>
          <a:xfrm>
            <a:off x="6099188" y="2184226"/>
            <a:ext cx="2331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Ethnographic</a:t>
            </a:r>
            <a:endParaRPr sz="15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Survey</a:t>
            </a:r>
            <a:endParaRPr sz="15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2" name="Google Shape;672;p31"/>
          <p:cNvSpPr txBox="1">
            <a:spLocks noGrp="1"/>
          </p:cNvSpPr>
          <p:nvPr>
            <p:ph type="title" idx="15"/>
          </p:nvPr>
        </p:nvSpPr>
        <p:spPr>
          <a:xfrm>
            <a:off x="6807788" y="1271075"/>
            <a:ext cx="914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673" name="Google Shape;673;p31"/>
          <p:cNvSpPr txBox="1">
            <a:spLocks noGrp="1"/>
          </p:cNvSpPr>
          <p:nvPr>
            <p:ph type="subTitle" idx="16"/>
          </p:nvPr>
        </p:nvSpPr>
        <p:spPr>
          <a:xfrm>
            <a:off x="713199" y="1819725"/>
            <a:ext cx="2445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4" name="Google Shape;674;p31"/>
          <p:cNvSpPr txBox="1">
            <a:spLocks noGrp="1"/>
          </p:cNvSpPr>
          <p:nvPr>
            <p:ph type="subTitle" idx="17"/>
          </p:nvPr>
        </p:nvSpPr>
        <p:spPr>
          <a:xfrm>
            <a:off x="1884324" y="355245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675" name="Google Shape;675;p31"/>
          <p:cNvSpPr txBox="1">
            <a:spLocks noGrp="1"/>
          </p:cNvSpPr>
          <p:nvPr>
            <p:ph type="subTitle" idx="18"/>
          </p:nvPr>
        </p:nvSpPr>
        <p:spPr>
          <a:xfrm>
            <a:off x="4927988" y="3552459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Impact</a:t>
            </a:r>
            <a:endParaRPr/>
          </a:p>
        </p:txBody>
      </p:sp>
      <p:sp>
        <p:nvSpPr>
          <p:cNvPr id="676" name="Google Shape;676;p31"/>
          <p:cNvSpPr txBox="1">
            <a:spLocks noGrp="1"/>
          </p:cNvSpPr>
          <p:nvPr>
            <p:ph type="subTitle" idx="19"/>
          </p:nvPr>
        </p:nvSpPr>
        <p:spPr>
          <a:xfrm>
            <a:off x="3406200" y="1819721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677" name="Google Shape;677;p31"/>
          <p:cNvSpPr txBox="1">
            <a:spLocks noGrp="1"/>
          </p:cNvSpPr>
          <p:nvPr>
            <p:ph type="subTitle" idx="21"/>
          </p:nvPr>
        </p:nvSpPr>
        <p:spPr>
          <a:xfrm>
            <a:off x="6099188" y="1819721"/>
            <a:ext cx="2331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Data/Methods</a:t>
            </a:r>
            <a:endParaRPr/>
          </a:p>
        </p:txBody>
      </p:sp>
      <p:cxnSp>
        <p:nvCxnSpPr>
          <p:cNvPr id="678" name="Google Shape;678;p31"/>
          <p:cNvCxnSpPr/>
          <p:nvPr/>
        </p:nvCxnSpPr>
        <p:spPr>
          <a:xfrm>
            <a:off x="1421811" y="1728273"/>
            <a:ext cx="9144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31"/>
          <p:cNvCxnSpPr/>
          <p:nvPr/>
        </p:nvCxnSpPr>
        <p:spPr>
          <a:xfrm>
            <a:off x="4114800" y="1728273"/>
            <a:ext cx="9144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31"/>
          <p:cNvCxnSpPr/>
          <p:nvPr/>
        </p:nvCxnSpPr>
        <p:spPr>
          <a:xfrm>
            <a:off x="5636588" y="3465525"/>
            <a:ext cx="9144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31"/>
          <p:cNvCxnSpPr/>
          <p:nvPr/>
        </p:nvCxnSpPr>
        <p:spPr>
          <a:xfrm>
            <a:off x="2592924" y="3465525"/>
            <a:ext cx="9144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31"/>
          <p:cNvCxnSpPr/>
          <p:nvPr/>
        </p:nvCxnSpPr>
        <p:spPr>
          <a:xfrm>
            <a:off x="6807788" y="1728273"/>
            <a:ext cx="9144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title"/>
          </p:nvPr>
        </p:nvSpPr>
        <p:spPr>
          <a:xfrm>
            <a:off x="713125" y="651150"/>
            <a:ext cx="77175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</a:t>
            </a:r>
            <a:endParaRPr sz="3000"/>
          </a:p>
        </p:txBody>
      </p:sp>
      <p:sp>
        <p:nvSpPr>
          <p:cNvPr id="688" name="Google Shape;688;p32"/>
          <p:cNvSpPr txBox="1">
            <a:spLocks noGrp="1"/>
          </p:cNvSpPr>
          <p:nvPr>
            <p:ph type="subTitle" idx="1"/>
          </p:nvPr>
        </p:nvSpPr>
        <p:spPr>
          <a:xfrm>
            <a:off x="713125" y="1728216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elements should be included in an online course syllabus to facilitate and enhance students' expectations and academic performance in distance learning?</a:t>
            </a:r>
            <a:endParaRPr/>
          </a:p>
        </p:txBody>
      </p:sp>
      <p:sp>
        <p:nvSpPr>
          <p:cNvPr id="689" name="Google Shape;689;p32"/>
          <p:cNvSpPr txBox="1">
            <a:spLocks noGrp="1"/>
          </p:cNvSpPr>
          <p:nvPr>
            <p:ph type="subTitle" idx="2"/>
          </p:nvPr>
        </p:nvSpPr>
        <p:spPr>
          <a:xfrm>
            <a:off x="712425" y="2845967"/>
            <a:ext cx="7717500" cy="18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Diverse Learning Environments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Student Success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Improved Experience</a:t>
            </a: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subTitle" idx="4"/>
          </p:nvPr>
        </p:nvSpPr>
        <p:spPr>
          <a:xfrm>
            <a:off x="713125" y="1362446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Question: </a:t>
            </a:r>
            <a:endParaRPr/>
          </a:p>
        </p:txBody>
      </p:sp>
      <p:sp>
        <p:nvSpPr>
          <p:cNvPr id="691" name="Google Shape;691;p32"/>
          <p:cNvSpPr txBox="1">
            <a:spLocks noGrp="1"/>
          </p:cNvSpPr>
          <p:nvPr>
            <p:ph type="subTitle" idx="5"/>
          </p:nvPr>
        </p:nvSpPr>
        <p:spPr>
          <a:xfrm>
            <a:off x="713250" y="2497713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</a:t>
            </a:r>
            <a:endParaRPr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697" name="Google Shape;697;p33"/>
          <p:cNvSpPr txBox="1">
            <a:spLocks noGrp="1"/>
          </p:cNvSpPr>
          <p:nvPr>
            <p:ph type="subTitle" idx="1"/>
          </p:nvPr>
        </p:nvSpPr>
        <p:spPr>
          <a:xfrm>
            <a:off x="1444725" y="1501319"/>
            <a:ext cx="69861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Discussed course syllabus, overlooked content, and importance of the curriculum.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Syllabus function and various elements are designed for successful performance through distance learning.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98" name="Google Shape;698;p33"/>
          <p:cNvSpPr txBox="1">
            <a:spLocks noGrp="1"/>
          </p:cNvSpPr>
          <p:nvPr>
            <p:ph type="subTitle" idx="2"/>
          </p:nvPr>
        </p:nvSpPr>
        <p:spPr>
          <a:xfrm>
            <a:off x="1444675" y="2597130"/>
            <a:ext cx="6986100" cy="8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Same syllabus passed down through multiple instructors and differing institutions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Few changes made to accommodate different courses and standards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Important to redesign a syllabus to maintain relevance/functionality  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3"/>
          <p:cNvSpPr txBox="1">
            <a:spLocks noGrp="1"/>
          </p:cNvSpPr>
          <p:nvPr>
            <p:ph type="subTitle" idx="3"/>
          </p:nvPr>
        </p:nvSpPr>
        <p:spPr>
          <a:xfrm>
            <a:off x="1444688" y="3737350"/>
            <a:ext cx="69861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Instructor contact information 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Required learning materials 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Brief description of course and overviews on weekly modules/learning goals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Policies, acts, accommodations, instructors course standards, university requirements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3"/>
          <p:cNvSpPr/>
          <p:nvPr/>
        </p:nvSpPr>
        <p:spPr>
          <a:xfrm>
            <a:off x="713200" y="1179700"/>
            <a:ext cx="6402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01.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1" name="Google Shape;701;p33"/>
          <p:cNvSpPr txBox="1">
            <a:spLocks noGrp="1"/>
          </p:cNvSpPr>
          <p:nvPr>
            <p:ph type="subTitle" idx="4"/>
          </p:nvPr>
        </p:nvSpPr>
        <p:spPr>
          <a:xfrm>
            <a:off x="1444725" y="1179700"/>
            <a:ext cx="6986100" cy="4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Overview</a:t>
            </a:r>
            <a:endParaRPr/>
          </a:p>
        </p:txBody>
      </p:sp>
      <p:sp>
        <p:nvSpPr>
          <p:cNvPr id="702" name="Google Shape;702;p33"/>
          <p:cNvSpPr txBox="1">
            <a:spLocks noGrp="1"/>
          </p:cNvSpPr>
          <p:nvPr>
            <p:ph type="subTitle" idx="5"/>
          </p:nvPr>
        </p:nvSpPr>
        <p:spPr>
          <a:xfrm>
            <a:off x="1444725" y="2214168"/>
            <a:ext cx="6986100" cy="4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Syllabus Shortfall</a:t>
            </a:r>
            <a:endParaRPr/>
          </a:p>
        </p:txBody>
      </p:sp>
      <p:sp>
        <p:nvSpPr>
          <p:cNvPr id="703" name="Google Shape;703;p33"/>
          <p:cNvSpPr txBox="1">
            <a:spLocks noGrp="1"/>
          </p:cNvSpPr>
          <p:nvPr>
            <p:ph type="subTitle" idx="6"/>
          </p:nvPr>
        </p:nvSpPr>
        <p:spPr>
          <a:xfrm>
            <a:off x="1444688" y="3467998"/>
            <a:ext cx="6986100" cy="48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Contents</a:t>
            </a:r>
            <a:endParaRPr/>
          </a:p>
        </p:txBody>
      </p:sp>
      <p:sp>
        <p:nvSpPr>
          <p:cNvPr id="704" name="Google Shape;704;p33"/>
          <p:cNvSpPr/>
          <p:nvPr/>
        </p:nvSpPr>
        <p:spPr>
          <a:xfrm>
            <a:off x="713150" y="2270983"/>
            <a:ext cx="6402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02.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5" name="Google Shape;705;p33"/>
          <p:cNvSpPr/>
          <p:nvPr/>
        </p:nvSpPr>
        <p:spPr>
          <a:xfrm>
            <a:off x="713163" y="3468016"/>
            <a:ext cx="6402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03.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06" name="Google Shape;706;p33"/>
          <p:cNvCxnSpPr/>
          <p:nvPr/>
        </p:nvCxnSpPr>
        <p:spPr>
          <a:xfrm rot="10800000" flipH="1">
            <a:off x="1353550" y="1168700"/>
            <a:ext cx="23400" cy="361680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Data/Methods</a:t>
            </a:r>
            <a:endParaRPr sz="3000"/>
          </a:p>
        </p:txBody>
      </p:sp>
      <p:sp>
        <p:nvSpPr>
          <p:cNvPr id="712" name="Google Shape;712;p34"/>
          <p:cNvSpPr txBox="1">
            <a:spLocks noGrp="1"/>
          </p:cNvSpPr>
          <p:nvPr>
            <p:ph type="subTitle" idx="1"/>
          </p:nvPr>
        </p:nvSpPr>
        <p:spPr>
          <a:xfrm>
            <a:off x="4379050" y="1916900"/>
            <a:ext cx="4255200" cy="2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Provides in-depth insight from students/ instructors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Identify essential elements and academic policies impacting students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Include syllabi/relevant articles, recording effective or ineffective elements</a:t>
            </a:r>
            <a:endParaRPr/>
          </a:p>
        </p:txBody>
      </p:sp>
      <p:sp>
        <p:nvSpPr>
          <p:cNvPr id="713" name="Google Shape;713;p34"/>
          <p:cNvSpPr txBox="1">
            <a:spLocks noGrp="1"/>
          </p:cNvSpPr>
          <p:nvPr>
            <p:ph type="subTitle" idx="2"/>
          </p:nvPr>
        </p:nvSpPr>
        <p:spPr>
          <a:xfrm>
            <a:off x="595775" y="1911100"/>
            <a:ext cx="3675900" cy="2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Assess and improve online course syllabi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Gather information from diverse respondents quickly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Capture a broad spectrum of opinions and experiences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4"/>
          <p:cNvSpPr txBox="1">
            <a:spLocks noGrp="1"/>
          </p:cNvSpPr>
          <p:nvPr>
            <p:ph type="subTitle" idx="3"/>
          </p:nvPr>
        </p:nvSpPr>
        <p:spPr>
          <a:xfrm>
            <a:off x="1317750" y="1362450"/>
            <a:ext cx="36759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Survey</a:t>
            </a:r>
            <a:endParaRPr/>
          </a:p>
        </p:txBody>
      </p:sp>
      <p:sp>
        <p:nvSpPr>
          <p:cNvPr id="715" name="Google Shape;715;p34"/>
          <p:cNvSpPr txBox="1">
            <a:spLocks noGrp="1"/>
          </p:cNvSpPr>
          <p:nvPr>
            <p:ph type="subTitle" idx="4"/>
          </p:nvPr>
        </p:nvSpPr>
        <p:spPr>
          <a:xfrm>
            <a:off x="4836250" y="1368250"/>
            <a:ext cx="36759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Ethnographic</a:t>
            </a:r>
            <a:endParaRPr/>
          </a:p>
        </p:txBody>
      </p:sp>
      <p:cxnSp>
        <p:nvCxnSpPr>
          <p:cNvPr id="716" name="Google Shape;716;p34"/>
          <p:cNvCxnSpPr/>
          <p:nvPr/>
        </p:nvCxnSpPr>
        <p:spPr>
          <a:xfrm>
            <a:off x="713225" y="1819650"/>
            <a:ext cx="18288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34"/>
          <p:cNvCxnSpPr>
            <a:endCxn id="715" idx="2"/>
          </p:cNvCxnSpPr>
          <p:nvPr/>
        </p:nvCxnSpPr>
        <p:spPr>
          <a:xfrm>
            <a:off x="4378900" y="1825450"/>
            <a:ext cx="22953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8" name="Google Shape;718;p34"/>
          <p:cNvGrpSpPr/>
          <p:nvPr/>
        </p:nvGrpSpPr>
        <p:grpSpPr>
          <a:xfrm>
            <a:off x="713225" y="1368239"/>
            <a:ext cx="457185" cy="354318"/>
            <a:chOff x="2567841" y="1994124"/>
            <a:chExt cx="399812" cy="306477"/>
          </a:xfrm>
        </p:grpSpPr>
        <p:sp>
          <p:nvSpPr>
            <p:cNvPr id="719" name="Google Shape;719;p34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34"/>
          <p:cNvSpPr/>
          <p:nvPr/>
        </p:nvSpPr>
        <p:spPr>
          <a:xfrm>
            <a:off x="4379043" y="1368323"/>
            <a:ext cx="457199" cy="365753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of Analysis</a:t>
            </a:r>
            <a:endParaRPr/>
          </a:p>
        </p:txBody>
      </p:sp>
      <p:sp>
        <p:nvSpPr>
          <p:cNvPr id="728" name="Google Shape;728;p35"/>
          <p:cNvSpPr txBox="1"/>
          <p:nvPr/>
        </p:nvSpPr>
        <p:spPr>
          <a:xfrm>
            <a:off x="752150" y="1845875"/>
            <a:ext cx="3675900" cy="2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●"/>
            </a:pP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Collect quantitative data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●"/>
            </a:pP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Real-World Impact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●"/>
            </a:pPr>
            <a:r>
              <a:rPr lang="en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Practical Implementation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Char char="●"/>
            </a:pPr>
            <a:r>
              <a:rPr lang="en" sz="1500">
                <a:solidFill>
                  <a:srgbClr val="0F0F0F"/>
                </a:solidFill>
                <a:latin typeface="EB Garamond"/>
                <a:ea typeface="EB Garamond"/>
                <a:cs typeface="EB Garamond"/>
                <a:sym typeface="EB Garamond"/>
              </a:rPr>
              <a:t>Holistic Understanding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9" name="Google Shape;729;p35"/>
          <p:cNvSpPr txBox="1"/>
          <p:nvPr/>
        </p:nvSpPr>
        <p:spPr>
          <a:xfrm>
            <a:off x="596325" y="1388800"/>
            <a:ext cx="367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Why those two units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0" name="Google Shape;730;p35"/>
          <p:cNvSpPr txBox="1"/>
          <p:nvPr/>
        </p:nvSpPr>
        <p:spPr>
          <a:xfrm>
            <a:off x="4287852" y="1388550"/>
            <a:ext cx="44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/>
              <a:t>Individual Students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1" name="Google Shape;731;p35"/>
          <p:cNvSpPr txBox="1"/>
          <p:nvPr/>
        </p:nvSpPr>
        <p:spPr>
          <a:xfrm>
            <a:off x="4287852" y="1754318"/>
            <a:ext cx="4417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Ethnographic Observations &amp; Surveys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Qualitative Research  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Students Opinion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2" name="Google Shape;732;p35"/>
          <p:cNvSpPr/>
          <p:nvPr/>
        </p:nvSpPr>
        <p:spPr>
          <a:xfrm>
            <a:off x="3353247" y="1388545"/>
            <a:ext cx="81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01.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33" name="Google Shape;733;p35"/>
          <p:cNvCxnSpPr/>
          <p:nvPr/>
        </p:nvCxnSpPr>
        <p:spPr>
          <a:xfrm rot="-5400000">
            <a:off x="3418254" y="2142781"/>
            <a:ext cx="15087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4" name="Google Shape;734;p35"/>
          <p:cNvSpPr txBox="1"/>
          <p:nvPr/>
        </p:nvSpPr>
        <p:spPr>
          <a:xfrm>
            <a:off x="4287852" y="2996007"/>
            <a:ext cx="441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Course Syllabi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5" name="Google Shape;735;p35"/>
          <p:cNvSpPr txBox="1"/>
          <p:nvPr/>
        </p:nvSpPr>
        <p:spPr>
          <a:xfrm>
            <a:off x="4287852" y="3361775"/>
            <a:ext cx="4417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Understanding Benefits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Syllabus Evaluation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500">
                <a:latin typeface="EB Garamond"/>
                <a:ea typeface="EB Garamond"/>
                <a:cs typeface="EB Garamond"/>
                <a:sym typeface="EB Garamond"/>
              </a:rPr>
              <a:t>Exploration of Effectiveness</a:t>
            </a:r>
            <a:endParaRPr sz="15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6" name="Google Shape;736;p35"/>
          <p:cNvSpPr/>
          <p:nvPr/>
        </p:nvSpPr>
        <p:spPr>
          <a:xfrm>
            <a:off x="3353297" y="2996002"/>
            <a:ext cx="81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02.</a:t>
            </a:r>
            <a:endParaRPr sz="22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37" name="Google Shape;737;p35"/>
          <p:cNvCxnSpPr/>
          <p:nvPr/>
        </p:nvCxnSpPr>
        <p:spPr>
          <a:xfrm rot="-5400000">
            <a:off x="3418254" y="3651673"/>
            <a:ext cx="1508700" cy="0"/>
          </a:xfrm>
          <a:prstGeom prst="straightConnector1">
            <a:avLst/>
          </a:prstGeom>
          <a:noFill/>
          <a:ln w="38100" cap="rnd" cmpd="thickThin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Impact</a:t>
            </a:r>
            <a:endParaRPr/>
          </a:p>
        </p:txBody>
      </p:sp>
      <p:sp>
        <p:nvSpPr>
          <p:cNvPr id="743" name="Google Shape;743;p36"/>
          <p:cNvSpPr txBox="1">
            <a:spLocks noGrp="1"/>
          </p:cNvSpPr>
          <p:nvPr>
            <p:ph type="subTitle" idx="1"/>
          </p:nvPr>
        </p:nvSpPr>
        <p:spPr>
          <a:xfrm>
            <a:off x="1071375" y="2748037"/>
            <a:ext cx="2743200" cy="798300"/>
          </a:xfrm>
          <a:prstGeom prst="rect">
            <a:avLst/>
          </a:prstGeom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Discovers elements that improve students' expectations and academic performance in an online course.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44" name="Google Shape;744;p36"/>
          <p:cNvSpPr txBox="1">
            <a:spLocks noGrp="1"/>
          </p:cNvSpPr>
          <p:nvPr>
            <p:ph type="subTitle" idx="2"/>
          </p:nvPr>
        </p:nvSpPr>
        <p:spPr>
          <a:xfrm>
            <a:off x="4660100" y="2630596"/>
            <a:ext cx="2743200" cy="640200"/>
          </a:xfrm>
          <a:prstGeom prst="rect">
            <a:avLst/>
          </a:prstGeom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Offers insights into the effectiveness of current online course syllabi.</a:t>
            </a:r>
            <a:endParaRPr sz="1200"/>
          </a:p>
        </p:txBody>
      </p:sp>
      <p:sp>
        <p:nvSpPr>
          <p:cNvPr id="745" name="Google Shape;745;p36"/>
          <p:cNvSpPr txBox="1">
            <a:spLocks noGrp="1"/>
          </p:cNvSpPr>
          <p:nvPr>
            <p:ph type="subTitle" idx="3"/>
          </p:nvPr>
        </p:nvSpPr>
        <p:spPr>
          <a:xfrm>
            <a:off x="1306250" y="3880950"/>
            <a:ext cx="2743200" cy="716700"/>
          </a:xfrm>
          <a:prstGeom prst="rect">
            <a:avLst/>
          </a:prstGeom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Introduces new information to promote successful communication between instructors and students</a:t>
            </a:r>
            <a:endParaRPr sz="1300"/>
          </a:p>
        </p:txBody>
      </p:sp>
      <p:sp>
        <p:nvSpPr>
          <p:cNvPr id="746" name="Google Shape;746;p36"/>
          <p:cNvSpPr txBox="1">
            <a:spLocks noGrp="1"/>
          </p:cNvSpPr>
          <p:nvPr>
            <p:ph type="subTitle" idx="4"/>
          </p:nvPr>
        </p:nvSpPr>
        <p:spPr>
          <a:xfrm>
            <a:off x="5376425" y="3634350"/>
            <a:ext cx="2743200" cy="716700"/>
          </a:xfrm>
          <a:prstGeom prst="rect">
            <a:avLst/>
          </a:prstGeom>
          <a:ln w="38100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Develops innovative approaches for enhancing communication to improve students' learning experiences.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47" name="Google Shape;747;p36"/>
          <p:cNvSpPr txBox="1">
            <a:spLocks noGrp="1"/>
          </p:cNvSpPr>
          <p:nvPr>
            <p:ph type="subTitle" idx="6"/>
          </p:nvPr>
        </p:nvSpPr>
        <p:spPr>
          <a:xfrm>
            <a:off x="660375" y="1473275"/>
            <a:ext cx="7881300" cy="12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u="sng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Our findings will be presented by a talk via both online and in person available to everyone working in the field of education, including K-12 teachers, college professors, and school or university administrators, assisting them with research about what elements they can improve in their course syllabus.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753" name="Google Shape;753;p37"/>
          <p:cNvSpPr txBox="1">
            <a:spLocks noGrp="1"/>
          </p:cNvSpPr>
          <p:nvPr>
            <p:ph type="body" idx="1"/>
          </p:nvPr>
        </p:nvSpPr>
        <p:spPr>
          <a:xfrm>
            <a:off x="713225" y="1362450"/>
            <a:ext cx="7717500" cy="3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/>
              <a:t>Chen, J., Hughes, S., &amp; Ranade, N. (2023). Reimagining student-centered learning: Accessible and inclusive syllabus design during and after the COVID-19 pandemic. Computers and Composition, 67, 102751.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</a:pPr>
            <a:r>
              <a:rPr lang="en" sz="1200"/>
              <a:t>https://doi.org/10.1016/j.compcom.2023.102751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/>
              <a:t>Provezis, S., &amp;amp; Bohn, D. (n.d.). Elements of an effective online course syllabus.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</a:pPr>
            <a:r>
              <a:rPr lang="en" sz="1200"/>
              <a:t>https://staging.inside.aces.illinois.edu/sites/default/files/2021-09/OTA%20session%20Provezis%20and%20Bohn%20070920.pdf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/>
              <a:t>Wagner, J. L., Smith, K. J., Johnson, C., Hilaire, M. L., &amp; Medina, M. S. (2023, April). Best practices in syllabus design. American journal of pharmaceutical education.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</a:pPr>
            <a:r>
              <a:rPr lang="en" sz="1200"/>
              <a:t>https://www.ncbi.nlm.nih.gov/pmc/articles/PMC10159546/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/>
              <a:t>Wheeler, Lindsay B.; Palmer, Michael; and Aneece, Itiya (2019) "Students’ Perceptions of Course Syllabi: The Role of Syllabi in Motivating Students," International Journal for the Scholarship of Teaching and Learning: Vol. 13: No. 3, Article 7. Available at: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</a:pPr>
            <a:r>
              <a:rPr lang="en" sz="1200"/>
              <a:t>https://doi.org/10.20429/ijsotl.2019.130307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alysis of Machiavelli's Political Theory Thesis Defense by Slidesgo">
  <a:themeElements>
    <a:clrScheme name="Simple Light">
      <a:dk1>
        <a:srgbClr val="0D0D0C"/>
      </a:dk1>
      <a:lt1>
        <a:srgbClr val="D9CAB8"/>
      </a:lt1>
      <a:dk2>
        <a:srgbClr val="BFB19F"/>
      </a:dk2>
      <a:lt2>
        <a:srgbClr val="736B62"/>
      </a:lt2>
      <a:accent1>
        <a:srgbClr val="26252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D0D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(16:9)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EB Garamond</vt:lpstr>
      <vt:lpstr>Lato Black</vt:lpstr>
      <vt:lpstr>Arial</vt:lpstr>
      <vt:lpstr>Lato</vt:lpstr>
      <vt:lpstr>Nunito Light</vt:lpstr>
      <vt:lpstr>Nunito</vt:lpstr>
      <vt:lpstr>Analysis of Machiavelli's Political Theory Thesis Defense by Slidesgo</vt:lpstr>
      <vt:lpstr>Syllabus Enhancement Research Project </vt:lpstr>
      <vt:lpstr>Table of contents</vt:lpstr>
      <vt:lpstr>Introduction</vt:lpstr>
      <vt:lpstr>Literature Review</vt:lpstr>
      <vt:lpstr>Data/Methods</vt:lpstr>
      <vt:lpstr>Unit of Analysis</vt:lpstr>
      <vt:lpstr>Research Impact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Enhancement Research Project </dc:title>
  <dc:creator>Kim Rickenbrode</dc:creator>
  <cp:lastModifiedBy>krickenbrode</cp:lastModifiedBy>
  <cp:revision>1</cp:revision>
  <dcterms:modified xsi:type="dcterms:W3CDTF">2023-12-13T14:57:39Z</dcterms:modified>
</cp:coreProperties>
</file>