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0" r:id="rId2"/>
    <p:sldId id="258" r:id="rId3"/>
    <p:sldId id="259" r:id="rId4"/>
    <p:sldId id="260" r:id="rId5"/>
    <p:sldId id="261" r:id="rId6"/>
    <p:sldId id="272" r:id="rId7"/>
    <p:sldId id="273" r:id="rId8"/>
    <p:sldId id="274" r:id="rId9"/>
    <p:sldId id="276" r:id="rId10"/>
  </p:sldIdLst>
  <p:sldSz cx="12192000" cy="6858000"/>
  <p:notesSz cx="7010400" cy="91376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3O5B+CJjnz1yol4Nq1b7g==" hashData="rUFZQ3lJ1y84YMiki4N6/lVy0rJ4joKhMCwn276g3GbYcL8LUYUa8EdiA8e9QlwpIDnuszYQGrGgnGg2d0jqg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DB16"/>
    <a:srgbClr val="A5AB81"/>
    <a:srgbClr val="EBDDC3"/>
    <a:srgbClr val="775F55"/>
    <a:srgbClr val="94B6D2"/>
    <a:srgbClr val="968C8C"/>
    <a:srgbClr val="7BA79D"/>
    <a:srgbClr val="D8B25C"/>
    <a:srgbClr val="DD8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6" autoAdjust="0"/>
    <p:restoredTop sz="94694"/>
  </p:normalViewPr>
  <p:slideViewPr>
    <p:cSldViewPr snapToGrid="0">
      <p:cViewPr varScale="1">
        <p:scale>
          <a:sx n="121" d="100"/>
          <a:sy n="121" d="100"/>
        </p:scale>
        <p:origin x="944" y="17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58788"/>
          </a:xfrm>
          <a:prstGeom prst="rect">
            <a:avLst/>
          </a:prstGeom>
        </p:spPr>
        <p:txBody>
          <a:bodyPr vert="horz" lIns="91440" tIns="45720" rIns="91440" bIns="45720" rtlCol="0"/>
          <a:lstStyle>
            <a:lvl1pPr algn="r">
              <a:defRPr sz="1200"/>
            </a:lvl1pPr>
          </a:lstStyle>
          <a:p>
            <a:fld id="{0F1C10E8-CCFE-4321-B19B-E2D0CDEE5596}" type="datetimeFigureOut">
              <a:rPr lang="en-US" smtClean="0"/>
              <a:t>5/13/21</a:t>
            </a:fld>
            <a:endParaRPr lang="en-US"/>
          </a:p>
        </p:txBody>
      </p:sp>
      <p:sp>
        <p:nvSpPr>
          <p:cNvPr id="4" name="Slide Image Placeholder 3"/>
          <p:cNvSpPr>
            <a:spLocks noGrp="1" noRot="1" noChangeAspect="1"/>
          </p:cNvSpPr>
          <p:nvPr>
            <p:ph type="sldImg" idx="2"/>
          </p:nvPr>
        </p:nvSpPr>
        <p:spPr>
          <a:xfrm>
            <a:off x="765175" y="1143000"/>
            <a:ext cx="5480050" cy="3082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97375"/>
            <a:ext cx="5607050" cy="35988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78863"/>
            <a:ext cx="3038475"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678863"/>
            <a:ext cx="3038475" cy="458787"/>
          </a:xfrm>
          <a:prstGeom prst="rect">
            <a:avLst/>
          </a:prstGeom>
        </p:spPr>
        <p:txBody>
          <a:bodyPr vert="horz" lIns="91440" tIns="45720" rIns="91440" bIns="45720" rtlCol="0" anchor="b"/>
          <a:lstStyle>
            <a:lvl1pPr algn="r">
              <a:defRPr sz="1200"/>
            </a:lvl1pPr>
          </a:lstStyle>
          <a:p>
            <a:fld id="{38C7426B-87B8-480F-8471-541298425AA4}" type="slidenum">
              <a:rPr lang="en-US" smtClean="0"/>
              <a:t>‹#›</a:t>
            </a:fld>
            <a:endParaRPr lang="en-US"/>
          </a:p>
        </p:txBody>
      </p:sp>
    </p:spTree>
    <p:extLst>
      <p:ext uri="{BB962C8B-B14F-4D97-AF65-F5344CB8AC3E}">
        <p14:creationId xmlns:p14="http://schemas.microsoft.com/office/powerpoint/2010/main" val="428880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University of South Florida, Office of Research &amp; Scholarship, College of Arts &amp; Sciences 05/10/21</a:t>
            </a:r>
          </a:p>
        </p:txBody>
      </p:sp>
      <p:sp>
        <p:nvSpPr>
          <p:cNvPr id="4" name="Slide Number Placeholder 3"/>
          <p:cNvSpPr>
            <a:spLocks noGrp="1"/>
          </p:cNvSpPr>
          <p:nvPr>
            <p:ph type="sldNum" sz="quarter" idx="10"/>
          </p:nvPr>
        </p:nvSpPr>
        <p:spPr/>
        <p:txBody>
          <a:bodyPr/>
          <a:lstStyle/>
          <a:p>
            <a:fld id="{38C7426B-87B8-480F-8471-541298425AA4}" type="slidenum">
              <a:rPr lang="en-US" smtClean="0"/>
              <a:t>1</a:t>
            </a:fld>
            <a:endParaRPr lang="en-US"/>
          </a:p>
        </p:txBody>
      </p:sp>
    </p:spTree>
    <p:extLst>
      <p:ext uri="{BB962C8B-B14F-4D97-AF65-F5344CB8AC3E}">
        <p14:creationId xmlns:p14="http://schemas.microsoft.com/office/powerpoint/2010/main" val="247090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University of South Florida, Office of Research &amp; Scholarship, College of Arts &amp; Sciences 05/10/21</a:t>
            </a:r>
          </a:p>
        </p:txBody>
      </p:sp>
      <p:sp>
        <p:nvSpPr>
          <p:cNvPr id="4" name="Slide Number Placeholder 3"/>
          <p:cNvSpPr>
            <a:spLocks noGrp="1"/>
          </p:cNvSpPr>
          <p:nvPr>
            <p:ph type="sldNum" sz="quarter" idx="10"/>
          </p:nvPr>
        </p:nvSpPr>
        <p:spPr/>
        <p:txBody>
          <a:bodyPr/>
          <a:lstStyle/>
          <a:p>
            <a:fld id="{38C7426B-87B8-480F-8471-541298425AA4}" type="slidenum">
              <a:rPr lang="en-US" smtClean="0"/>
              <a:t>2</a:t>
            </a:fld>
            <a:endParaRPr lang="en-US"/>
          </a:p>
        </p:txBody>
      </p:sp>
    </p:spTree>
    <p:extLst>
      <p:ext uri="{BB962C8B-B14F-4D97-AF65-F5344CB8AC3E}">
        <p14:creationId xmlns:p14="http://schemas.microsoft.com/office/powerpoint/2010/main" val="77602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University of South Florida, Office of Research &amp; Scholarship, College of Arts &amp; Sciences 05/10/21</a:t>
            </a:r>
          </a:p>
        </p:txBody>
      </p:sp>
      <p:sp>
        <p:nvSpPr>
          <p:cNvPr id="4" name="Slide Number Placeholder 3"/>
          <p:cNvSpPr>
            <a:spLocks noGrp="1"/>
          </p:cNvSpPr>
          <p:nvPr>
            <p:ph type="sldNum" sz="quarter" idx="10"/>
          </p:nvPr>
        </p:nvSpPr>
        <p:spPr/>
        <p:txBody>
          <a:bodyPr/>
          <a:lstStyle/>
          <a:p>
            <a:fld id="{38C7426B-87B8-480F-8471-541298425AA4}" type="slidenum">
              <a:rPr lang="en-US" smtClean="0"/>
              <a:t>3</a:t>
            </a:fld>
            <a:endParaRPr lang="en-US"/>
          </a:p>
        </p:txBody>
      </p:sp>
    </p:spTree>
    <p:extLst>
      <p:ext uri="{BB962C8B-B14F-4D97-AF65-F5344CB8AC3E}">
        <p14:creationId xmlns:p14="http://schemas.microsoft.com/office/powerpoint/2010/main" val="197853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University of South Florida, Office of Research &amp; Scholarship, College of Arts &amp; Sciences 05/10/21</a:t>
            </a:r>
          </a:p>
        </p:txBody>
      </p:sp>
      <p:sp>
        <p:nvSpPr>
          <p:cNvPr id="4" name="Slide Number Placeholder 3"/>
          <p:cNvSpPr>
            <a:spLocks noGrp="1"/>
          </p:cNvSpPr>
          <p:nvPr>
            <p:ph type="sldNum" sz="quarter" idx="10"/>
          </p:nvPr>
        </p:nvSpPr>
        <p:spPr/>
        <p:txBody>
          <a:bodyPr/>
          <a:lstStyle/>
          <a:p>
            <a:fld id="{38C7426B-87B8-480F-8471-541298425AA4}" type="slidenum">
              <a:rPr lang="en-US" smtClean="0"/>
              <a:t>4</a:t>
            </a:fld>
            <a:endParaRPr lang="en-US"/>
          </a:p>
        </p:txBody>
      </p:sp>
    </p:spTree>
    <p:extLst>
      <p:ext uri="{BB962C8B-B14F-4D97-AF65-F5344CB8AC3E}">
        <p14:creationId xmlns:p14="http://schemas.microsoft.com/office/powerpoint/2010/main" val="100452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University of South Florida, Office of Research &amp; Scholarship, College of Arts &amp; Sciences 05/10/21</a:t>
            </a:r>
          </a:p>
        </p:txBody>
      </p:sp>
      <p:sp>
        <p:nvSpPr>
          <p:cNvPr id="4" name="Slide Number Placeholder 3"/>
          <p:cNvSpPr>
            <a:spLocks noGrp="1"/>
          </p:cNvSpPr>
          <p:nvPr>
            <p:ph type="sldNum" sz="quarter" idx="10"/>
          </p:nvPr>
        </p:nvSpPr>
        <p:spPr/>
        <p:txBody>
          <a:bodyPr/>
          <a:lstStyle/>
          <a:p>
            <a:fld id="{38C7426B-87B8-480F-8471-541298425AA4}" type="slidenum">
              <a:rPr lang="en-US" smtClean="0"/>
              <a:t>5</a:t>
            </a:fld>
            <a:endParaRPr lang="en-US"/>
          </a:p>
        </p:txBody>
      </p:sp>
    </p:spTree>
    <p:extLst>
      <p:ext uri="{BB962C8B-B14F-4D97-AF65-F5344CB8AC3E}">
        <p14:creationId xmlns:p14="http://schemas.microsoft.com/office/powerpoint/2010/main" val="37797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University of South Florida, Office of Research &amp; Scholarship, College of Arts &amp; Sciences 05/10/21</a:t>
            </a:r>
          </a:p>
        </p:txBody>
      </p:sp>
      <p:sp>
        <p:nvSpPr>
          <p:cNvPr id="4" name="Slide Number Placeholder 3"/>
          <p:cNvSpPr>
            <a:spLocks noGrp="1"/>
          </p:cNvSpPr>
          <p:nvPr>
            <p:ph type="sldNum" sz="quarter" idx="10"/>
          </p:nvPr>
        </p:nvSpPr>
        <p:spPr/>
        <p:txBody>
          <a:bodyPr/>
          <a:lstStyle/>
          <a:p>
            <a:fld id="{38C7426B-87B8-480F-8471-541298425AA4}" type="slidenum">
              <a:rPr lang="en-US" smtClean="0"/>
              <a:t>6</a:t>
            </a:fld>
            <a:endParaRPr lang="en-US"/>
          </a:p>
        </p:txBody>
      </p:sp>
    </p:spTree>
    <p:extLst>
      <p:ext uri="{BB962C8B-B14F-4D97-AF65-F5344CB8AC3E}">
        <p14:creationId xmlns:p14="http://schemas.microsoft.com/office/powerpoint/2010/main" val="3949913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University of South Florida, Office of Research &amp; Scholarship, College of Arts &amp; Sciences 05/10/21</a:t>
            </a:r>
          </a:p>
        </p:txBody>
      </p:sp>
      <p:sp>
        <p:nvSpPr>
          <p:cNvPr id="4" name="Slide Number Placeholder 3"/>
          <p:cNvSpPr>
            <a:spLocks noGrp="1"/>
          </p:cNvSpPr>
          <p:nvPr>
            <p:ph type="sldNum" sz="quarter" idx="10"/>
          </p:nvPr>
        </p:nvSpPr>
        <p:spPr/>
        <p:txBody>
          <a:bodyPr/>
          <a:lstStyle/>
          <a:p>
            <a:fld id="{38C7426B-87B8-480F-8471-541298425AA4}" type="slidenum">
              <a:rPr lang="en-US" smtClean="0"/>
              <a:t>7</a:t>
            </a:fld>
            <a:endParaRPr lang="en-US"/>
          </a:p>
        </p:txBody>
      </p:sp>
    </p:spTree>
    <p:extLst>
      <p:ext uri="{BB962C8B-B14F-4D97-AF65-F5344CB8AC3E}">
        <p14:creationId xmlns:p14="http://schemas.microsoft.com/office/powerpoint/2010/main" val="264615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University of South Florida, Office of Research &amp; Scholarship, College of Arts &amp; Sciences 05/10/21</a:t>
            </a:r>
          </a:p>
        </p:txBody>
      </p:sp>
      <p:sp>
        <p:nvSpPr>
          <p:cNvPr id="4" name="Slide Number Placeholder 3"/>
          <p:cNvSpPr>
            <a:spLocks noGrp="1"/>
          </p:cNvSpPr>
          <p:nvPr>
            <p:ph type="sldNum" sz="quarter" idx="10"/>
          </p:nvPr>
        </p:nvSpPr>
        <p:spPr/>
        <p:txBody>
          <a:bodyPr/>
          <a:lstStyle/>
          <a:p>
            <a:fld id="{38C7426B-87B8-480F-8471-541298425AA4}" type="slidenum">
              <a:rPr lang="en-US" smtClean="0"/>
              <a:t>8</a:t>
            </a:fld>
            <a:endParaRPr lang="en-US"/>
          </a:p>
        </p:txBody>
      </p:sp>
    </p:spTree>
    <p:extLst>
      <p:ext uri="{BB962C8B-B14F-4D97-AF65-F5344CB8AC3E}">
        <p14:creationId xmlns:p14="http://schemas.microsoft.com/office/powerpoint/2010/main" val="163965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University of South Florida, Office of Research &amp; Scholarship, College of Arts &amp; Sciences 05/10/21</a:t>
            </a:r>
          </a:p>
        </p:txBody>
      </p:sp>
      <p:sp>
        <p:nvSpPr>
          <p:cNvPr id="4" name="Slide Number Placeholder 3"/>
          <p:cNvSpPr>
            <a:spLocks noGrp="1"/>
          </p:cNvSpPr>
          <p:nvPr>
            <p:ph type="sldNum" sz="quarter" idx="10"/>
          </p:nvPr>
        </p:nvSpPr>
        <p:spPr/>
        <p:txBody>
          <a:bodyPr/>
          <a:lstStyle/>
          <a:p>
            <a:fld id="{38C7426B-87B8-480F-8471-541298425AA4}" type="slidenum">
              <a:rPr lang="en-US" smtClean="0"/>
              <a:t>9</a:t>
            </a:fld>
            <a:endParaRPr lang="en-US"/>
          </a:p>
        </p:txBody>
      </p:sp>
    </p:spTree>
    <p:extLst>
      <p:ext uri="{BB962C8B-B14F-4D97-AF65-F5344CB8AC3E}">
        <p14:creationId xmlns:p14="http://schemas.microsoft.com/office/powerpoint/2010/main" val="143861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99DC0-E190-4E92-A646-DF8A2FBFFF53}"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167802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99DC0-E190-4E92-A646-DF8A2FBFFF53}"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360667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99DC0-E190-4E92-A646-DF8A2FBFFF53}"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153961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99DC0-E190-4E92-A646-DF8A2FBFFF53}"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292255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999DC0-E190-4E92-A646-DF8A2FBFFF53}" type="datetimeFigureOut">
              <a:rPr lang="en-US" smtClean="0"/>
              <a:t>5/13/21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85399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99DC0-E190-4E92-A646-DF8A2FBFFF53}" type="datetimeFigureOut">
              <a:rPr lang="en-US" smtClean="0"/>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416345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99DC0-E190-4E92-A646-DF8A2FBFFF53}" type="datetimeFigureOut">
              <a:rPr lang="en-US" smtClean="0"/>
              <a:t>5/13/21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319218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99DC0-E190-4E92-A646-DF8A2FBFFF53}" type="datetimeFigureOut">
              <a:rPr lang="en-US" smtClean="0"/>
              <a:t>5/13/21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326904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99DC0-E190-4E92-A646-DF8A2FBFFF53}" type="datetimeFigureOut">
              <a:rPr lang="en-US" smtClean="0"/>
              <a:t>5/13/21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372166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999DC0-E190-4E92-A646-DF8A2FBFFF53}" type="datetimeFigureOut">
              <a:rPr lang="en-US" smtClean="0"/>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200985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999DC0-E190-4E92-A646-DF8A2FBFFF53}" type="datetimeFigureOut">
              <a:rPr lang="en-US" smtClean="0"/>
              <a:t>5/13/21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4DA44-2704-45AA-A44D-737C88E21BDF}" type="slidenum">
              <a:rPr lang="en-US" smtClean="0"/>
              <a:t>‹#›</a:t>
            </a:fld>
            <a:endParaRPr lang="en-US"/>
          </a:p>
        </p:txBody>
      </p:sp>
    </p:spTree>
    <p:extLst>
      <p:ext uri="{BB962C8B-B14F-4D97-AF65-F5344CB8AC3E}">
        <p14:creationId xmlns:p14="http://schemas.microsoft.com/office/powerpoint/2010/main" val="177776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28000">
              <a:schemeClr val="bg1">
                <a:lumMod val="95000"/>
              </a:schemeClr>
            </a:gs>
            <a:gs pos="60000">
              <a:schemeClr val="bg1">
                <a:lumMod val="75000"/>
              </a:schemeClr>
            </a:gs>
            <a:gs pos="100000">
              <a:schemeClr val="bg1">
                <a:lumMod val="65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99DC0-E190-4E92-A646-DF8A2FBFFF53}" type="datetimeFigureOut">
              <a:rPr lang="en-US" smtClean="0"/>
              <a:t>5/13/21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4DA44-2704-45AA-A44D-737C88E21BDF}" type="slidenum">
              <a:rPr lang="en-US" smtClean="0"/>
              <a:t>‹#›</a:t>
            </a:fld>
            <a:endParaRPr lang="en-US"/>
          </a:p>
        </p:txBody>
      </p:sp>
    </p:spTree>
    <p:extLst>
      <p:ext uri="{BB962C8B-B14F-4D97-AF65-F5344CB8AC3E}">
        <p14:creationId xmlns:p14="http://schemas.microsoft.com/office/powerpoint/2010/main" val="1712980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www.usf.edu/research-innovation/sr/form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sf.edu/research-innovation/sr/form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9453081" y="568328"/>
            <a:ext cx="2705381" cy="1033460"/>
            <a:chOff x="972457" y="867060"/>
            <a:chExt cx="2705381" cy="1033460"/>
          </a:xfrm>
        </p:grpSpPr>
        <p:sp>
          <p:nvSpPr>
            <p:cNvPr id="108" name="TextBox 107"/>
            <p:cNvSpPr txBox="1"/>
            <p:nvPr/>
          </p:nvSpPr>
          <p:spPr>
            <a:xfrm>
              <a:off x="972457" y="867060"/>
              <a:ext cx="2705381" cy="461665"/>
            </a:xfrm>
            <a:prstGeom prst="rect">
              <a:avLst/>
            </a:prstGeom>
            <a:noFill/>
          </p:spPr>
          <p:txBody>
            <a:bodyPr wrap="square" rtlCol="0">
              <a:spAutoFit/>
            </a:bodyPr>
            <a:lstStyle/>
            <a:p>
              <a:r>
                <a:rPr lang="en-US" sz="2400" b="1" dirty="0">
                  <a:latin typeface="+mj-lt"/>
                </a:rPr>
                <a:t>STEP</a:t>
              </a:r>
            </a:p>
          </p:txBody>
        </p:sp>
        <p:sp>
          <p:nvSpPr>
            <p:cNvPr id="109" name="TextBox 108"/>
            <p:cNvSpPr txBox="1"/>
            <p:nvPr/>
          </p:nvSpPr>
          <p:spPr>
            <a:xfrm>
              <a:off x="981289" y="1254189"/>
              <a:ext cx="2486090" cy="646331"/>
            </a:xfrm>
            <a:prstGeom prst="rect">
              <a:avLst/>
            </a:prstGeom>
            <a:noFill/>
          </p:spPr>
          <p:txBody>
            <a:bodyPr wrap="square" rtlCol="0">
              <a:spAutoFit/>
            </a:bodyPr>
            <a:lstStyle/>
            <a:p>
              <a:r>
                <a:rPr lang="en-US" dirty="0"/>
                <a:t>Complete Grant Budget Release (GBR)</a:t>
              </a:r>
            </a:p>
          </p:txBody>
        </p:sp>
      </p:grpSp>
      <p:grpSp>
        <p:nvGrpSpPr>
          <p:cNvPr id="110" name="Group 109"/>
          <p:cNvGrpSpPr/>
          <p:nvPr/>
        </p:nvGrpSpPr>
        <p:grpSpPr>
          <a:xfrm>
            <a:off x="9453081" y="2214583"/>
            <a:ext cx="2705381" cy="756461"/>
            <a:chOff x="1177878" y="852214"/>
            <a:chExt cx="2705381" cy="756461"/>
          </a:xfrm>
        </p:grpSpPr>
        <p:sp>
          <p:nvSpPr>
            <p:cNvPr id="111" name="TextBox 110"/>
            <p:cNvSpPr txBox="1"/>
            <p:nvPr/>
          </p:nvSpPr>
          <p:spPr>
            <a:xfrm>
              <a:off x="1177878" y="852214"/>
              <a:ext cx="2705381" cy="461665"/>
            </a:xfrm>
            <a:prstGeom prst="rect">
              <a:avLst/>
            </a:prstGeom>
            <a:noFill/>
          </p:spPr>
          <p:txBody>
            <a:bodyPr wrap="square" rtlCol="0">
              <a:spAutoFit/>
            </a:bodyPr>
            <a:lstStyle/>
            <a:p>
              <a:r>
                <a:rPr lang="en-US" sz="2400" b="1" dirty="0">
                  <a:latin typeface="+mj-lt"/>
                </a:rPr>
                <a:t>STEP</a:t>
              </a:r>
            </a:p>
          </p:txBody>
        </p:sp>
        <p:sp>
          <p:nvSpPr>
            <p:cNvPr id="112" name="TextBox 111"/>
            <p:cNvSpPr txBox="1"/>
            <p:nvPr/>
          </p:nvSpPr>
          <p:spPr>
            <a:xfrm>
              <a:off x="1186710" y="1239343"/>
              <a:ext cx="2595734" cy="369332"/>
            </a:xfrm>
            <a:prstGeom prst="rect">
              <a:avLst/>
            </a:prstGeom>
            <a:noFill/>
          </p:spPr>
          <p:txBody>
            <a:bodyPr wrap="square" rtlCol="0">
              <a:spAutoFit/>
            </a:bodyPr>
            <a:lstStyle/>
            <a:p>
              <a:r>
                <a:rPr lang="en-US" dirty="0"/>
                <a:t>Receive Award Number</a:t>
              </a:r>
            </a:p>
          </p:txBody>
        </p:sp>
      </p:grpSp>
      <p:grpSp>
        <p:nvGrpSpPr>
          <p:cNvPr id="113" name="Group 112"/>
          <p:cNvGrpSpPr/>
          <p:nvPr/>
        </p:nvGrpSpPr>
        <p:grpSpPr>
          <a:xfrm>
            <a:off x="9453081" y="3860838"/>
            <a:ext cx="2705381" cy="1033460"/>
            <a:chOff x="972457" y="867060"/>
            <a:chExt cx="2705381" cy="1033460"/>
          </a:xfrm>
        </p:grpSpPr>
        <p:sp>
          <p:nvSpPr>
            <p:cNvPr id="114" name="TextBox 113"/>
            <p:cNvSpPr txBox="1"/>
            <p:nvPr/>
          </p:nvSpPr>
          <p:spPr>
            <a:xfrm>
              <a:off x="972457" y="867060"/>
              <a:ext cx="2705381" cy="461665"/>
            </a:xfrm>
            <a:prstGeom prst="rect">
              <a:avLst/>
            </a:prstGeom>
            <a:noFill/>
          </p:spPr>
          <p:txBody>
            <a:bodyPr wrap="square" rtlCol="0">
              <a:spAutoFit/>
            </a:bodyPr>
            <a:lstStyle/>
            <a:p>
              <a:r>
                <a:rPr lang="en-US" sz="2400" b="1" dirty="0">
                  <a:latin typeface="+mj-lt"/>
                </a:rPr>
                <a:t>STEP</a:t>
              </a:r>
            </a:p>
          </p:txBody>
        </p:sp>
        <p:sp>
          <p:nvSpPr>
            <p:cNvPr id="115" name="TextBox 114"/>
            <p:cNvSpPr txBox="1"/>
            <p:nvPr/>
          </p:nvSpPr>
          <p:spPr>
            <a:xfrm>
              <a:off x="981289" y="1254189"/>
              <a:ext cx="2486090" cy="646331"/>
            </a:xfrm>
            <a:prstGeom prst="rect">
              <a:avLst/>
            </a:prstGeom>
            <a:noFill/>
          </p:spPr>
          <p:txBody>
            <a:bodyPr wrap="square" rtlCol="0">
              <a:spAutoFit/>
            </a:bodyPr>
            <a:lstStyle/>
            <a:p>
              <a:r>
                <a:rPr lang="en-US" dirty="0"/>
                <a:t>Complete and Submit a FAST Workflow Request</a:t>
              </a:r>
            </a:p>
          </p:txBody>
        </p:sp>
      </p:grpSp>
      <p:grpSp>
        <p:nvGrpSpPr>
          <p:cNvPr id="125" name="Group 124"/>
          <p:cNvGrpSpPr/>
          <p:nvPr/>
        </p:nvGrpSpPr>
        <p:grpSpPr>
          <a:xfrm>
            <a:off x="9495451" y="5488340"/>
            <a:ext cx="2696549" cy="1033460"/>
            <a:chOff x="972457" y="867060"/>
            <a:chExt cx="4603090" cy="1033460"/>
          </a:xfrm>
        </p:grpSpPr>
        <p:sp>
          <p:nvSpPr>
            <p:cNvPr id="126" name="TextBox 125"/>
            <p:cNvSpPr txBox="1"/>
            <p:nvPr/>
          </p:nvSpPr>
          <p:spPr>
            <a:xfrm>
              <a:off x="972457" y="867060"/>
              <a:ext cx="4243832" cy="461665"/>
            </a:xfrm>
            <a:prstGeom prst="rect">
              <a:avLst/>
            </a:prstGeom>
            <a:noFill/>
          </p:spPr>
          <p:txBody>
            <a:bodyPr wrap="square" rtlCol="0">
              <a:spAutoFit/>
            </a:bodyPr>
            <a:lstStyle/>
            <a:p>
              <a:r>
                <a:rPr lang="en-US" sz="2400" b="1" dirty="0">
                  <a:latin typeface="+mj-lt"/>
                </a:rPr>
                <a:t>STEP </a:t>
              </a:r>
            </a:p>
          </p:txBody>
        </p:sp>
        <p:sp>
          <p:nvSpPr>
            <p:cNvPr id="127" name="TextBox 126"/>
            <p:cNvSpPr txBox="1"/>
            <p:nvPr/>
          </p:nvSpPr>
          <p:spPr>
            <a:xfrm>
              <a:off x="981287" y="1254189"/>
              <a:ext cx="4594260" cy="646331"/>
            </a:xfrm>
            <a:prstGeom prst="rect">
              <a:avLst/>
            </a:prstGeom>
            <a:noFill/>
          </p:spPr>
          <p:txBody>
            <a:bodyPr wrap="square" rtlCol="0">
              <a:spAutoFit/>
            </a:bodyPr>
            <a:lstStyle/>
            <a:p>
              <a:r>
                <a:rPr lang="en-US" dirty="0"/>
                <a:t>Complete Compliance Forms</a:t>
              </a:r>
            </a:p>
          </p:txBody>
        </p:sp>
      </p:grpSp>
      <p:sp>
        <p:nvSpPr>
          <p:cNvPr id="128" name="Rectangle 127"/>
          <p:cNvSpPr/>
          <p:nvPr/>
        </p:nvSpPr>
        <p:spPr>
          <a:xfrm>
            <a:off x="-8387" y="-11611"/>
            <a:ext cx="934107" cy="68696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a:t>Post-Award Proposal Path</a:t>
            </a:r>
          </a:p>
        </p:txBody>
      </p:sp>
      <p:grpSp>
        <p:nvGrpSpPr>
          <p:cNvPr id="132" name="Group 131"/>
          <p:cNvGrpSpPr/>
          <p:nvPr/>
        </p:nvGrpSpPr>
        <p:grpSpPr>
          <a:xfrm>
            <a:off x="1274475" y="549485"/>
            <a:ext cx="2705381" cy="1033460"/>
            <a:chOff x="972457" y="867060"/>
            <a:chExt cx="2705381" cy="1033460"/>
          </a:xfrm>
        </p:grpSpPr>
        <p:sp>
          <p:nvSpPr>
            <p:cNvPr id="133" name="TextBox 132"/>
            <p:cNvSpPr txBox="1"/>
            <p:nvPr/>
          </p:nvSpPr>
          <p:spPr>
            <a:xfrm>
              <a:off x="972457" y="867060"/>
              <a:ext cx="2705381" cy="461665"/>
            </a:xfrm>
            <a:prstGeom prst="rect">
              <a:avLst/>
            </a:prstGeom>
            <a:noFill/>
          </p:spPr>
          <p:txBody>
            <a:bodyPr wrap="square" rtlCol="0">
              <a:spAutoFit/>
            </a:bodyPr>
            <a:lstStyle/>
            <a:p>
              <a:r>
                <a:rPr lang="en-US" sz="2400" b="1" dirty="0">
                  <a:latin typeface="+mj-lt"/>
                </a:rPr>
                <a:t>STEP</a:t>
              </a:r>
            </a:p>
          </p:txBody>
        </p:sp>
        <p:sp>
          <p:nvSpPr>
            <p:cNvPr id="134" name="TextBox 133"/>
            <p:cNvSpPr txBox="1"/>
            <p:nvPr/>
          </p:nvSpPr>
          <p:spPr>
            <a:xfrm>
              <a:off x="981289" y="1254189"/>
              <a:ext cx="2486090" cy="646331"/>
            </a:xfrm>
            <a:prstGeom prst="rect">
              <a:avLst/>
            </a:prstGeom>
            <a:noFill/>
          </p:spPr>
          <p:txBody>
            <a:bodyPr wrap="square" rtlCol="0">
              <a:spAutoFit/>
            </a:bodyPr>
            <a:lstStyle/>
            <a:p>
              <a:r>
                <a:rPr lang="en-US" dirty="0"/>
                <a:t>Complete Final Award Closeout</a:t>
              </a:r>
            </a:p>
          </p:txBody>
        </p:sp>
      </p:grpSp>
      <p:grpSp>
        <p:nvGrpSpPr>
          <p:cNvPr id="135" name="Group 134"/>
          <p:cNvGrpSpPr/>
          <p:nvPr/>
        </p:nvGrpSpPr>
        <p:grpSpPr>
          <a:xfrm>
            <a:off x="1274475" y="2195740"/>
            <a:ext cx="2705381" cy="1033460"/>
            <a:chOff x="1177878" y="852214"/>
            <a:chExt cx="2705381" cy="1033460"/>
          </a:xfrm>
        </p:grpSpPr>
        <p:sp>
          <p:nvSpPr>
            <p:cNvPr id="136" name="TextBox 135"/>
            <p:cNvSpPr txBox="1"/>
            <p:nvPr/>
          </p:nvSpPr>
          <p:spPr>
            <a:xfrm>
              <a:off x="1177878" y="852214"/>
              <a:ext cx="2705381" cy="461665"/>
            </a:xfrm>
            <a:prstGeom prst="rect">
              <a:avLst/>
            </a:prstGeom>
            <a:noFill/>
          </p:spPr>
          <p:txBody>
            <a:bodyPr wrap="square" rtlCol="0">
              <a:spAutoFit/>
            </a:bodyPr>
            <a:lstStyle/>
            <a:p>
              <a:r>
                <a:rPr lang="en-US" sz="2400" b="1" dirty="0">
                  <a:latin typeface="+mj-lt"/>
                </a:rPr>
                <a:t>STEP</a:t>
              </a:r>
            </a:p>
          </p:txBody>
        </p:sp>
        <p:sp>
          <p:nvSpPr>
            <p:cNvPr id="137" name="TextBox 136"/>
            <p:cNvSpPr txBox="1"/>
            <p:nvPr/>
          </p:nvSpPr>
          <p:spPr>
            <a:xfrm>
              <a:off x="1186710" y="1239343"/>
              <a:ext cx="2595734" cy="646331"/>
            </a:xfrm>
            <a:prstGeom prst="rect">
              <a:avLst/>
            </a:prstGeom>
            <a:noFill/>
          </p:spPr>
          <p:txBody>
            <a:bodyPr wrap="square" rtlCol="0">
              <a:spAutoFit/>
            </a:bodyPr>
            <a:lstStyle/>
            <a:p>
              <a:r>
                <a:rPr lang="en-US" dirty="0"/>
                <a:t>Complete Progress and Financial Reporting</a:t>
              </a:r>
            </a:p>
          </p:txBody>
        </p:sp>
      </p:grpSp>
      <p:grpSp>
        <p:nvGrpSpPr>
          <p:cNvPr id="138" name="Group 137"/>
          <p:cNvGrpSpPr/>
          <p:nvPr/>
        </p:nvGrpSpPr>
        <p:grpSpPr>
          <a:xfrm>
            <a:off x="1274475" y="3841995"/>
            <a:ext cx="2705381" cy="756461"/>
            <a:chOff x="972457" y="867060"/>
            <a:chExt cx="2705381" cy="756461"/>
          </a:xfrm>
        </p:grpSpPr>
        <p:sp>
          <p:nvSpPr>
            <p:cNvPr id="139" name="TextBox 138"/>
            <p:cNvSpPr txBox="1"/>
            <p:nvPr/>
          </p:nvSpPr>
          <p:spPr>
            <a:xfrm>
              <a:off x="972457" y="867060"/>
              <a:ext cx="2705381" cy="461665"/>
            </a:xfrm>
            <a:prstGeom prst="rect">
              <a:avLst/>
            </a:prstGeom>
            <a:noFill/>
          </p:spPr>
          <p:txBody>
            <a:bodyPr wrap="square" rtlCol="0">
              <a:spAutoFit/>
            </a:bodyPr>
            <a:lstStyle/>
            <a:p>
              <a:r>
                <a:rPr lang="en-US" sz="2400" b="1" dirty="0">
                  <a:latin typeface="+mj-lt"/>
                </a:rPr>
                <a:t>STEP</a:t>
              </a:r>
            </a:p>
          </p:txBody>
        </p:sp>
        <p:sp>
          <p:nvSpPr>
            <p:cNvPr id="140" name="TextBox 139"/>
            <p:cNvSpPr txBox="1"/>
            <p:nvPr/>
          </p:nvSpPr>
          <p:spPr>
            <a:xfrm>
              <a:off x="981289" y="1254189"/>
              <a:ext cx="2486090" cy="369332"/>
            </a:xfrm>
            <a:prstGeom prst="rect">
              <a:avLst/>
            </a:prstGeom>
            <a:noFill/>
          </p:spPr>
          <p:txBody>
            <a:bodyPr wrap="square" rtlCol="0">
              <a:spAutoFit/>
            </a:bodyPr>
            <a:lstStyle/>
            <a:p>
              <a:r>
                <a:rPr lang="en-US" dirty="0"/>
                <a:t>Manage Budget</a:t>
              </a:r>
            </a:p>
          </p:txBody>
        </p:sp>
      </p:grpSp>
      <p:grpSp>
        <p:nvGrpSpPr>
          <p:cNvPr id="141" name="Group 140"/>
          <p:cNvGrpSpPr/>
          <p:nvPr/>
        </p:nvGrpSpPr>
        <p:grpSpPr>
          <a:xfrm>
            <a:off x="1274475" y="5488249"/>
            <a:ext cx="2696549" cy="756461"/>
            <a:chOff x="972457" y="867060"/>
            <a:chExt cx="4603090" cy="756461"/>
          </a:xfrm>
        </p:grpSpPr>
        <p:sp>
          <p:nvSpPr>
            <p:cNvPr id="142" name="TextBox 141"/>
            <p:cNvSpPr txBox="1"/>
            <p:nvPr/>
          </p:nvSpPr>
          <p:spPr>
            <a:xfrm>
              <a:off x="972457" y="867060"/>
              <a:ext cx="4243832" cy="461665"/>
            </a:xfrm>
            <a:prstGeom prst="rect">
              <a:avLst/>
            </a:prstGeom>
            <a:noFill/>
          </p:spPr>
          <p:txBody>
            <a:bodyPr wrap="square" rtlCol="0">
              <a:spAutoFit/>
            </a:bodyPr>
            <a:lstStyle/>
            <a:p>
              <a:r>
                <a:rPr lang="en-US" sz="2400" b="1" dirty="0">
                  <a:latin typeface="+mj-lt"/>
                </a:rPr>
                <a:t>STEP</a:t>
              </a:r>
            </a:p>
          </p:txBody>
        </p:sp>
        <p:sp>
          <p:nvSpPr>
            <p:cNvPr id="143" name="TextBox 142"/>
            <p:cNvSpPr txBox="1"/>
            <p:nvPr/>
          </p:nvSpPr>
          <p:spPr>
            <a:xfrm>
              <a:off x="981288" y="1254189"/>
              <a:ext cx="4594259" cy="369332"/>
            </a:xfrm>
            <a:prstGeom prst="rect">
              <a:avLst/>
            </a:prstGeom>
            <a:noFill/>
          </p:spPr>
          <p:txBody>
            <a:bodyPr wrap="square" rtlCol="0">
              <a:spAutoFit/>
            </a:bodyPr>
            <a:lstStyle/>
            <a:p>
              <a:r>
                <a:rPr lang="en-US" dirty="0"/>
                <a:t>Conduct Project Research</a:t>
              </a:r>
            </a:p>
          </p:txBody>
        </p:sp>
      </p:grpSp>
      <p:grpSp>
        <p:nvGrpSpPr>
          <p:cNvPr id="67" name="Group 66"/>
          <p:cNvGrpSpPr/>
          <p:nvPr/>
        </p:nvGrpSpPr>
        <p:grpSpPr>
          <a:xfrm>
            <a:off x="6466561" y="563788"/>
            <a:ext cx="1762125" cy="1392238"/>
            <a:chOff x="6169025" y="769938"/>
            <a:chExt cx="1762125" cy="1392238"/>
          </a:xfrm>
        </p:grpSpPr>
        <p:sp>
          <p:nvSpPr>
            <p:cNvPr id="68" name="Freeform 5"/>
            <p:cNvSpPr>
              <a:spLocks/>
            </p:cNvSpPr>
            <p:nvPr/>
          </p:nvSpPr>
          <p:spPr bwMode="auto">
            <a:xfrm>
              <a:off x="6169025" y="769938"/>
              <a:ext cx="149225" cy="920750"/>
            </a:xfrm>
            <a:custGeom>
              <a:avLst/>
              <a:gdLst>
                <a:gd name="T0" fmla="*/ 64 w 94"/>
                <a:gd name="T1" fmla="*/ 306 h 580"/>
                <a:gd name="T2" fmla="*/ 8 w 94"/>
                <a:gd name="T3" fmla="*/ 578 h 580"/>
                <a:gd name="T4" fmla="*/ 8 w 94"/>
                <a:gd name="T5" fmla="*/ 578 h 580"/>
                <a:gd name="T6" fmla="*/ 44 w 94"/>
                <a:gd name="T7" fmla="*/ 580 h 580"/>
                <a:gd name="T8" fmla="*/ 44 w 94"/>
                <a:gd name="T9" fmla="*/ 580 h 580"/>
                <a:gd name="T10" fmla="*/ 30 w 94"/>
                <a:gd name="T11" fmla="*/ 580 h 580"/>
                <a:gd name="T12" fmla="*/ 94 w 94"/>
                <a:gd name="T13" fmla="*/ 310 h 580"/>
                <a:gd name="T14" fmla="*/ 36 w 94"/>
                <a:gd name="T15" fmla="*/ 0 h 580"/>
                <a:gd name="T16" fmla="*/ 36 w 94"/>
                <a:gd name="T17" fmla="*/ 0 h 580"/>
                <a:gd name="T18" fmla="*/ 0 w 94"/>
                <a:gd name="T19" fmla="*/ 0 h 580"/>
                <a:gd name="T20" fmla="*/ 64 w 94"/>
                <a:gd name="T21" fmla="*/ 306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80">
                  <a:moveTo>
                    <a:pt x="64" y="306"/>
                  </a:moveTo>
                  <a:lnTo>
                    <a:pt x="8" y="578"/>
                  </a:lnTo>
                  <a:lnTo>
                    <a:pt x="8" y="578"/>
                  </a:lnTo>
                  <a:lnTo>
                    <a:pt x="44" y="580"/>
                  </a:lnTo>
                  <a:lnTo>
                    <a:pt x="44" y="580"/>
                  </a:lnTo>
                  <a:lnTo>
                    <a:pt x="30" y="580"/>
                  </a:lnTo>
                  <a:lnTo>
                    <a:pt x="94" y="310"/>
                  </a:lnTo>
                  <a:lnTo>
                    <a:pt x="36" y="0"/>
                  </a:lnTo>
                  <a:lnTo>
                    <a:pt x="36" y="0"/>
                  </a:lnTo>
                  <a:lnTo>
                    <a:pt x="0" y="0"/>
                  </a:lnTo>
                  <a:lnTo>
                    <a:pt x="64" y="306"/>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p:cNvSpPr>
            <p:nvPr/>
          </p:nvSpPr>
          <p:spPr bwMode="auto">
            <a:xfrm>
              <a:off x="6216650" y="769938"/>
              <a:ext cx="1714500" cy="1392238"/>
            </a:xfrm>
            <a:custGeom>
              <a:avLst/>
              <a:gdLst>
                <a:gd name="T0" fmla="*/ 12 w 1080"/>
                <a:gd name="T1" fmla="*/ 580 h 877"/>
                <a:gd name="T2" fmla="*/ 42 w 1080"/>
                <a:gd name="T3" fmla="*/ 584 h 877"/>
                <a:gd name="T4" fmla="*/ 92 w 1080"/>
                <a:gd name="T5" fmla="*/ 590 h 877"/>
                <a:gd name="T6" fmla="*/ 112 w 1080"/>
                <a:gd name="T7" fmla="*/ 594 h 877"/>
                <a:gd name="T8" fmla="*/ 160 w 1080"/>
                <a:gd name="T9" fmla="*/ 602 h 877"/>
                <a:gd name="T10" fmla="*/ 188 w 1080"/>
                <a:gd name="T11" fmla="*/ 610 h 877"/>
                <a:gd name="T12" fmla="*/ 236 w 1080"/>
                <a:gd name="T13" fmla="*/ 622 h 877"/>
                <a:gd name="T14" fmla="*/ 254 w 1080"/>
                <a:gd name="T15" fmla="*/ 628 h 877"/>
                <a:gd name="T16" fmla="*/ 300 w 1080"/>
                <a:gd name="T17" fmla="*/ 644 h 877"/>
                <a:gd name="T18" fmla="*/ 328 w 1080"/>
                <a:gd name="T19" fmla="*/ 654 h 877"/>
                <a:gd name="T20" fmla="*/ 372 w 1080"/>
                <a:gd name="T21" fmla="*/ 674 h 877"/>
                <a:gd name="T22" fmla="*/ 390 w 1080"/>
                <a:gd name="T23" fmla="*/ 682 h 877"/>
                <a:gd name="T24" fmla="*/ 432 w 1080"/>
                <a:gd name="T25" fmla="*/ 704 h 877"/>
                <a:gd name="T26" fmla="*/ 458 w 1080"/>
                <a:gd name="T27" fmla="*/ 716 h 877"/>
                <a:gd name="T28" fmla="*/ 500 w 1080"/>
                <a:gd name="T29" fmla="*/ 742 h 877"/>
                <a:gd name="T30" fmla="*/ 514 w 1080"/>
                <a:gd name="T31" fmla="*/ 752 h 877"/>
                <a:gd name="T32" fmla="*/ 554 w 1080"/>
                <a:gd name="T33" fmla="*/ 777 h 877"/>
                <a:gd name="T34" fmla="*/ 578 w 1080"/>
                <a:gd name="T35" fmla="*/ 795 h 877"/>
                <a:gd name="T36" fmla="*/ 616 w 1080"/>
                <a:gd name="T37" fmla="*/ 825 h 877"/>
                <a:gd name="T38" fmla="*/ 628 w 1080"/>
                <a:gd name="T39" fmla="*/ 835 h 877"/>
                <a:gd name="T40" fmla="*/ 664 w 1080"/>
                <a:gd name="T41" fmla="*/ 865 h 877"/>
                <a:gd name="T42" fmla="*/ 908 w 1080"/>
                <a:gd name="T43" fmla="*/ 728 h 877"/>
                <a:gd name="T44" fmla="*/ 1060 w 1080"/>
                <a:gd name="T45" fmla="*/ 446 h 877"/>
                <a:gd name="T46" fmla="*/ 1040 w 1080"/>
                <a:gd name="T47" fmla="*/ 428 h 877"/>
                <a:gd name="T48" fmla="*/ 982 w 1080"/>
                <a:gd name="T49" fmla="*/ 378 h 877"/>
                <a:gd name="T50" fmla="*/ 948 w 1080"/>
                <a:gd name="T51" fmla="*/ 350 h 877"/>
                <a:gd name="T52" fmla="*/ 888 w 1080"/>
                <a:gd name="T53" fmla="*/ 306 h 877"/>
                <a:gd name="T54" fmla="*/ 860 w 1080"/>
                <a:gd name="T55" fmla="*/ 288 h 877"/>
                <a:gd name="T56" fmla="*/ 798 w 1080"/>
                <a:gd name="T57" fmla="*/ 246 h 877"/>
                <a:gd name="T58" fmla="*/ 760 w 1080"/>
                <a:gd name="T59" fmla="*/ 224 h 877"/>
                <a:gd name="T60" fmla="*/ 694 w 1080"/>
                <a:gd name="T61" fmla="*/ 188 h 877"/>
                <a:gd name="T62" fmla="*/ 664 w 1080"/>
                <a:gd name="T63" fmla="*/ 172 h 877"/>
                <a:gd name="T64" fmla="*/ 596 w 1080"/>
                <a:gd name="T65" fmla="*/ 140 h 877"/>
                <a:gd name="T66" fmla="*/ 556 w 1080"/>
                <a:gd name="T67" fmla="*/ 124 h 877"/>
                <a:gd name="T68" fmla="*/ 484 w 1080"/>
                <a:gd name="T69" fmla="*/ 96 h 877"/>
                <a:gd name="T70" fmla="*/ 452 w 1080"/>
                <a:gd name="T71" fmla="*/ 84 h 877"/>
                <a:gd name="T72" fmla="*/ 380 w 1080"/>
                <a:gd name="T73" fmla="*/ 62 h 877"/>
                <a:gd name="T74" fmla="*/ 336 w 1080"/>
                <a:gd name="T75" fmla="*/ 50 h 877"/>
                <a:gd name="T76" fmla="*/ 260 w 1080"/>
                <a:gd name="T77" fmla="*/ 34 h 877"/>
                <a:gd name="T78" fmla="*/ 228 w 1080"/>
                <a:gd name="T79" fmla="*/ 26 h 877"/>
                <a:gd name="T80" fmla="*/ 150 w 1080"/>
                <a:gd name="T81" fmla="*/ 14 h 877"/>
                <a:gd name="T82" fmla="*/ 104 w 1080"/>
                <a:gd name="T83" fmla="*/ 8 h 877"/>
                <a:gd name="T84" fmla="*/ 26 w 1080"/>
                <a:gd name="T85" fmla="*/ 2 h 877"/>
                <a:gd name="T86" fmla="*/ 64 w 1080"/>
                <a:gd name="T87" fmla="*/ 31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0" h="877">
                  <a:moveTo>
                    <a:pt x="0" y="580"/>
                  </a:moveTo>
                  <a:lnTo>
                    <a:pt x="0" y="580"/>
                  </a:lnTo>
                  <a:lnTo>
                    <a:pt x="12" y="580"/>
                  </a:lnTo>
                  <a:lnTo>
                    <a:pt x="12" y="580"/>
                  </a:lnTo>
                  <a:lnTo>
                    <a:pt x="42" y="584"/>
                  </a:lnTo>
                  <a:lnTo>
                    <a:pt x="42" y="584"/>
                  </a:lnTo>
                  <a:lnTo>
                    <a:pt x="62" y="586"/>
                  </a:lnTo>
                  <a:lnTo>
                    <a:pt x="62" y="586"/>
                  </a:lnTo>
                  <a:lnTo>
                    <a:pt x="92" y="590"/>
                  </a:lnTo>
                  <a:lnTo>
                    <a:pt x="92" y="590"/>
                  </a:lnTo>
                  <a:lnTo>
                    <a:pt x="112" y="594"/>
                  </a:lnTo>
                  <a:lnTo>
                    <a:pt x="112" y="594"/>
                  </a:lnTo>
                  <a:lnTo>
                    <a:pt x="140" y="598"/>
                  </a:lnTo>
                  <a:lnTo>
                    <a:pt x="140" y="598"/>
                  </a:lnTo>
                  <a:lnTo>
                    <a:pt x="160" y="602"/>
                  </a:lnTo>
                  <a:lnTo>
                    <a:pt x="160" y="602"/>
                  </a:lnTo>
                  <a:lnTo>
                    <a:pt x="188" y="610"/>
                  </a:lnTo>
                  <a:lnTo>
                    <a:pt x="188" y="610"/>
                  </a:lnTo>
                  <a:lnTo>
                    <a:pt x="208" y="614"/>
                  </a:lnTo>
                  <a:lnTo>
                    <a:pt x="208" y="614"/>
                  </a:lnTo>
                  <a:lnTo>
                    <a:pt x="236" y="622"/>
                  </a:lnTo>
                  <a:lnTo>
                    <a:pt x="236" y="622"/>
                  </a:lnTo>
                  <a:lnTo>
                    <a:pt x="254" y="628"/>
                  </a:lnTo>
                  <a:lnTo>
                    <a:pt x="254" y="628"/>
                  </a:lnTo>
                  <a:lnTo>
                    <a:pt x="282" y="638"/>
                  </a:lnTo>
                  <a:lnTo>
                    <a:pt x="282" y="638"/>
                  </a:lnTo>
                  <a:lnTo>
                    <a:pt x="300" y="644"/>
                  </a:lnTo>
                  <a:lnTo>
                    <a:pt x="300" y="644"/>
                  </a:lnTo>
                  <a:lnTo>
                    <a:pt x="328" y="654"/>
                  </a:lnTo>
                  <a:lnTo>
                    <a:pt x="328" y="654"/>
                  </a:lnTo>
                  <a:lnTo>
                    <a:pt x="346" y="662"/>
                  </a:lnTo>
                  <a:lnTo>
                    <a:pt x="346" y="662"/>
                  </a:lnTo>
                  <a:lnTo>
                    <a:pt x="372" y="674"/>
                  </a:lnTo>
                  <a:lnTo>
                    <a:pt x="372" y="674"/>
                  </a:lnTo>
                  <a:lnTo>
                    <a:pt x="390" y="682"/>
                  </a:lnTo>
                  <a:lnTo>
                    <a:pt x="390" y="682"/>
                  </a:lnTo>
                  <a:lnTo>
                    <a:pt x="416" y="694"/>
                  </a:lnTo>
                  <a:lnTo>
                    <a:pt x="416" y="694"/>
                  </a:lnTo>
                  <a:lnTo>
                    <a:pt x="432" y="704"/>
                  </a:lnTo>
                  <a:lnTo>
                    <a:pt x="432" y="704"/>
                  </a:lnTo>
                  <a:lnTo>
                    <a:pt x="458" y="716"/>
                  </a:lnTo>
                  <a:lnTo>
                    <a:pt x="458" y="716"/>
                  </a:lnTo>
                  <a:lnTo>
                    <a:pt x="474" y="726"/>
                  </a:lnTo>
                  <a:lnTo>
                    <a:pt x="474" y="726"/>
                  </a:lnTo>
                  <a:lnTo>
                    <a:pt x="500" y="742"/>
                  </a:lnTo>
                  <a:lnTo>
                    <a:pt x="500" y="742"/>
                  </a:lnTo>
                  <a:lnTo>
                    <a:pt x="514" y="752"/>
                  </a:lnTo>
                  <a:lnTo>
                    <a:pt x="514" y="752"/>
                  </a:lnTo>
                  <a:lnTo>
                    <a:pt x="540" y="767"/>
                  </a:lnTo>
                  <a:lnTo>
                    <a:pt x="540" y="767"/>
                  </a:lnTo>
                  <a:lnTo>
                    <a:pt x="554" y="777"/>
                  </a:lnTo>
                  <a:lnTo>
                    <a:pt x="554" y="777"/>
                  </a:lnTo>
                  <a:lnTo>
                    <a:pt x="578" y="795"/>
                  </a:lnTo>
                  <a:lnTo>
                    <a:pt x="578" y="795"/>
                  </a:lnTo>
                  <a:lnTo>
                    <a:pt x="592" y="805"/>
                  </a:lnTo>
                  <a:lnTo>
                    <a:pt x="592" y="805"/>
                  </a:lnTo>
                  <a:lnTo>
                    <a:pt x="616" y="825"/>
                  </a:lnTo>
                  <a:lnTo>
                    <a:pt x="616" y="825"/>
                  </a:lnTo>
                  <a:lnTo>
                    <a:pt x="628" y="835"/>
                  </a:lnTo>
                  <a:lnTo>
                    <a:pt x="628" y="835"/>
                  </a:lnTo>
                  <a:lnTo>
                    <a:pt x="654" y="857"/>
                  </a:lnTo>
                  <a:lnTo>
                    <a:pt x="654" y="857"/>
                  </a:lnTo>
                  <a:lnTo>
                    <a:pt x="664" y="865"/>
                  </a:lnTo>
                  <a:lnTo>
                    <a:pt x="664" y="865"/>
                  </a:lnTo>
                  <a:lnTo>
                    <a:pt x="676" y="877"/>
                  </a:lnTo>
                  <a:lnTo>
                    <a:pt x="908" y="728"/>
                  </a:lnTo>
                  <a:lnTo>
                    <a:pt x="1080" y="464"/>
                  </a:lnTo>
                  <a:lnTo>
                    <a:pt x="1080" y="464"/>
                  </a:lnTo>
                  <a:lnTo>
                    <a:pt x="1060" y="446"/>
                  </a:lnTo>
                  <a:lnTo>
                    <a:pt x="1060" y="446"/>
                  </a:lnTo>
                  <a:lnTo>
                    <a:pt x="1040" y="428"/>
                  </a:lnTo>
                  <a:lnTo>
                    <a:pt x="1040" y="428"/>
                  </a:lnTo>
                  <a:lnTo>
                    <a:pt x="1006" y="398"/>
                  </a:lnTo>
                  <a:lnTo>
                    <a:pt x="1006" y="398"/>
                  </a:lnTo>
                  <a:lnTo>
                    <a:pt x="982" y="378"/>
                  </a:lnTo>
                  <a:lnTo>
                    <a:pt x="982" y="378"/>
                  </a:lnTo>
                  <a:lnTo>
                    <a:pt x="948" y="350"/>
                  </a:lnTo>
                  <a:lnTo>
                    <a:pt x="948" y="350"/>
                  </a:lnTo>
                  <a:lnTo>
                    <a:pt x="922" y="332"/>
                  </a:lnTo>
                  <a:lnTo>
                    <a:pt x="922" y="332"/>
                  </a:lnTo>
                  <a:lnTo>
                    <a:pt x="888" y="306"/>
                  </a:lnTo>
                  <a:lnTo>
                    <a:pt x="888" y="306"/>
                  </a:lnTo>
                  <a:lnTo>
                    <a:pt x="860" y="288"/>
                  </a:lnTo>
                  <a:lnTo>
                    <a:pt x="860" y="288"/>
                  </a:lnTo>
                  <a:lnTo>
                    <a:pt x="824" y="264"/>
                  </a:lnTo>
                  <a:lnTo>
                    <a:pt x="824" y="264"/>
                  </a:lnTo>
                  <a:lnTo>
                    <a:pt x="798" y="246"/>
                  </a:lnTo>
                  <a:lnTo>
                    <a:pt x="798" y="246"/>
                  </a:lnTo>
                  <a:lnTo>
                    <a:pt x="760" y="224"/>
                  </a:lnTo>
                  <a:lnTo>
                    <a:pt x="760" y="224"/>
                  </a:lnTo>
                  <a:lnTo>
                    <a:pt x="732" y="208"/>
                  </a:lnTo>
                  <a:lnTo>
                    <a:pt x="732" y="208"/>
                  </a:lnTo>
                  <a:lnTo>
                    <a:pt x="694" y="188"/>
                  </a:lnTo>
                  <a:lnTo>
                    <a:pt x="694" y="188"/>
                  </a:lnTo>
                  <a:lnTo>
                    <a:pt x="664" y="172"/>
                  </a:lnTo>
                  <a:lnTo>
                    <a:pt x="664" y="172"/>
                  </a:lnTo>
                  <a:lnTo>
                    <a:pt x="626" y="154"/>
                  </a:lnTo>
                  <a:lnTo>
                    <a:pt x="626" y="154"/>
                  </a:lnTo>
                  <a:lnTo>
                    <a:pt x="596" y="140"/>
                  </a:lnTo>
                  <a:lnTo>
                    <a:pt x="596" y="140"/>
                  </a:lnTo>
                  <a:lnTo>
                    <a:pt x="556" y="124"/>
                  </a:lnTo>
                  <a:lnTo>
                    <a:pt x="556" y="124"/>
                  </a:lnTo>
                  <a:lnTo>
                    <a:pt x="524" y="110"/>
                  </a:lnTo>
                  <a:lnTo>
                    <a:pt x="524" y="110"/>
                  </a:lnTo>
                  <a:lnTo>
                    <a:pt x="484" y="96"/>
                  </a:lnTo>
                  <a:lnTo>
                    <a:pt x="484" y="96"/>
                  </a:lnTo>
                  <a:lnTo>
                    <a:pt x="452" y="84"/>
                  </a:lnTo>
                  <a:lnTo>
                    <a:pt x="452" y="84"/>
                  </a:lnTo>
                  <a:lnTo>
                    <a:pt x="410" y="72"/>
                  </a:lnTo>
                  <a:lnTo>
                    <a:pt x="410" y="72"/>
                  </a:lnTo>
                  <a:lnTo>
                    <a:pt x="380" y="62"/>
                  </a:lnTo>
                  <a:lnTo>
                    <a:pt x="380" y="62"/>
                  </a:lnTo>
                  <a:lnTo>
                    <a:pt x="336" y="50"/>
                  </a:lnTo>
                  <a:lnTo>
                    <a:pt x="336" y="50"/>
                  </a:lnTo>
                  <a:lnTo>
                    <a:pt x="304" y="42"/>
                  </a:lnTo>
                  <a:lnTo>
                    <a:pt x="304" y="42"/>
                  </a:lnTo>
                  <a:lnTo>
                    <a:pt x="260" y="34"/>
                  </a:lnTo>
                  <a:lnTo>
                    <a:pt x="260" y="34"/>
                  </a:lnTo>
                  <a:lnTo>
                    <a:pt x="228" y="26"/>
                  </a:lnTo>
                  <a:lnTo>
                    <a:pt x="228" y="26"/>
                  </a:lnTo>
                  <a:lnTo>
                    <a:pt x="182" y="20"/>
                  </a:lnTo>
                  <a:lnTo>
                    <a:pt x="182" y="20"/>
                  </a:lnTo>
                  <a:lnTo>
                    <a:pt x="150" y="14"/>
                  </a:lnTo>
                  <a:lnTo>
                    <a:pt x="150" y="14"/>
                  </a:lnTo>
                  <a:lnTo>
                    <a:pt x="104" y="8"/>
                  </a:lnTo>
                  <a:lnTo>
                    <a:pt x="104" y="8"/>
                  </a:lnTo>
                  <a:lnTo>
                    <a:pt x="70" y="6"/>
                  </a:lnTo>
                  <a:lnTo>
                    <a:pt x="70" y="6"/>
                  </a:lnTo>
                  <a:lnTo>
                    <a:pt x="26" y="2"/>
                  </a:lnTo>
                  <a:lnTo>
                    <a:pt x="26" y="2"/>
                  </a:lnTo>
                  <a:lnTo>
                    <a:pt x="6" y="0"/>
                  </a:lnTo>
                  <a:lnTo>
                    <a:pt x="64" y="310"/>
                  </a:lnTo>
                  <a:lnTo>
                    <a:pt x="0" y="58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
            <p:cNvSpPr>
              <a:spLocks/>
            </p:cNvSpPr>
            <p:nvPr/>
          </p:nvSpPr>
          <p:spPr bwMode="auto">
            <a:xfrm>
              <a:off x="7340600" y="969963"/>
              <a:ext cx="571500" cy="568325"/>
            </a:xfrm>
            <a:custGeom>
              <a:avLst/>
              <a:gdLst>
                <a:gd name="T0" fmla="*/ 360 w 360"/>
                <a:gd name="T1" fmla="*/ 176 h 358"/>
                <a:gd name="T2" fmla="*/ 354 w 360"/>
                <a:gd name="T3" fmla="*/ 140 h 358"/>
                <a:gd name="T4" fmla="*/ 344 w 360"/>
                <a:gd name="T5" fmla="*/ 106 h 358"/>
                <a:gd name="T6" fmla="*/ 326 w 360"/>
                <a:gd name="T7" fmla="*/ 76 h 358"/>
                <a:gd name="T8" fmla="*/ 304 w 360"/>
                <a:gd name="T9" fmla="*/ 50 h 358"/>
                <a:gd name="T10" fmla="*/ 276 w 360"/>
                <a:gd name="T11" fmla="*/ 28 h 358"/>
                <a:gd name="T12" fmla="*/ 246 w 360"/>
                <a:gd name="T13" fmla="*/ 14 h 358"/>
                <a:gd name="T14" fmla="*/ 212 w 360"/>
                <a:gd name="T15" fmla="*/ 4 h 358"/>
                <a:gd name="T16" fmla="*/ 176 w 360"/>
                <a:gd name="T17" fmla="*/ 0 h 358"/>
                <a:gd name="T18" fmla="*/ 158 w 360"/>
                <a:gd name="T19" fmla="*/ 2 h 358"/>
                <a:gd name="T20" fmla="*/ 122 w 360"/>
                <a:gd name="T21" fmla="*/ 10 h 358"/>
                <a:gd name="T22" fmla="*/ 92 w 360"/>
                <a:gd name="T23" fmla="*/ 24 h 358"/>
                <a:gd name="T24" fmla="*/ 62 w 360"/>
                <a:gd name="T25" fmla="*/ 44 h 358"/>
                <a:gd name="T26" fmla="*/ 40 w 360"/>
                <a:gd name="T27" fmla="*/ 68 h 358"/>
                <a:gd name="T28" fmla="*/ 20 w 360"/>
                <a:gd name="T29" fmla="*/ 98 h 358"/>
                <a:gd name="T30" fmla="*/ 8 w 360"/>
                <a:gd name="T31" fmla="*/ 130 h 358"/>
                <a:gd name="T32" fmla="*/ 2 w 360"/>
                <a:gd name="T33" fmla="*/ 166 h 358"/>
                <a:gd name="T34" fmla="*/ 0 w 360"/>
                <a:gd name="T35" fmla="*/ 184 h 358"/>
                <a:gd name="T36" fmla="*/ 6 w 360"/>
                <a:gd name="T37" fmla="*/ 220 h 358"/>
                <a:gd name="T38" fmla="*/ 16 w 360"/>
                <a:gd name="T39" fmla="*/ 254 h 358"/>
                <a:gd name="T40" fmla="*/ 34 w 360"/>
                <a:gd name="T41" fmla="*/ 284 h 358"/>
                <a:gd name="T42" fmla="*/ 56 w 360"/>
                <a:gd name="T43" fmla="*/ 310 h 358"/>
                <a:gd name="T44" fmla="*/ 84 w 360"/>
                <a:gd name="T45" fmla="*/ 330 h 358"/>
                <a:gd name="T46" fmla="*/ 114 w 360"/>
                <a:gd name="T47" fmla="*/ 346 h 358"/>
                <a:gd name="T48" fmla="*/ 148 w 360"/>
                <a:gd name="T49" fmla="*/ 356 h 358"/>
                <a:gd name="T50" fmla="*/ 184 w 360"/>
                <a:gd name="T51" fmla="*/ 358 h 358"/>
                <a:gd name="T52" fmla="*/ 202 w 360"/>
                <a:gd name="T53" fmla="*/ 358 h 358"/>
                <a:gd name="T54" fmla="*/ 238 w 360"/>
                <a:gd name="T55" fmla="*/ 350 h 358"/>
                <a:gd name="T56" fmla="*/ 270 w 360"/>
                <a:gd name="T57" fmla="*/ 336 h 358"/>
                <a:gd name="T58" fmla="*/ 298 w 360"/>
                <a:gd name="T59" fmla="*/ 316 h 358"/>
                <a:gd name="T60" fmla="*/ 320 w 360"/>
                <a:gd name="T61" fmla="*/ 290 h 358"/>
                <a:gd name="T62" fmla="*/ 340 w 360"/>
                <a:gd name="T63" fmla="*/ 262 h 358"/>
                <a:gd name="T64" fmla="*/ 352 w 360"/>
                <a:gd name="T65" fmla="*/ 230 h 358"/>
                <a:gd name="T66" fmla="*/ 358 w 360"/>
                <a:gd name="T67" fmla="*/ 1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358">
                  <a:moveTo>
                    <a:pt x="360" y="176"/>
                  </a:moveTo>
                  <a:lnTo>
                    <a:pt x="360" y="176"/>
                  </a:lnTo>
                  <a:lnTo>
                    <a:pt x="358" y="158"/>
                  </a:lnTo>
                  <a:lnTo>
                    <a:pt x="354" y="140"/>
                  </a:lnTo>
                  <a:lnTo>
                    <a:pt x="350" y="122"/>
                  </a:lnTo>
                  <a:lnTo>
                    <a:pt x="344" y="106"/>
                  </a:lnTo>
                  <a:lnTo>
                    <a:pt x="336" y="90"/>
                  </a:lnTo>
                  <a:lnTo>
                    <a:pt x="326" y="76"/>
                  </a:lnTo>
                  <a:lnTo>
                    <a:pt x="316" y="62"/>
                  </a:lnTo>
                  <a:lnTo>
                    <a:pt x="304" y="50"/>
                  </a:lnTo>
                  <a:lnTo>
                    <a:pt x="290" y="38"/>
                  </a:lnTo>
                  <a:lnTo>
                    <a:pt x="276" y="28"/>
                  </a:lnTo>
                  <a:lnTo>
                    <a:pt x="262" y="20"/>
                  </a:lnTo>
                  <a:lnTo>
                    <a:pt x="246" y="14"/>
                  </a:lnTo>
                  <a:lnTo>
                    <a:pt x="230" y="8"/>
                  </a:lnTo>
                  <a:lnTo>
                    <a:pt x="212" y="4"/>
                  </a:lnTo>
                  <a:lnTo>
                    <a:pt x="194" y="2"/>
                  </a:lnTo>
                  <a:lnTo>
                    <a:pt x="176" y="0"/>
                  </a:lnTo>
                  <a:lnTo>
                    <a:pt x="176" y="0"/>
                  </a:lnTo>
                  <a:lnTo>
                    <a:pt x="158" y="2"/>
                  </a:lnTo>
                  <a:lnTo>
                    <a:pt x="140" y="6"/>
                  </a:lnTo>
                  <a:lnTo>
                    <a:pt x="122" y="10"/>
                  </a:lnTo>
                  <a:lnTo>
                    <a:pt x="106" y="16"/>
                  </a:lnTo>
                  <a:lnTo>
                    <a:pt x="92" y="24"/>
                  </a:lnTo>
                  <a:lnTo>
                    <a:pt x="76" y="34"/>
                  </a:lnTo>
                  <a:lnTo>
                    <a:pt x="62" y="44"/>
                  </a:lnTo>
                  <a:lnTo>
                    <a:pt x="50" y="56"/>
                  </a:lnTo>
                  <a:lnTo>
                    <a:pt x="40" y="68"/>
                  </a:lnTo>
                  <a:lnTo>
                    <a:pt x="30" y="82"/>
                  </a:lnTo>
                  <a:lnTo>
                    <a:pt x="20" y="98"/>
                  </a:lnTo>
                  <a:lnTo>
                    <a:pt x="14" y="114"/>
                  </a:lnTo>
                  <a:lnTo>
                    <a:pt x="8" y="130"/>
                  </a:lnTo>
                  <a:lnTo>
                    <a:pt x="4" y="148"/>
                  </a:lnTo>
                  <a:lnTo>
                    <a:pt x="2" y="166"/>
                  </a:lnTo>
                  <a:lnTo>
                    <a:pt x="0" y="184"/>
                  </a:lnTo>
                  <a:lnTo>
                    <a:pt x="0" y="184"/>
                  </a:lnTo>
                  <a:lnTo>
                    <a:pt x="2" y="202"/>
                  </a:lnTo>
                  <a:lnTo>
                    <a:pt x="6" y="220"/>
                  </a:lnTo>
                  <a:lnTo>
                    <a:pt x="10" y="236"/>
                  </a:lnTo>
                  <a:lnTo>
                    <a:pt x="16" y="254"/>
                  </a:lnTo>
                  <a:lnTo>
                    <a:pt x="24" y="268"/>
                  </a:lnTo>
                  <a:lnTo>
                    <a:pt x="34" y="284"/>
                  </a:lnTo>
                  <a:lnTo>
                    <a:pt x="44" y="296"/>
                  </a:lnTo>
                  <a:lnTo>
                    <a:pt x="56" y="310"/>
                  </a:lnTo>
                  <a:lnTo>
                    <a:pt x="70" y="320"/>
                  </a:lnTo>
                  <a:lnTo>
                    <a:pt x="84" y="330"/>
                  </a:lnTo>
                  <a:lnTo>
                    <a:pt x="98" y="340"/>
                  </a:lnTo>
                  <a:lnTo>
                    <a:pt x="114" y="346"/>
                  </a:lnTo>
                  <a:lnTo>
                    <a:pt x="130" y="352"/>
                  </a:lnTo>
                  <a:lnTo>
                    <a:pt x="148" y="356"/>
                  </a:lnTo>
                  <a:lnTo>
                    <a:pt x="166" y="358"/>
                  </a:lnTo>
                  <a:lnTo>
                    <a:pt x="184" y="358"/>
                  </a:lnTo>
                  <a:lnTo>
                    <a:pt x="184" y="358"/>
                  </a:lnTo>
                  <a:lnTo>
                    <a:pt x="202" y="358"/>
                  </a:lnTo>
                  <a:lnTo>
                    <a:pt x="220" y="354"/>
                  </a:lnTo>
                  <a:lnTo>
                    <a:pt x="238" y="350"/>
                  </a:lnTo>
                  <a:lnTo>
                    <a:pt x="254" y="344"/>
                  </a:lnTo>
                  <a:lnTo>
                    <a:pt x="270" y="336"/>
                  </a:lnTo>
                  <a:lnTo>
                    <a:pt x="284" y="326"/>
                  </a:lnTo>
                  <a:lnTo>
                    <a:pt x="298" y="316"/>
                  </a:lnTo>
                  <a:lnTo>
                    <a:pt x="310" y="304"/>
                  </a:lnTo>
                  <a:lnTo>
                    <a:pt x="320" y="290"/>
                  </a:lnTo>
                  <a:lnTo>
                    <a:pt x="330" y="276"/>
                  </a:lnTo>
                  <a:lnTo>
                    <a:pt x="340" y="262"/>
                  </a:lnTo>
                  <a:lnTo>
                    <a:pt x="346" y="246"/>
                  </a:lnTo>
                  <a:lnTo>
                    <a:pt x="352" y="230"/>
                  </a:lnTo>
                  <a:lnTo>
                    <a:pt x="356" y="212"/>
                  </a:lnTo>
                  <a:lnTo>
                    <a:pt x="358" y="194"/>
                  </a:lnTo>
                  <a:lnTo>
                    <a:pt x="360" y="17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9"/>
            <p:cNvSpPr>
              <a:spLocks/>
            </p:cNvSpPr>
            <p:nvPr/>
          </p:nvSpPr>
          <p:spPr bwMode="auto">
            <a:xfrm>
              <a:off x="7439025" y="1068388"/>
              <a:ext cx="374650" cy="374650"/>
            </a:xfrm>
            <a:custGeom>
              <a:avLst/>
              <a:gdLst>
                <a:gd name="T0" fmla="*/ 236 w 236"/>
                <a:gd name="T1" fmla="*/ 116 h 236"/>
                <a:gd name="T2" fmla="*/ 236 w 236"/>
                <a:gd name="T3" fmla="*/ 116 h 236"/>
                <a:gd name="T4" fmla="*/ 234 w 236"/>
                <a:gd name="T5" fmla="*/ 104 h 236"/>
                <a:gd name="T6" fmla="*/ 232 w 236"/>
                <a:gd name="T7" fmla="*/ 92 h 236"/>
                <a:gd name="T8" fmla="*/ 226 w 236"/>
                <a:gd name="T9" fmla="*/ 70 h 236"/>
                <a:gd name="T10" fmla="*/ 214 w 236"/>
                <a:gd name="T11" fmla="*/ 50 h 236"/>
                <a:gd name="T12" fmla="*/ 200 w 236"/>
                <a:gd name="T13" fmla="*/ 32 h 236"/>
                <a:gd name="T14" fmla="*/ 182 w 236"/>
                <a:gd name="T15" fmla="*/ 18 h 236"/>
                <a:gd name="T16" fmla="*/ 162 w 236"/>
                <a:gd name="T17" fmla="*/ 8 h 236"/>
                <a:gd name="T18" fmla="*/ 140 w 236"/>
                <a:gd name="T19" fmla="*/ 2 h 236"/>
                <a:gd name="T20" fmla="*/ 128 w 236"/>
                <a:gd name="T21" fmla="*/ 0 h 236"/>
                <a:gd name="T22" fmla="*/ 116 w 236"/>
                <a:gd name="T23" fmla="*/ 0 h 236"/>
                <a:gd name="T24" fmla="*/ 116 w 236"/>
                <a:gd name="T25" fmla="*/ 0 h 236"/>
                <a:gd name="T26" fmla="*/ 104 w 236"/>
                <a:gd name="T27" fmla="*/ 2 h 236"/>
                <a:gd name="T28" fmla="*/ 92 w 236"/>
                <a:gd name="T29" fmla="*/ 4 h 236"/>
                <a:gd name="T30" fmla="*/ 70 w 236"/>
                <a:gd name="T31" fmla="*/ 10 h 236"/>
                <a:gd name="T32" fmla="*/ 50 w 236"/>
                <a:gd name="T33" fmla="*/ 22 h 236"/>
                <a:gd name="T34" fmla="*/ 34 w 236"/>
                <a:gd name="T35" fmla="*/ 36 h 236"/>
                <a:gd name="T36" fmla="*/ 20 w 236"/>
                <a:gd name="T37" fmla="*/ 54 h 236"/>
                <a:gd name="T38" fmla="*/ 8 w 236"/>
                <a:gd name="T39" fmla="*/ 74 h 236"/>
                <a:gd name="T40" fmla="*/ 2 w 236"/>
                <a:gd name="T41" fmla="*/ 96 h 236"/>
                <a:gd name="T42" fmla="*/ 0 w 236"/>
                <a:gd name="T43" fmla="*/ 108 h 236"/>
                <a:gd name="T44" fmla="*/ 0 w 236"/>
                <a:gd name="T45" fmla="*/ 120 h 236"/>
                <a:gd name="T46" fmla="*/ 0 w 236"/>
                <a:gd name="T47" fmla="*/ 120 h 236"/>
                <a:gd name="T48" fmla="*/ 2 w 236"/>
                <a:gd name="T49" fmla="*/ 132 h 236"/>
                <a:gd name="T50" fmla="*/ 4 w 236"/>
                <a:gd name="T51" fmla="*/ 144 h 236"/>
                <a:gd name="T52" fmla="*/ 10 w 236"/>
                <a:gd name="T53" fmla="*/ 166 h 236"/>
                <a:gd name="T54" fmla="*/ 22 w 236"/>
                <a:gd name="T55" fmla="*/ 186 h 236"/>
                <a:gd name="T56" fmla="*/ 36 w 236"/>
                <a:gd name="T57" fmla="*/ 202 h 236"/>
                <a:gd name="T58" fmla="*/ 54 w 236"/>
                <a:gd name="T59" fmla="*/ 216 h 236"/>
                <a:gd name="T60" fmla="*/ 74 w 236"/>
                <a:gd name="T61" fmla="*/ 228 h 236"/>
                <a:gd name="T62" fmla="*/ 96 w 236"/>
                <a:gd name="T63" fmla="*/ 234 h 236"/>
                <a:gd name="T64" fmla="*/ 108 w 236"/>
                <a:gd name="T65" fmla="*/ 236 h 236"/>
                <a:gd name="T66" fmla="*/ 120 w 236"/>
                <a:gd name="T67" fmla="*/ 236 h 236"/>
                <a:gd name="T68" fmla="*/ 120 w 236"/>
                <a:gd name="T69" fmla="*/ 236 h 236"/>
                <a:gd name="T70" fmla="*/ 132 w 236"/>
                <a:gd name="T71" fmla="*/ 234 h 236"/>
                <a:gd name="T72" fmla="*/ 144 w 236"/>
                <a:gd name="T73" fmla="*/ 232 h 236"/>
                <a:gd name="T74" fmla="*/ 166 w 236"/>
                <a:gd name="T75" fmla="*/ 226 h 236"/>
                <a:gd name="T76" fmla="*/ 186 w 236"/>
                <a:gd name="T77" fmla="*/ 214 h 236"/>
                <a:gd name="T78" fmla="*/ 204 w 236"/>
                <a:gd name="T79" fmla="*/ 200 h 236"/>
                <a:gd name="T80" fmla="*/ 218 w 236"/>
                <a:gd name="T81" fmla="*/ 182 h 236"/>
                <a:gd name="T82" fmla="*/ 228 w 236"/>
                <a:gd name="T83" fmla="*/ 162 h 236"/>
                <a:gd name="T84" fmla="*/ 234 w 236"/>
                <a:gd name="T85" fmla="*/ 138 h 236"/>
                <a:gd name="T86" fmla="*/ 236 w 236"/>
                <a:gd name="T87" fmla="*/ 128 h 236"/>
                <a:gd name="T88" fmla="*/ 236 w 236"/>
                <a:gd name="T89" fmla="*/ 11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236">
                  <a:moveTo>
                    <a:pt x="236" y="116"/>
                  </a:moveTo>
                  <a:lnTo>
                    <a:pt x="236" y="116"/>
                  </a:lnTo>
                  <a:lnTo>
                    <a:pt x="234" y="104"/>
                  </a:lnTo>
                  <a:lnTo>
                    <a:pt x="232" y="92"/>
                  </a:lnTo>
                  <a:lnTo>
                    <a:pt x="226" y="70"/>
                  </a:lnTo>
                  <a:lnTo>
                    <a:pt x="214" y="50"/>
                  </a:lnTo>
                  <a:lnTo>
                    <a:pt x="200" y="32"/>
                  </a:lnTo>
                  <a:lnTo>
                    <a:pt x="182" y="18"/>
                  </a:lnTo>
                  <a:lnTo>
                    <a:pt x="162" y="8"/>
                  </a:lnTo>
                  <a:lnTo>
                    <a:pt x="140" y="2"/>
                  </a:lnTo>
                  <a:lnTo>
                    <a:pt x="128" y="0"/>
                  </a:lnTo>
                  <a:lnTo>
                    <a:pt x="116" y="0"/>
                  </a:lnTo>
                  <a:lnTo>
                    <a:pt x="116" y="0"/>
                  </a:lnTo>
                  <a:lnTo>
                    <a:pt x="104" y="2"/>
                  </a:lnTo>
                  <a:lnTo>
                    <a:pt x="92" y="4"/>
                  </a:lnTo>
                  <a:lnTo>
                    <a:pt x="70" y="10"/>
                  </a:lnTo>
                  <a:lnTo>
                    <a:pt x="50" y="22"/>
                  </a:lnTo>
                  <a:lnTo>
                    <a:pt x="34" y="36"/>
                  </a:lnTo>
                  <a:lnTo>
                    <a:pt x="20" y="54"/>
                  </a:lnTo>
                  <a:lnTo>
                    <a:pt x="8" y="74"/>
                  </a:lnTo>
                  <a:lnTo>
                    <a:pt x="2" y="96"/>
                  </a:lnTo>
                  <a:lnTo>
                    <a:pt x="0" y="108"/>
                  </a:lnTo>
                  <a:lnTo>
                    <a:pt x="0" y="120"/>
                  </a:lnTo>
                  <a:lnTo>
                    <a:pt x="0" y="120"/>
                  </a:lnTo>
                  <a:lnTo>
                    <a:pt x="2" y="132"/>
                  </a:lnTo>
                  <a:lnTo>
                    <a:pt x="4" y="144"/>
                  </a:lnTo>
                  <a:lnTo>
                    <a:pt x="10" y="166"/>
                  </a:lnTo>
                  <a:lnTo>
                    <a:pt x="22" y="186"/>
                  </a:lnTo>
                  <a:lnTo>
                    <a:pt x="36" y="202"/>
                  </a:lnTo>
                  <a:lnTo>
                    <a:pt x="54" y="216"/>
                  </a:lnTo>
                  <a:lnTo>
                    <a:pt x="74" y="228"/>
                  </a:lnTo>
                  <a:lnTo>
                    <a:pt x="96" y="234"/>
                  </a:lnTo>
                  <a:lnTo>
                    <a:pt x="108" y="236"/>
                  </a:lnTo>
                  <a:lnTo>
                    <a:pt x="120" y="236"/>
                  </a:lnTo>
                  <a:lnTo>
                    <a:pt x="120" y="236"/>
                  </a:lnTo>
                  <a:lnTo>
                    <a:pt x="132" y="234"/>
                  </a:lnTo>
                  <a:lnTo>
                    <a:pt x="144" y="232"/>
                  </a:lnTo>
                  <a:lnTo>
                    <a:pt x="166" y="226"/>
                  </a:lnTo>
                  <a:lnTo>
                    <a:pt x="186" y="214"/>
                  </a:lnTo>
                  <a:lnTo>
                    <a:pt x="204" y="200"/>
                  </a:lnTo>
                  <a:lnTo>
                    <a:pt x="218" y="182"/>
                  </a:lnTo>
                  <a:lnTo>
                    <a:pt x="228" y="162"/>
                  </a:lnTo>
                  <a:lnTo>
                    <a:pt x="234" y="138"/>
                  </a:lnTo>
                  <a:lnTo>
                    <a:pt x="236" y="128"/>
                  </a:lnTo>
                  <a:lnTo>
                    <a:pt x="236"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a:t>1</a:t>
              </a:r>
            </a:p>
          </p:txBody>
        </p:sp>
      </p:grpSp>
      <p:grpSp>
        <p:nvGrpSpPr>
          <p:cNvPr id="72" name="Group 71"/>
          <p:cNvGrpSpPr/>
          <p:nvPr/>
        </p:nvGrpSpPr>
        <p:grpSpPr>
          <a:xfrm>
            <a:off x="7682586" y="1408337"/>
            <a:ext cx="1616075" cy="1868488"/>
            <a:chOff x="7385050" y="1601788"/>
            <a:chExt cx="1616075" cy="1868488"/>
          </a:xfrm>
        </p:grpSpPr>
        <p:sp>
          <p:nvSpPr>
            <p:cNvPr id="73" name="Freeform 11"/>
            <p:cNvSpPr>
              <a:spLocks/>
            </p:cNvSpPr>
            <p:nvPr/>
          </p:nvSpPr>
          <p:spPr bwMode="auto">
            <a:xfrm>
              <a:off x="7385050" y="1601788"/>
              <a:ext cx="679450" cy="690563"/>
            </a:xfrm>
            <a:custGeom>
              <a:avLst/>
              <a:gdLst>
                <a:gd name="T0" fmla="*/ 404 w 428"/>
                <a:gd name="T1" fmla="*/ 0 h 435"/>
                <a:gd name="T2" fmla="*/ 232 w 428"/>
                <a:gd name="T3" fmla="*/ 263 h 435"/>
                <a:gd name="T4" fmla="*/ 0 w 428"/>
                <a:gd name="T5" fmla="*/ 415 h 435"/>
                <a:gd name="T6" fmla="*/ 0 w 428"/>
                <a:gd name="T7" fmla="*/ 415 h 435"/>
                <a:gd name="T8" fmla="*/ 18 w 428"/>
                <a:gd name="T9" fmla="*/ 435 h 435"/>
                <a:gd name="T10" fmla="*/ 18 w 428"/>
                <a:gd name="T11" fmla="*/ 435 h 435"/>
                <a:gd name="T12" fmla="*/ 16 w 428"/>
                <a:gd name="T13" fmla="*/ 431 h 435"/>
                <a:gd name="T14" fmla="*/ 250 w 428"/>
                <a:gd name="T15" fmla="*/ 285 h 435"/>
                <a:gd name="T16" fmla="*/ 428 w 428"/>
                <a:gd name="T17" fmla="*/ 26 h 435"/>
                <a:gd name="T18" fmla="*/ 404 w 428"/>
                <a:gd name="T19"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8" h="435">
                  <a:moveTo>
                    <a:pt x="404" y="0"/>
                  </a:moveTo>
                  <a:lnTo>
                    <a:pt x="232" y="263"/>
                  </a:lnTo>
                  <a:lnTo>
                    <a:pt x="0" y="415"/>
                  </a:lnTo>
                  <a:lnTo>
                    <a:pt x="0" y="415"/>
                  </a:lnTo>
                  <a:lnTo>
                    <a:pt x="18" y="435"/>
                  </a:lnTo>
                  <a:lnTo>
                    <a:pt x="18" y="435"/>
                  </a:lnTo>
                  <a:lnTo>
                    <a:pt x="16" y="431"/>
                  </a:lnTo>
                  <a:lnTo>
                    <a:pt x="250" y="285"/>
                  </a:lnTo>
                  <a:lnTo>
                    <a:pt x="428" y="26"/>
                  </a:lnTo>
                  <a:lnTo>
                    <a:pt x="404" y="0"/>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2"/>
            <p:cNvSpPr>
              <a:spLocks/>
            </p:cNvSpPr>
            <p:nvPr/>
          </p:nvSpPr>
          <p:spPr bwMode="auto">
            <a:xfrm>
              <a:off x="7410450" y="1643063"/>
              <a:ext cx="1339850" cy="1827213"/>
            </a:xfrm>
            <a:custGeom>
              <a:avLst/>
              <a:gdLst>
                <a:gd name="T0" fmla="*/ 0 w 844"/>
                <a:gd name="T1" fmla="*/ 405 h 1151"/>
                <a:gd name="T2" fmla="*/ 2 w 844"/>
                <a:gd name="T3" fmla="*/ 409 h 1151"/>
                <a:gd name="T4" fmla="*/ 26 w 844"/>
                <a:gd name="T5" fmla="*/ 439 h 1151"/>
                <a:gd name="T6" fmla="*/ 32 w 844"/>
                <a:gd name="T7" fmla="*/ 447 h 1151"/>
                <a:gd name="T8" fmla="*/ 56 w 844"/>
                <a:gd name="T9" fmla="*/ 477 h 1151"/>
                <a:gd name="T10" fmla="*/ 60 w 844"/>
                <a:gd name="T11" fmla="*/ 483 h 1151"/>
                <a:gd name="T12" fmla="*/ 82 w 844"/>
                <a:gd name="T13" fmla="*/ 515 h 1151"/>
                <a:gd name="T14" fmla="*/ 88 w 844"/>
                <a:gd name="T15" fmla="*/ 523 h 1151"/>
                <a:gd name="T16" fmla="*/ 108 w 844"/>
                <a:gd name="T17" fmla="*/ 555 h 1151"/>
                <a:gd name="T18" fmla="*/ 112 w 844"/>
                <a:gd name="T19" fmla="*/ 563 h 1151"/>
                <a:gd name="T20" fmla="*/ 132 w 844"/>
                <a:gd name="T21" fmla="*/ 597 h 1151"/>
                <a:gd name="T22" fmla="*/ 136 w 844"/>
                <a:gd name="T23" fmla="*/ 605 h 1151"/>
                <a:gd name="T24" fmla="*/ 154 w 844"/>
                <a:gd name="T25" fmla="*/ 639 h 1151"/>
                <a:gd name="T26" fmla="*/ 158 w 844"/>
                <a:gd name="T27" fmla="*/ 647 h 1151"/>
                <a:gd name="T28" fmla="*/ 174 w 844"/>
                <a:gd name="T29" fmla="*/ 683 h 1151"/>
                <a:gd name="T30" fmla="*/ 178 w 844"/>
                <a:gd name="T31" fmla="*/ 691 h 1151"/>
                <a:gd name="T32" fmla="*/ 192 w 844"/>
                <a:gd name="T33" fmla="*/ 727 h 1151"/>
                <a:gd name="T34" fmla="*/ 196 w 844"/>
                <a:gd name="T35" fmla="*/ 737 h 1151"/>
                <a:gd name="T36" fmla="*/ 208 w 844"/>
                <a:gd name="T37" fmla="*/ 773 h 1151"/>
                <a:gd name="T38" fmla="*/ 212 w 844"/>
                <a:gd name="T39" fmla="*/ 783 h 1151"/>
                <a:gd name="T40" fmla="*/ 222 w 844"/>
                <a:gd name="T41" fmla="*/ 819 h 1151"/>
                <a:gd name="T42" fmla="*/ 226 w 844"/>
                <a:gd name="T43" fmla="*/ 829 h 1151"/>
                <a:gd name="T44" fmla="*/ 236 w 844"/>
                <a:gd name="T45" fmla="*/ 865 h 1151"/>
                <a:gd name="T46" fmla="*/ 238 w 844"/>
                <a:gd name="T47" fmla="*/ 877 h 1151"/>
                <a:gd name="T48" fmla="*/ 246 w 844"/>
                <a:gd name="T49" fmla="*/ 913 h 1151"/>
                <a:gd name="T50" fmla="*/ 248 w 844"/>
                <a:gd name="T51" fmla="*/ 925 h 1151"/>
                <a:gd name="T52" fmla="*/ 254 w 844"/>
                <a:gd name="T53" fmla="*/ 961 h 1151"/>
                <a:gd name="T54" fmla="*/ 256 w 844"/>
                <a:gd name="T55" fmla="*/ 975 h 1151"/>
                <a:gd name="T56" fmla="*/ 260 w 844"/>
                <a:gd name="T57" fmla="*/ 1011 h 1151"/>
                <a:gd name="T58" fmla="*/ 260 w 844"/>
                <a:gd name="T59" fmla="*/ 1023 h 1151"/>
                <a:gd name="T60" fmla="*/ 264 w 844"/>
                <a:gd name="T61" fmla="*/ 1061 h 1151"/>
                <a:gd name="T62" fmla="*/ 264 w 844"/>
                <a:gd name="T63" fmla="*/ 1073 h 1151"/>
                <a:gd name="T64" fmla="*/ 266 w 844"/>
                <a:gd name="T65" fmla="*/ 1095 h 1151"/>
                <a:gd name="T66" fmla="*/ 844 w 844"/>
                <a:gd name="T67" fmla="*/ 1087 h 1151"/>
                <a:gd name="T68" fmla="*/ 840 w 844"/>
                <a:gd name="T69" fmla="*/ 1009 h 1151"/>
                <a:gd name="T70" fmla="*/ 822 w 844"/>
                <a:gd name="T71" fmla="*/ 857 h 1151"/>
                <a:gd name="T72" fmla="*/ 792 w 844"/>
                <a:gd name="T73" fmla="*/ 707 h 1151"/>
                <a:gd name="T74" fmla="*/ 748 w 844"/>
                <a:gd name="T75" fmla="*/ 565 h 1151"/>
                <a:gd name="T76" fmla="*/ 692 w 844"/>
                <a:gd name="T77" fmla="*/ 427 h 1151"/>
                <a:gd name="T78" fmla="*/ 626 w 844"/>
                <a:gd name="T79" fmla="*/ 295 h 1151"/>
                <a:gd name="T80" fmla="*/ 548 w 844"/>
                <a:gd name="T81" fmla="*/ 172 h 1151"/>
                <a:gd name="T82" fmla="*/ 460 w 844"/>
                <a:gd name="T83" fmla="*/ 56 h 1151"/>
                <a:gd name="T84" fmla="*/ 234 w 844"/>
                <a:gd name="T85" fmla="*/ 25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4" h="1151">
                  <a:moveTo>
                    <a:pt x="234" y="259"/>
                  </a:moveTo>
                  <a:lnTo>
                    <a:pt x="0" y="405"/>
                  </a:lnTo>
                  <a:lnTo>
                    <a:pt x="0" y="405"/>
                  </a:lnTo>
                  <a:lnTo>
                    <a:pt x="2" y="409"/>
                  </a:lnTo>
                  <a:lnTo>
                    <a:pt x="2" y="409"/>
                  </a:lnTo>
                  <a:lnTo>
                    <a:pt x="26" y="439"/>
                  </a:lnTo>
                  <a:lnTo>
                    <a:pt x="26" y="439"/>
                  </a:lnTo>
                  <a:lnTo>
                    <a:pt x="32" y="447"/>
                  </a:lnTo>
                  <a:lnTo>
                    <a:pt x="32" y="447"/>
                  </a:lnTo>
                  <a:lnTo>
                    <a:pt x="56" y="477"/>
                  </a:lnTo>
                  <a:lnTo>
                    <a:pt x="56" y="477"/>
                  </a:lnTo>
                  <a:lnTo>
                    <a:pt x="60" y="483"/>
                  </a:lnTo>
                  <a:lnTo>
                    <a:pt x="60" y="483"/>
                  </a:lnTo>
                  <a:lnTo>
                    <a:pt x="82" y="515"/>
                  </a:lnTo>
                  <a:lnTo>
                    <a:pt x="82" y="515"/>
                  </a:lnTo>
                  <a:lnTo>
                    <a:pt x="88" y="523"/>
                  </a:lnTo>
                  <a:lnTo>
                    <a:pt x="88" y="523"/>
                  </a:lnTo>
                  <a:lnTo>
                    <a:pt x="108" y="555"/>
                  </a:lnTo>
                  <a:lnTo>
                    <a:pt x="108" y="555"/>
                  </a:lnTo>
                  <a:lnTo>
                    <a:pt x="112" y="563"/>
                  </a:lnTo>
                  <a:lnTo>
                    <a:pt x="112" y="563"/>
                  </a:lnTo>
                  <a:lnTo>
                    <a:pt x="132" y="597"/>
                  </a:lnTo>
                  <a:lnTo>
                    <a:pt x="132" y="597"/>
                  </a:lnTo>
                  <a:lnTo>
                    <a:pt x="136" y="605"/>
                  </a:lnTo>
                  <a:lnTo>
                    <a:pt x="136" y="605"/>
                  </a:lnTo>
                  <a:lnTo>
                    <a:pt x="154" y="639"/>
                  </a:lnTo>
                  <a:lnTo>
                    <a:pt x="154" y="639"/>
                  </a:lnTo>
                  <a:lnTo>
                    <a:pt x="158" y="647"/>
                  </a:lnTo>
                  <a:lnTo>
                    <a:pt x="158" y="647"/>
                  </a:lnTo>
                  <a:lnTo>
                    <a:pt x="174" y="683"/>
                  </a:lnTo>
                  <a:lnTo>
                    <a:pt x="174" y="683"/>
                  </a:lnTo>
                  <a:lnTo>
                    <a:pt x="178" y="691"/>
                  </a:lnTo>
                  <a:lnTo>
                    <a:pt x="178" y="691"/>
                  </a:lnTo>
                  <a:lnTo>
                    <a:pt x="192" y="727"/>
                  </a:lnTo>
                  <a:lnTo>
                    <a:pt x="192" y="727"/>
                  </a:lnTo>
                  <a:lnTo>
                    <a:pt x="196" y="737"/>
                  </a:lnTo>
                  <a:lnTo>
                    <a:pt x="196" y="737"/>
                  </a:lnTo>
                  <a:lnTo>
                    <a:pt x="208" y="773"/>
                  </a:lnTo>
                  <a:lnTo>
                    <a:pt x="208" y="773"/>
                  </a:lnTo>
                  <a:lnTo>
                    <a:pt x="212" y="783"/>
                  </a:lnTo>
                  <a:lnTo>
                    <a:pt x="212" y="783"/>
                  </a:lnTo>
                  <a:lnTo>
                    <a:pt x="222" y="819"/>
                  </a:lnTo>
                  <a:lnTo>
                    <a:pt x="222" y="819"/>
                  </a:lnTo>
                  <a:lnTo>
                    <a:pt x="226" y="829"/>
                  </a:lnTo>
                  <a:lnTo>
                    <a:pt x="226" y="829"/>
                  </a:lnTo>
                  <a:lnTo>
                    <a:pt x="236" y="865"/>
                  </a:lnTo>
                  <a:lnTo>
                    <a:pt x="236" y="865"/>
                  </a:lnTo>
                  <a:lnTo>
                    <a:pt x="238" y="877"/>
                  </a:lnTo>
                  <a:lnTo>
                    <a:pt x="238" y="877"/>
                  </a:lnTo>
                  <a:lnTo>
                    <a:pt x="246" y="913"/>
                  </a:lnTo>
                  <a:lnTo>
                    <a:pt x="246" y="913"/>
                  </a:lnTo>
                  <a:lnTo>
                    <a:pt x="248" y="925"/>
                  </a:lnTo>
                  <a:lnTo>
                    <a:pt x="248" y="925"/>
                  </a:lnTo>
                  <a:lnTo>
                    <a:pt x="254" y="961"/>
                  </a:lnTo>
                  <a:lnTo>
                    <a:pt x="254" y="961"/>
                  </a:lnTo>
                  <a:lnTo>
                    <a:pt x="256" y="975"/>
                  </a:lnTo>
                  <a:lnTo>
                    <a:pt x="256" y="975"/>
                  </a:lnTo>
                  <a:lnTo>
                    <a:pt x="260" y="1011"/>
                  </a:lnTo>
                  <a:lnTo>
                    <a:pt x="260" y="1011"/>
                  </a:lnTo>
                  <a:lnTo>
                    <a:pt x="260" y="1023"/>
                  </a:lnTo>
                  <a:lnTo>
                    <a:pt x="260" y="1023"/>
                  </a:lnTo>
                  <a:lnTo>
                    <a:pt x="264" y="1061"/>
                  </a:lnTo>
                  <a:lnTo>
                    <a:pt x="264" y="1061"/>
                  </a:lnTo>
                  <a:lnTo>
                    <a:pt x="264" y="1073"/>
                  </a:lnTo>
                  <a:lnTo>
                    <a:pt x="264" y="1073"/>
                  </a:lnTo>
                  <a:lnTo>
                    <a:pt x="266" y="1095"/>
                  </a:lnTo>
                  <a:lnTo>
                    <a:pt x="536" y="1151"/>
                  </a:lnTo>
                  <a:lnTo>
                    <a:pt x="844" y="1087"/>
                  </a:lnTo>
                  <a:lnTo>
                    <a:pt x="844" y="1087"/>
                  </a:lnTo>
                  <a:lnTo>
                    <a:pt x="840" y="1009"/>
                  </a:lnTo>
                  <a:lnTo>
                    <a:pt x="832" y="933"/>
                  </a:lnTo>
                  <a:lnTo>
                    <a:pt x="822" y="857"/>
                  </a:lnTo>
                  <a:lnTo>
                    <a:pt x="808" y="781"/>
                  </a:lnTo>
                  <a:lnTo>
                    <a:pt x="792" y="707"/>
                  </a:lnTo>
                  <a:lnTo>
                    <a:pt x="772" y="635"/>
                  </a:lnTo>
                  <a:lnTo>
                    <a:pt x="748" y="565"/>
                  </a:lnTo>
                  <a:lnTo>
                    <a:pt x="722" y="495"/>
                  </a:lnTo>
                  <a:lnTo>
                    <a:pt x="692" y="427"/>
                  </a:lnTo>
                  <a:lnTo>
                    <a:pt x="660" y="361"/>
                  </a:lnTo>
                  <a:lnTo>
                    <a:pt x="626" y="295"/>
                  </a:lnTo>
                  <a:lnTo>
                    <a:pt x="588" y="233"/>
                  </a:lnTo>
                  <a:lnTo>
                    <a:pt x="548" y="172"/>
                  </a:lnTo>
                  <a:lnTo>
                    <a:pt x="504" y="114"/>
                  </a:lnTo>
                  <a:lnTo>
                    <a:pt x="460" y="56"/>
                  </a:lnTo>
                  <a:lnTo>
                    <a:pt x="412" y="0"/>
                  </a:lnTo>
                  <a:lnTo>
                    <a:pt x="234" y="25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3"/>
            <p:cNvSpPr>
              <a:spLocks/>
            </p:cNvSpPr>
            <p:nvPr/>
          </p:nvSpPr>
          <p:spPr bwMode="auto">
            <a:xfrm>
              <a:off x="8432800" y="2689226"/>
              <a:ext cx="568325" cy="568325"/>
            </a:xfrm>
            <a:custGeom>
              <a:avLst/>
              <a:gdLst>
                <a:gd name="T0" fmla="*/ 308 w 358"/>
                <a:gd name="T1" fmla="*/ 304 h 358"/>
                <a:gd name="T2" fmla="*/ 330 w 358"/>
                <a:gd name="T3" fmla="*/ 274 h 358"/>
                <a:gd name="T4" fmla="*/ 346 w 358"/>
                <a:gd name="T5" fmla="*/ 242 h 358"/>
                <a:gd name="T6" fmla="*/ 356 w 358"/>
                <a:gd name="T7" fmla="*/ 210 h 358"/>
                <a:gd name="T8" fmla="*/ 358 w 358"/>
                <a:gd name="T9" fmla="*/ 176 h 358"/>
                <a:gd name="T10" fmla="*/ 354 w 358"/>
                <a:gd name="T11" fmla="*/ 140 h 358"/>
                <a:gd name="T12" fmla="*/ 342 w 358"/>
                <a:gd name="T13" fmla="*/ 108 h 358"/>
                <a:gd name="T14" fmla="*/ 326 w 358"/>
                <a:gd name="T15" fmla="*/ 78 h 358"/>
                <a:gd name="T16" fmla="*/ 302 w 358"/>
                <a:gd name="T17" fmla="*/ 50 h 358"/>
                <a:gd name="T18" fmla="*/ 288 w 358"/>
                <a:gd name="T19" fmla="*/ 38 h 358"/>
                <a:gd name="T20" fmla="*/ 258 w 358"/>
                <a:gd name="T21" fmla="*/ 18 h 358"/>
                <a:gd name="T22" fmla="*/ 226 w 358"/>
                <a:gd name="T23" fmla="*/ 6 h 358"/>
                <a:gd name="T24" fmla="*/ 192 w 358"/>
                <a:gd name="T25" fmla="*/ 0 h 358"/>
                <a:gd name="T26" fmla="*/ 158 w 358"/>
                <a:gd name="T27" fmla="*/ 2 h 358"/>
                <a:gd name="T28" fmla="*/ 124 w 358"/>
                <a:gd name="T29" fmla="*/ 8 h 358"/>
                <a:gd name="T30" fmla="*/ 92 w 358"/>
                <a:gd name="T31" fmla="*/ 22 h 358"/>
                <a:gd name="T32" fmla="*/ 62 w 358"/>
                <a:gd name="T33" fmla="*/ 42 h 358"/>
                <a:gd name="T34" fmla="*/ 48 w 358"/>
                <a:gd name="T35" fmla="*/ 56 h 358"/>
                <a:gd name="T36" fmla="*/ 26 w 358"/>
                <a:gd name="T37" fmla="*/ 84 h 358"/>
                <a:gd name="T38" fmla="*/ 10 w 358"/>
                <a:gd name="T39" fmla="*/ 116 h 358"/>
                <a:gd name="T40" fmla="*/ 2 w 358"/>
                <a:gd name="T41" fmla="*/ 148 h 358"/>
                <a:gd name="T42" fmla="*/ 0 w 358"/>
                <a:gd name="T43" fmla="*/ 184 h 358"/>
                <a:gd name="T44" fmla="*/ 4 w 358"/>
                <a:gd name="T45" fmla="*/ 218 h 358"/>
                <a:gd name="T46" fmla="*/ 14 w 358"/>
                <a:gd name="T47" fmla="*/ 250 h 358"/>
                <a:gd name="T48" fmla="*/ 30 w 358"/>
                <a:gd name="T49" fmla="*/ 282 h 358"/>
                <a:gd name="T50" fmla="*/ 54 w 358"/>
                <a:gd name="T51" fmla="*/ 308 h 358"/>
                <a:gd name="T52" fmla="*/ 68 w 358"/>
                <a:gd name="T53" fmla="*/ 320 h 358"/>
                <a:gd name="T54" fmla="*/ 98 w 358"/>
                <a:gd name="T55" fmla="*/ 340 h 358"/>
                <a:gd name="T56" fmla="*/ 132 w 358"/>
                <a:gd name="T57" fmla="*/ 352 h 358"/>
                <a:gd name="T58" fmla="*/ 166 w 358"/>
                <a:gd name="T59" fmla="*/ 358 h 358"/>
                <a:gd name="T60" fmla="*/ 200 w 358"/>
                <a:gd name="T61" fmla="*/ 358 h 358"/>
                <a:gd name="T62" fmla="*/ 234 w 358"/>
                <a:gd name="T63" fmla="*/ 350 h 358"/>
                <a:gd name="T64" fmla="*/ 266 w 358"/>
                <a:gd name="T65" fmla="*/ 336 h 358"/>
                <a:gd name="T66" fmla="*/ 294 w 358"/>
                <a:gd name="T67" fmla="*/ 31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8">
                  <a:moveTo>
                    <a:pt x="308" y="304"/>
                  </a:moveTo>
                  <a:lnTo>
                    <a:pt x="308" y="304"/>
                  </a:lnTo>
                  <a:lnTo>
                    <a:pt x="320" y="290"/>
                  </a:lnTo>
                  <a:lnTo>
                    <a:pt x="330" y="274"/>
                  </a:lnTo>
                  <a:lnTo>
                    <a:pt x="338" y="258"/>
                  </a:lnTo>
                  <a:lnTo>
                    <a:pt x="346" y="242"/>
                  </a:lnTo>
                  <a:lnTo>
                    <a:pt x="352" y="226"/>
                  </a:lnTo>
                  <a:lnTo>
                    <a:pt x="356" y="210"/>
                  </a:lnTo>
                  <a:lnTo>
                    <a:pt x="358" y="192"/>
                  </a:lnTo>
                  <a:lnTo>
                    <a:pt x="358" y="176"/>
                  </a:lnTo>
                  <a:lnTo>
                    <a:pt x="356" y="158"/>
                  </a:lnTo>
                  <a:lnTo>
                    <a:pt x="354" y="140"/>
                  </a:lnTo>
                  <a:lnTo>
                    <a:pt x="348" y="124"/>
                  </a:lnTo>
                  <a:lnTo>
                    <a:pt x="342" y="108"/>
                  </a:lnTo>
                  <a:lnTo>
                    <a:pt x="336" y="92"/>
                  </a:lnTo>
                  <a:lnTo>
                    <a:pt x="326" y="78"/>
                  </a:lnTo>
                  <a:lnTo>
                    <a:pt x="314" y="62"/>
                  </a:lnTo>
                  <a:lnTo>
                    <a:pt x="302" y="50"/>
                  </a:lnTo>
                  <a:lnTo>
                    <a:pt x="302" y="50"/>
                  </a:lnTo>
                  <a:lnTo>
                    <a:pt x="288" y="38"/>
                  </a:lnTo>
                  <a:lnTo>
                    <a:pt x="274" y="28"/>
                  </a:lnTo>
                  <a:lnTo>
                    <a:pt x="258" y="18"/>
                  </a:lnTo>
                  <a:lnTo>
                    <a:pt x="242" y="12"/>
                  </a:lnTo>
                  <a:lnTo>
                    <a:pt x="226" y="6"/>
                  </a:lnTo>
                  <a:lnTo>
                    <a:pt x="208" y="2"/>
                  </a:lnTo>
                  <a:lnTo>
                    <a:pt x="192" y="0"/>
                  </a:lnTo>
                  <a:lnTo>
                    <a:pt x="174" y="0"/>
                  </a:lnTo>
                  <a:lnTo>
                    <a:pt x="158" y="2"/>
                  </a:lnTo>
                  <a:lnTo>
                    <a:pt x="140" y="4"/>
                  </a:lnTo>
                  <a:lnTo>
                    <a:pt x="124" y="8"/>
                  </a:lnTo>
                  <a:lnTo>
                    <a:pt x="108" y="14"/>
                  </a:lnTo>
                  <a:lnTo>
                    <a:pt x="92" y="22"/>
                  </a:lnTo>
                  <a:lnTo>
                    <a:pt x="76" y="32"/>
                  </a:lnTo>
                  <a:lnTo>
                    <a:pt x="62" y="42"/>
                  </a:lnTo>
                  <a:lnTo>
                    <a:pt x="48" y="56"/>
                  </a:lnTo>
                  <a:lnTo>
                    <a:pt x="48" y="56"/>
                  </a:lnTo>
                  <a:lnTo>
                    <a:pt x="36" y="70"/>
                  </a:lnTo>
                  <a:lnTo>
                    <a:pt x="26" y="84"/>
                  </a:lnTo>
                  <a:lnTo>
                    <a:pt x="18" y="100"/>
                  </a:lnTo>
                  <a:lnTo>
                    <a:pt x="10" y="116"/>
                  </a:lnTo>
                  <a:lnTo>
                    <a:pt x="6" y="132"/>
                  </a:lnTo>
                  <a:lnTo>
                    <a:pt x="2" y="148"/>
                  </a:lnTo>
                  <a:lnTo>
                    <a:pt x="0" y="166"/>
                  </a:lnTo>
                  <a:lnTo>
                    <a:pt x="0" y="184"/>
                  </a:lnTo>
                  <a:lnTo>
                    <a:pt x="0" y="200"/>
                  </a:lnTo>
                  <a:lnTo>
                    <a:pt x="4" y="218"/>
                  </a:lnTo>
                  <a:lnTo>
                    <a:pt x="8" y="234"/>
                  </a:lnTo>
                  <a:lnTo>
                    <a:pt x="14" y="250"/>
                  </a:lnTo>
                  <a:lnTo>
                    <a:pt x="22" y="266"/>
                  </a:lnTo>
                  <a:lnTo>
                    <a:pt x="30" y="282"/>
                  </a:lnTo>
                  <a:lnTo>
                    <a:pt x="42" y="296"/>
                  </a:lnTo>
                  <a:lnTo>
                    <a:pt x="54" y="308"/>
                  </a:lnTo>
                  <a:lnTo>
                    <a:pt x="54" y="308"/>
                  </a:lnTo>
                  <a:lnTo>
                    <a:pt x="68" y="320"/>
                  </a:lnTo>
                  <a:lnTo>
                    <a:pt x="84" y="332"/>
                  </a:lnTo>
                  <a:lnTo>
                    <a:pt x="98" y="340"/>
                  </a:lnTo>
                  <a:lnTo>
                    <a:pt x="114" y="346"/>
                  </a:lnTo>
                  <a:lnTo>
                    <a:pt x="132" y="352"/>
                  </a:lnTo>
                  <a:lnTo>
                    <a:pt x="148" y="356"/>
                  </a:lnTo>
                  <a:lnTo>
                    <a:pt x="166" y="358"/>
                  </a:lnTo>
                  <a:lnTo>
                    <a:pt x="182" y="358"/>
                  </a:lnTo>
                  <a:lnTo>
                    <a:pt x="200" y="358"/>
                  </a:lnTo>
                  <a:lnTo>
                    <a:pt x="216" y="354"/>
                  </a:lnTo>
                  <a:lnTo>
                    <a:pt x="234" y="350"/>
                  </a:lnTo>
                  <a:lnTo>
                    <a:pt x="250" y="344"/>
                  </a:lnTo>
                  <a:lnTo>
                    <a:pt x="266" y="336"/>
                  </a:lnTo>
                  <a:lnTo>
                    <a:pt x="280" y="326"/>
                  </a:lnTo>
                  <a:lnTo>
                    <a:pt x="294" y="316"/>
                  </a:lnTo>
                  <a:lnTo>
                    <a:pt x="308" y="30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5"/>
            <p:cNvSpPr>
              <a:spLocks/>
            </p:cNvSpPr>
            <p:nvPr/>
          </p:nvSpPr>
          <p:spPr bwMode="auto">
            <a:xfrm>
              <a:off x="8509000" y="2765426"/>
              <a:ext cx="412750" cy="415925"/>
            </a:xfrm>
            <a:custGeom>
              <a:avLst/>
              <a:gdLst>
                <a:gd name="T0" fmla="*/ 224 w 260"/>
                <a:gd name="T1" fmla="*/ 222 h 262"/>
                <a:gd name="T2" fmla="*/ 242 w 260"/>
                <a:gd name="T3" fmla="*/ 200 h 262"/>
                <a:gd name="T4" fmla="*/ 252 w 260"/>
                <a:gd name="T5" fmla="*/ 178 h 262"/>
                <a:gd name="T6" fmla="*/ 260 w 260"/>
                <a:gd name="T7" fmla="*/ 154 h 262"/>
                <a:gd name="T8" fmla="*/ 260 w 260"/>
                <a:gd name="T9" fmla="*/ 128 h 262"/>
                <a:gd name="T10" fmla="*/ 258 w 260"/>
                <a:gd name="T11" fmla="*/ 104 h 262"/>
                <a:gd name="T12" fmla="*/ 250 w 260"/>
                <a:gd name="T13" fmla="*/ 80 h 262"/>
                <a:gd name="T14" fmla="*/ 238 w 260"/>
                <a:gd name="T15" fmla="*/ 56 h 262"/>
                <a:gd name="T16" fmla="*/ 220 w 260"/>
                <a:gd name="T17" fmla="*/ 36 h 262"/>
                <a:gd name="T18" fmla="*/ 210 w 260"/>
                <a:gd name="T19" fmla="*/ 28 h 262"/>
                <a:gd name="T20" fmla="*/ 188 w 260"/>
                <a:gd name="T21" fmla="*/ 14 h 262"/>
                <a:gd name="T22" fmla="*/ 164 w 260"/>
                <a:gd name="T23" fmla="*/ 6 h 262"/>
                <a:gd name="T24" fmla="*/ 140 w 260"/>
                <a:gd name="T25" fmla="*/ 0 h 262"/>
                <a:gd name="T26" fmla="*/ 114 w 260"/>
                <a:gd name="T27" fmla="*/ 2 h 262"/>
                <a:gd name="T28" fmla="*/ 90 w 260"/>
                <a:gd name="T29" fmla="*/ 6 h 262"/>
                <a:gd name="T30" fmla="*/ 66 w 260"/>
                <a:gd name="T31" fmla="*/ 16 h 262"/>
                <a:gd name="T32" fmla="*/ 46 w 260"/>
                <a:gd name="T33" fmla="*/ 32 h 262"/>
                <a:gd name="T34" fmla="*/ 36 w 260"/>
                <a:gd name="T35" fmla="*/ 40 h 262"/>
                <a:gd name="T36" fmla="*/ 20 w 260"/>
                <a:gd name="T37" fmla="*/ 62 h 262"/>
                <a:gd name="T38" fmla="*/ 8 w 260"/>
                <a:gd name="T39" fmla="*/ 84 h 262"/>
                <a:gd name="T40" fmla="*/ 2 w 260"/>
                <a:gd name="T41" fmla="*/ 110 h 262"/>
                <a:gd name="T42" fmla="*/ 0 w 260"/>
                <a:gd name="T43" fmla="*/ 134 h 262"/>
                <a:gd name="T44" fmla="*/ 2 w 260"/>
                <a:gd name="T45" fmla="*/ 158 h 262"/>
                <a:gd name="T46" fmla="*/ 10 w 260"/>
                <a:gd name="T47" fmla="*/ 184 h 262"/>
                <a:gd name="T48" fmla="*/ 22 w 260"/>
                <a:gd name="T49" fmla="*/ 206 h 262"/>
                <a:gd name="T50" fmla="*/ 40 w 260"/>
                <a:gd name="T51" fmla="*/ 226 h 262"/>
                <a:gd name="T52" fmla="*/ 50 w 260"/>
                <a:gd name="T53" fmla="*/ 234 h 262"/>
                <a:gd name="T54" fmla="*/ 72 w 260"/>
                <a:gd name="T55" fmla="*/ 248 h 262"/>
                <a:gd name="T56" fmla="*/ 96 w 260"/>
                <a:gd name="T57" fmla="*/ 258 h 262"/>
                <a:gd name="T58" fmla="*/ 120 w 260"/>
                <a:gd name="T59" fmla="*/ 262 h 262"/>
                <a:gd name="T60" fmla="*/ 146 w 260"/>
                <a:gd name="T61" fmla="*/ 260 h 262"/>
                <a:gd name="T62" fmla="*/ 170 w 260"/>
                <a:gd name="T63" fmla="*/ 256 h 262"/>
                <a:gd name="T64" fmla="*/ 194 w 260"/>
                <a:gd name="T65" fmla="*/ 246 h 262"/>
                <a:gd name="T66" fmla="*/ 216 w 260"/>
                <a:gd name="T67" fmla="*/ 23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262">
                  <a:moveTo>
                    <a:pt x="224" y="222"/>
                  </a:moveTo>
                  <a:lnTo>
                    <a:pt x="224" y="222"/>
                  </a:lnTo>
                  <a:lnTo>
                    <a:pt x="234" y="212"/>
                  </a:lnTo>
                  <a:lnTo>
                    <a:pt x="242" y="200"/>
                  </a:lnTo>
                  <a:lnTo>
                    <a:pt x="248" y="190"/>
                  </a:lnTo>
                  <a:lnTo>
                    <a:pt x="252" y="178"/>
                  </a:lnTo>
                  <a:lnTo>
                    <a:pt x="256" y="166"/>
                  </a:lnTo>
                  <a:lnTo>
                    <a:pt x="260" y="154"/>
                  </a:lnTo>
                  <a:lnTo>
                    <a:pt x="260" y="140"/>
                  </a:lnTo>
                  <a:lnTo>
                    <a:pt x="260" y="128"/>
                  </a:lnTo>
                  <a:lnTo>
                    <a:pt x="260" y="116"/>
                  </a:lnTo>
                  <a:lnTo>
                    <a:pt x="258" y="104"/>
                  </a:lnTo>
                  <a:lnTo>
                    <a:pt x="254" y="92"/>
                  </a:lnTo>
                  <a:lnTo>
                    <a:pt x="250" y="80"/>
                  </a:lnTo>
                  <a:lnTo>
                    <a:pt x="244" y="68"/>
                  </a:lnTo>
                  <a:lnTo>
                    <a:pt x="238" y="56"/>
                  </a:lnTo>
                  <a:lnTo>
                    <a:pt x="230" y="46"/>
                  </a:lnTo>
                  <a:lnTo>
                    <a:pt x="220" y="36"/>
                  </a:lnTo>
                  <a:lnTo>
                    <a:pt x="220" y="36"/>
                  </a:lnTo>
                  <a:lnTo>
                    <a:pt x="210" y="28"/>
                  </a:lnTo>
                  <a:lnTo>
                    <a:pt x="200" y="20"/>
                  </a:lnTo>
                  <a:lnTo>
                    <a:pt x="188" y="14"/>
                  </a:lnTo>
                  <a:lnTo>
                    <a:pt x="176" y="8"/>
                  </a:lnTo>
                  <a:lnTo>
                    <a:pt x="164" y="6"/>
                  </a:lnTo>
                  <a:lnTo>
                    <a:pt x="152" y="2"/>
                  </a:lnTo>
                  <a:lnTo>
                    <a:pt x="140" y="0"/>
                  </a:lnTo>
                  <a:lnTo>
                    <a:pt x="128" y="0"/>
                  </a:lnTo>
                  <a:lnTo>
                    <a:pt x="114" y="2"/>
                  </a:lnTo>
                  <a:lnTo>
                    <a:pt x="102" y="4"/>
                  </a:lnTo>
                  <a:lnTo>
                    <a:pt x="90" y="6"/>
                  </a:lnTo>
                  <a:lnTo>
                    <a:pt x="78" y="12"/>
                  </a:lnTo>
                  <a:lnTo>
                    <a:pt x="66" y="16"/>
                  </a:lnTo>
                  <a:lnTo>
                    <a:pt x="56" y="24"/>
                  </a:lnTo>
                  <a:lnTo>
                    <a:pt x="46" y="32"/>
                  </a:lnTo>
                  <a:lnTo>
                    <a:pt x="36" y="40"/>
                  </a:lnTo>
                  <a:lnTo>
                    <a:pt x="36" y="40"/>
                  </a:lnTo>
                  <a:lnTo>
                    <a:pt x="28" y="50"/>
                  </a:lnTo>
                  <a:lnTo>
                    <a:pt x="20" y="62"/>
                  </a:lnTo>
                  <a:lnTo>
                    <a:pt x="14" y="72"/>
                  </a:lnTo>
                  <a:lnTo>
                    <a:pt x="8" y="84"/>
                  </a:lnTo>
                  <a:lnTo>
                    <a:pt x="4" y="96"/>
                  </a:lnTo>
                  <a:lnTo>
                    <a:pt x="2" y="110"/>
                  </a:lnTo>
                  <a:lnTo>
                    <a:pt x="0" y="122"/>
                  </a:lnTo>
                  <a:lnTo>
                    <a:pt x="0" y="134"/>
                  </a:lnTo>
                  <a:lnTo>
                    <a:pt x="0" y="146"/>
                  </a:lnTo>
                  <a:lnTo>
                    <a:pt x="2" y="158"/>
                  </a:lnTo>
                  <a:lnTo>
                    <a:pt x="6" y="172"/>
                  </a:lnTo>
                  <a:lnTo>
                    <a:pt x="10" y="184"/>
                  </a:lnTo>
                  <a:lnTo>
                    <a:pt x="16" y="194"/>
                  </a:lnTo>
                  <a:lnTo>
                    <a:pt x="22" y="206"/>
                  </a:lnTo>
                  <a:lnTo>
                    <a:pt x="30" y="216"/>
                  </a:lnTo>
                  <a:lnTo>
                    <a:pt x="40" y="226"/>
                  </a:lnTo>
                  <a:lnTo>
                    <a:pt x="40" y="226"/>
                  </a:lnTo>
                  <a:lnTo>
                    <a:pt x="50" y="234"/>
                  </a:lnTo>
                  <a:lnTo>
                    <a:pt x="60" y="242"/>
                  </a:lnTo>
                  <a:lnTo>
                    <a:pt x="72" y="248"/>
                  </a:lnTo>
                  <a:lnTo>
                    <a:pt x="84" y="254"/>
                  </a:lnTo>
                  <a:lnTo>
                    <a:pt x="96" y="258"/>
                  </a:lnTo>
                  <a:lnTo>
                    <a:pt x="108" y="260"/>
                  </a:lnTo>
                  <a:lnTo>
                    <a:pt x="120" y="262"/>
                  </a:lnTo>
                  <a:lnTo>
                    <a:pt x="134" y="262"/>
                  </a:lnTo>
                  <a:lnTo>
                    <a:pt x="146" y="260"/>
                  </a:lnTo>
                  <a:lnTo>
                    <a:pt x="158" y="258"/>
                  </a:lnTo>
                  <a:lnTo>
                    <a:pt x="170" y="256"/>
                  </a:lnTo>
                  <a:lnTo>
                    <a:pt x="182" y="252"/>
                  </a:lnTo>
                  <a:lnTo>
                    <a:pt x="194" y="246"/>
                  </a:lnTo>
                  <a:lnTo>
                    <a:pt x="204" y="238"/>
                  </a:lnTo>
                  <a:lnTo>
                    <a:pt x="216" y="230"/>
                  </a:lnTo>
                  <a:lnTo>
                    <a:pt x="224"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a:t>2</a:t>
              </a:r>
            </a:p>
          </p:txBody>
        </p:sp>
      </p:grpSp>
      <p:grpSp>
        <p:nvGrpSpPr>
          <p:cNvPr id="77" name="Group 76"/>
          <p:cNvGrpSpPr/>
          <p:nvPr/>
        </p:nvGrpSpPr>
        <p:grpSpPr>
          <a:xfrm>
            <a:off x="7650836" y="3311750"/>
            <a:ext cx="1397000" cy="1757363"/>
            <a:chOff x="7353300" y="3505201"/>
            <a:chExt cx="1397000" cy="1757363"/>
          </a:xfrm>
        </p:grpSpPr>
        <p:sp>
          <p:nvSpPr>
            <p:cNvPr id="78" name="Freeform 17"/>
            <p:cNvSpPr>
              <a:spLocks/>
            </p:cNvSpPr>
            <p:nvPr/>
          </p:nvSpPr>
          <p:spPr bwMode="auto">
            <a:xfrm>
              <a:off x="7826375" y="3505201"/>
              <a:ext cx="923925" cy="146050"/>
            </a:xfrm>
            <a:custGeom>
              <a:avLst/>
              <a:gdLst>
                <a:gd name="T0" fmla="*/ 274 w 582"/>
                <a:gd name="T1" fmla="*/ 64 h 92"/>
                <a:gd name="T2" fmla="*/ 2 w 582"/>
                <a:gd name="T3" fmla="*/ 6 h 92"/>
                <a:gd name="T4" fmla="*/ 2 w 582"/>
                <a:gd name="T5" fmla="*/ 6 h 92"/>
                <a:gd name="T6" fmla="*/ 0 w 582"/>
                <a:gd name="T7" fmla="*/ 34 h 92"/>
                <a:gd name="T8" fmla="*/ 0 w 582"/>
                <a:gd name="T9" fmla="*/ 34 h 92"/>
                <a:gd name="T10" fmla="*/ 0 w 582"/>
                <a:gd name="T11" fmla="*/ 30 h 92"/>
                <a:gd name="T12" fmla="*/ 270 w 582"/>
                <a:gd name="T13" fmla="*/ 92 h 92"/>
                <a:gd name="T14" fmla="*/ 580 w 582"/>
                <a:gd name="T15" fmla="*/ 34 h 92"/>
                <a:gd name="T16" fmla="*/ 580 w 582"/>
                <a:gd name="T17" fmla="*/ 34 h 92"/>
                <a:gd name="T18" fmla="*/ 582 w 582"/>
                <a:gd name="T19" fmla="*/ 0 h 92"/>
                <a:gd name="T20" fmla="*/ 274 w 582"/>
                <a:gd name="T21" fmla="*/ 6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2" h="92">
                  <a:moveTo>
                    <a:pt x="274" y="64"/>
                  </a:moveTo>
                  <a:lnTo>
                    <a:pt x="2" y="6"/>
                  </a:lnTo>
                  <a:lnTo>
                    <a:pt x="2" y="6"/>
                  </a:lnTo>
                  <a:lnTo>
                    <a:pt x="0" y="34"/>
                  </a:lnTo>
                  <a:lnTo>
                    <a:pt x="0" y="34"/>
                  </a:lnTo>
                  <a:lnTo>
                    <a:pt x="0" y="30"/>
                  </a:lnTo>
                  <a:lnTo>
                    <a:pt x="270" y="92"/>
                  </a:lnTo>
                  <a:lnTo>
                    <a:pt x="580" y="34"/>
                  </a:lnTo>
                  <a:lnTo>
                    <a:pt x="580" y="34"/>
                  </a:lnTo>
                  <a:lnTo>
                    <a:pt x="582" y="0"/>
                  </a:lnTo>
                  <a:lnTo>
                    <a:pt x="274" y="6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8"/>
            <p:cNvSpPr>
              <a:spLocks/>
            </p:cNvSpPr>
            <p:nvPr/>
          </p:nvSpPr>
          <p:spPr bwMode="auto">
            <a:xfrm>
              <a:off x="7353300" y="3552826"/>
              <a:ext cx="1393825" cy="1709738"/>
            </a:xfrm>
            <a:custGeom>
              <a:avLst/>
              <a:gdLst>
                <a:gd name="T0" fmla="*/ 298 w 878"/>
                <a:gd name="T1" fmla="*/ 4 h 1077"/>
                <a:gd name="T2" fmla="*/ 294 w 878"/>
                <a:gd name="T3" fmla="*/ 46 h 1077"/>
                <a:gd name="T4" fmla="*/ 288 w 878"/>
                <a:gd name="T5" fmla="*/ 96 h 1077"/>
                <a:gd name="T6" fmla="*/ 286 w 878"/>
                <a:gd name="T7" fmla="*/ 104 h 1077"/>
                <a:gd name="T8" fmla="*/ 276 w 878"/>
                <a:gd name="T9" fmla="*/ 152 h 1077"/>
                <a:gd name="T10" fmla="*/ 268 w 878"/>
                <a:gd name="T11" fmla="*/ 192 h 1077"/>
                <a:gd name="T12" fmla="*/ 254 w 878"/>
                <a:gd name="T13" fmla="*/ 240 h 1077"/>
                <a:gd name="T14" fmla="*/ 252 w 878"/>
                <a:gd name="T15" fmla="*/ 248 h 1077"/>
                <a:gd name="T16" fmla="*/ 236 w 878"/>
                <a:gd name="T17" fmla="*/ 294 h 1077"/>
                <a:gd name="T18" fmla="*/ 222 w 878"/>
                <a:gd name="T19" fmla="*/ 330 h 1077"/>
                <a:gd name="T20" fmla="*/ 204 w 878"/>
                <a:gd name="T21" fmla="*/ 374 h 1077"/>
                <a:gd name="T22" fmla="*/ 198 w 878"/>
                <a:gd name="T23" fmla="*/ 384 h 1077"/>
                <a:gd name="T24" fmla="*/ 176 w 878"/>
                <a:gd name="T25" fmla="*/ 428 h 1077"/>
                <a:gd name="T26" fmla="*/ 160 w 878"/>
                <a:gd name="T27" fmla="*/ 460 h 1077"/>
                <a:gd name="T28" fmla="*/ 136 w 878"/>
                <a:gd name="T29" fmla="*/ 500 h 1077"/>
                <a:gd name="T30" fmla="*/ 128 w 878"/>
                <a:gd name="T31" fmla="*/ 512 h 1077"/>
                <a:gd name="T32" fmla="*/ 102 w 878"/>
                <a:gd name="T33" fmla="*/ 550 h 1077"/>
                <a:gd name="T34" fmla="*/ 82 w 878"/>
                <a:gd name="T35" fmla="*/ 578 h 1077"/>
                <a:gd name="T36" fmla="*/ 52 w 878"/>
                <a:gd name="T37" fmla="*/ 616 h 1077"/>
                <a:gd name="T38" fmla="*/ 44 w 878"/>
                <a:gd name="T39" fmla="*/ 626 h 1077"/>
                <a:gd name="T40" fmla="*/ 12 w 878"/>
                <a:gd name="T41" fmla="*/ 662 h 1077"/>
                <a:gd name="T42" fmla="*/ 150 w 878"/>
                <a:gd name="T43" fmla="*/ 905 h 1077"/>
                <a:gd name="T44" fmla="*/ 432 w 878"/>
                <a:gd name="T45" fmla="*/ 1059 h 1077"/>
                <a:gd name="T46" fmla="*/ 450 w 878"/>
                <a:gd name="T47" fmla="*/ 1039 h 1077"/>
                <a:gd name="T48" fmla="*/ 500 w 878"/>
                <a:gd name="T49" fmla="*/ 981 h 1077"/>
                <a:gd name="T50" fmla="*/ 530 w 878"/>
                <a:gd name="T51" fmla="*/ 943 h 1077"/>
                <a:gd name="T52" fmla="*/ 574 w 878"/>
                <a:gd name="T53" fmla="*/ 883 h 1077"/>
                <a:gd name="T54" fmla="*/ 590 w 878"/>
                <a:gd name="T55" fmla="*/ 861 h 1077"/>
                <a:gd name="T56" fmla="*/ 630 w 878"/>
                <a:gd name="T57" fmla="*/ 798 h 1077"/>
                <a:gd name="T58" fmla="*/ 656 w 878"/>
                <a:gd name="T59" fmla="*/ 756 h 1077"/>
                <a:gd name="T60" fmla="*/ 692 w 878"/>
                <a:gd name="T61" fmla="*/ 690 h 1077"/>
                <a:gd name="T62" fmla="*/ 704 w 878"/>
                <a:gd name="T63" fmla="*/ 666 h 1077"/>
                <a:gd name="T64" fmla="*/ 736 w 878"/>
                <a:gd name="T65" fmla="*/ 598 h 1077"/>
                <a:gd name="T66" fmla="*/ 756 w 878"/>
                <a:gd name="T67" fmla="*/ 550 h 1077"/>
                <a:gd name="T68" fmla="*/ 784 w 878"/>
                <a:gd name="T69" fmla="*/ 478 h 1077"/>
                <a:gd name="T70" fmla="*/ 792 w 878"/>
                <a:gd name="T71" fmla="*/ 456 h 1077"/>
                <a:gd name="T72" fmla="*/ 814 w 878"/>
                <a:gd name="T73" fmla="*/ 382 h 1077"/>
                <a:gd name="T74" fmla="*/ 830 w 878"/>
                <a:gd name="T75" fmla="*/ 328 h 1077"/>
                <a:gd name="T76" fmla="*/ 846 w 878"/>
                <a:gd name="T77" fmla="*/ 252 h 1077"/>
                <a:gd name="T78" fmla="*/ 850 w 878"/>
                <a:gd name="T79" fmla="*/ 232 h 1077"/>
                <a:gd name="T80" fmla="*/ 864 w 878"/>
                <a:gd name="T81" fmla="*/ 154 h 1077"/>
                <a:gd name="T82" fmla="*/ 870 w 878"/>
                <a:gd name="T83" fmla="*/ 96 h 1077"/>
                <a:gd name="T84" fmla="*/ 876 w 878"/>
                <a:gd name="T85" fmla="*/ 16 h 1077"/>
                <a:gd name="T86" fmla="*/ 568 w 878"/>
                <a:gd name="T87" fmla="*/ 6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8" h="1077">
                  <a:moveTo>
                    <a:pt x="298" y="0"/>
                  </a:moveTo>
                  <a:lnTo>
                    <a:pt x="298" y="0"/>
                  </a:lnTo>
                  <a:lnTo>
                    <a:pt x="298" y="4"/>
                  </a:lnTo>
                  <a:lnTo>
                    <a:pt x="298" y="4"/>
                  </a:lnTo>
                  <a:lnTo>
                    <a:pt x="294" y="46"/>
                  </a:lnTo>
                  <a:lnTo>
                    <a:pt x="294" y="46"/>
                  </a:lnTo>
                  <a:lnTo>
                    <a:pt x="294" y="54"/>
                  </a:lnTo>
                  <a:lnTo>
                    <a:pt x="294" y="54"/>
                  </a:lnTo>
                  <a:lnTo>
                    <a:pt x="288" y="96"/>
                  </a:lnTo>
                  <a:lnTo>
                    <a:pt x="288" y="96"/>
                  </a:lnTo>
                  <a:lnTo>
                    <a:pt x="286" y="104"/>
                  </a:lnTo>
                  <a:lnTo>
                    <a:pt x="286" y="104"/>
                  </a:lnTo>
                  <a:lnTo>
                    <a:pt x="278" y="144"/>
                  </a:lnTo>
                  <a:lnTo>
                    <a:pt x="278" y="144"/>
                  </a:lnTo>
                  <a:lnTo>
                    <a:pt x="276" y="152"/>
                  </a:lnTo>
                  <a:lnTo>
                    <a:pt x="276" y="152"/>
                  </a:lnTo>
                  <a:lnTo>
                    <a:pt x="268" y="192"/>
                  </a:lnTo>
                  <a:lnTo>
                    <a:pt x="268" y="192"/>
                  </a:lnTo>
                  <a:lnTo>
                    <a:pt x="266" y="200"/>
                  </a:lnTo>
                  <a:lnTo>
                    <a:pt x="266" y="200"/>
                  </a:lnTo>
                  <a:lnTo>
                    <a:pt x="254" y="240"/>
                  </a:lnTo>
                  <a:lnTo>
                    <a:pt x="254" y="240"/>
                  </a:lnTo>
                  <a:lnTo>
                    <a:pt x="252" y="248"/>
                  </a:lnTo>
                  <a:lnTo>
                    <a:pt x="252" y="248"/>
                  </a:lnTo>
                  <a:lnTo>
                    <a:pt x="240" y="286"/>
                  </a:lnTo>
                  <a:lnTo>
                    <a:pt x="240" y="286"/>
                  </a:lnTo>
                  <a:lnTo>
                    <a:pt x="236" y="294"/>
                  </a:lnTo>
                  <a:lnTo>
                    <a:pt x="236" y="294"/>
                  </a:lnTo>
                  <a:lnTo>
                    <a:pt x="222" y="330"/>
                  </a:lnTo>
                  <a:lnTo>
                    <a:pt x="222" y="330"/>
                  </a:lnTo>
                  <a:lnTo>
                    <a:pt x="218" y="340"/>
                  </a:lnTo>
                  <a:lnTo>
                    <a:pt x="218" y="340"/>
                  </a:lnTo>
                  <a:lnTo>
                    <a:pt x="204" y="374"/>
                  </a:lnTo>
                  <a:lnTo>
                    <a:pt x="204" y="374"/>
                  </a:lnTo>
                  <a:lnTo>
                    <a:pt x="198" y="384"/>
                  </a:lnTo>
                  <a:lnTo>
                    <a:pt x="198" y="384"/>
                  </a:lnTo>
                  <a:lnTo>
                    <a:pt x="182" y="418"/>
                  </a:lnTo>
                  <a:lnTo>
                    <a:pt x="182" y="418"/>
                  </a:lnTo>
                  <a:lnTo>
                    <a:pt x="176" y="428"/>
                  </a:lnTo>
                  <a:lnTo>
                    <a:pt x="176" y="428"/>
                  </a:lnTo>
                  <a:lnTo>
                    <a:pt x="160" y="460"/>
                  </a:lnTo>
                  <a:lnTo>
                    <a:pt x="160" y="460"/>
                  </a:lnTo>
                  <a:lnTo>
                    <a:pt x="154" y="470"/>
                  </a:lnTo>
                  <a:lnTo>
                    <a:pt x="154" y="470"/>
                  </a:lnTo>
                  <a:lnTo>
                    <a:pt x="136" y="500"/>
                  </a:lnTo>
                  <a:lnTo>
                    <a:pt x="136" y="500"/>
                  </a:lnTo>
                  <a:lnTo>
                    <a:pt x="128" y="512"/>
                  </a:lnTo>
                  <a:lnTo>
                    <a:pt x="128" y="512"/>
                  </a:lnTo>
                  <a:lnTo>
                    <a:pt x="110" y="540"/>
                  </a:lnTo>
                  <a:lnTo>
                    <a:pt x="110" y="540"/>
                  </a:lnTo>
                  <a:lnTo>
                    <a:pt x="102" y="550"/>
                  </a:lnTo>
                  <a:lnTo>
                    <a:pt x="102" y="550"/>
                  </a:lnTo>
                  <a:lnTo>
                    <a:pt x="82" y="578"/>
                  </a:lnTo>
                  <a:lnTo>
                    <a:pt x="82" y="578"/>
                  </a:lnTo>
                  <a:lnTo>
                    <a:pt x="74" y="590"/>
                  </a:lnTo>
                  <a:lnTo>
                    <a:pt x="74" y="590"/>
                  </a:lnTo>
                  <a:lnTo>
                    <a:pt x="52" y="616"/>
                  </a:lnTo>
                  <a:lnTo>
                    <a:pt x="52" y="616"/>
                  </a:lnTo>
                  <a:lnTo>
                    <a:pt x="44" y="626"/>
                  </a:lnTo>
                  <a:lnTo>
                    <a:pt x="44" y="626"/>
                  </a:lnTo>
                  <a:lnTo>
                    <a:pt x="20" y="652"/>
                  </a:lnTo>
                  <a:lnTo>
                    <a:pt x="20" y="652"/>
                  </a:lnTo>
                  <a:lnTo>
                    <a:pt x="12" y="662"/>
                  </a:lnTo>
                  <a:lnTo>
                    <a:pt x="12" y="662"/>
                  </a:lnTo>
                  <a:lnTo>
                    <a:pt x="0" y="676"/>
                  </a:lnTo>
                  <a:lnTo>
                    <a:pt x="150" y="905"/>
                  </a:lnTo>
                  <a:lnTo>
                    <a:pt x="414" y="1077"/>
                  </a:lnTo>
                  <a:lnTo>
                    <a:pt x="414" y="1077"/>
                  </a:lnTo>
                  <a:lnTo>
                    <a:pt x="432" y="1059"/>
                  </a:lnTo>
                  <a:lnTo>
                    <a:pt x="432" y="1059"/>
                  </a:lnTo>
                  <a:lnTo>
                    <a:pt x="450" y="1039"/>
                  </a:lnTo>
                  <a:lnTo>
                    <a:pt x="450" y="1039"/>
                  </a:lnTo>
                  <a:lnTo>
                    <a:pt x="482" y="1003"/>
                  </a:lnTo>
                  <a:lnTo>
                    <a:pt x="482" y="1003"/>
                  </a:lnTo>
                  <a:lnTo>
                    <a:pt x="500" y="981"/>
                  </a:lnTo>
                  <a:lnTo>
                    <a:pt x="500" y="981"/>
                  </a:lnTo>
                  <a:lnTo>
                    <a:pt x="530" y="943"/>
                  </a:lnTo>
                  <a:lnTo>
                    <a:pt x="530" y="943"/>
                  </a:lnTo>
                  <a:lnTo>
                    <a:pt x="546" y="921"/>
                  </a:lnTo>
                  <a:lnTo>
                    <a:pt x="546" y="921"/>
                  </a:lnTo>
                  <a:lnTo>
                    <a:pt x="574" y="883"/>
                  </a:lnTo>
                  <a:lnTo>
                    <a:pt x="574" y="883"/>
                  </a:lnTo>
                  <a:lnTo>
                    <a:pt x="590" y="861"/>
                  </a:lnTo>
                  <a:lnTo>
                    <a:pt x="590" y="861"/>
                  </a:lnTo>
                  <a:lnTo>
                    <a:pt x="616" y="822"/>
                  </a:lnTo>
                  <a:lnTo>
                    <a:pt x="616" y="822"/>
                  </a:lnTo>
                  <a:lnTo>
                    <a:pt x="630" y="798"/>
                  </a:lnTo>
                  <a:lnTo>
                    <a:pt x="630" y="798"/>
                  </a:lnTo>
                  <a:lnTo>
                    <a:pt x="656" y="756"/>
                  </a:lnTo>
                  <a:lnTo>
                    <a:pt x="656" y="756"/>
                  </a:lnTo>
                  <a:lnTo>
                    <a:pt x="668" y="734"/>
                  </a:lnTo>
                  <a:lnTo>
                    <a:pt x="668" y="734"/>
                  </a:lnTo>
                  <a:lnTo>
                    <a:pt x="692" y="690"/>
                  </a:lnTo>
                  <a:lnTo>
                    <a:pt x="692" y="690"/>
                  </a:lnTo>
                  <a:lnTo>
                    <a:pt x="704" y="666"/>
                  </a:lnTo>
                  <a:lnTo>
                    <a:pt x="704" y="666"/>
                  </a:lnTo>
                  <a:lnTo>
                    <a:pt x="726" y="620"/>
                  </a:lnTo>
                  <a:lnTo>
                    <a:pt x="726" y="620"/>
                  </a:lnTo>
                  <a:lnTo>
                    <a:pt x="736" y="598"/>
                  </a:lnTo>
                  <a:lnTo>
                    <a:pt x="736" y="598"/>
                  </a:lnTo>
                  <a:lnTo>
                    <a:pt x="756" y="550"/>
                  </a:lnTo>
                  <a:lnTo>
                    <a:pt x="756" y="550"/>
                  </a:lnTo>
                  <a:lnTo>
                    <a:pt x="766" y="528"/>
                  </a:lnTo>
                  <a:lnTo>
                    <a:pt x="766" y="528"/>
                  </a:lnTo>
                  <a:lnTo>
                    <a:pt x="784" y="478"/>
                  </a:lnTo>
                  <a:lnTo>
                    <a:pt x="784" y="478"/>
                  </a:lnTo>
                  <a:lnTo>
                    <a:pt x="792" y="456"/>
                  </a:lnTo>
                  <a:lnTo>
                    <a:pt x="792" y="456"/>
                  </a:lnTo>
                  <a:lnTo>
                    <a:pt x="808" y="404"/>
                  </a:lnTo>
                  <a:lnTo>
                    <a:pt x="808" y="404"/>
                  </a:lnTo>
                  <a:lnTo>
                    <a:pt x="814" y="382"/>
                  </a:lnTo>
                  <a:lnTo>
                    <a:pt x="814" y="382"/>
                  </a:lnTo>
                  <a:lnTo>
                    <a:pt x="830" y="328"/>
                  </a:lnTo>
                  <a:lnTo>
                    <a:pt x="830" y="328"/>
                  </a:lnTo>
                  <a:lnTo>
                    <a:pt x="834" y="308"/>
                  </a:lnTo>
                  <a:lnTo>
                    <a:pt x="834" y="308"/>
                  </a:lnTo>
                  <a:lnTo>
                    <a:pt x="846" y="252"/>
                  </a:lnTo>
                  <a:lnTo>
                    <a:pt x="846" y="252"/>
                  </a:lnTo>
                  <a:lnTo>
                    <a:pt x="850" y="232"/>
                  </a:lnTo>
                  <a:lnTo>
                    <a:pt x="850" y="232"/>
                  </a:lnTo>
                  <a:lnTo>
                    <a:pt x="860" y="174"/>
                  </a:lnTo>
                  <a:lnTo>
                    <a:pt x="860" y="174"/>
                  </a:lnTo>
                  <a:lnTo>
                    <a:pt x="864" y="154"/>
                  </a:lnTo>
                  <a:lnTo>
                    <a:pt x="864" y="154"/>
                  </a:lnTo>
                  <a:lnTo>
                    <a:pt x="870" y="96"/>
                  </a:lnTo>
                  <a:lnTo>
                    <a:pt x="870" y="96"/>
                  </a:lnTo>
                  <a:lnTo>
                    <a:pt x="872" y="74"/>
                  </a:lnTo>
                  <a:lnTo>
                    <a:pt x="872" y="74"/>
                  </a:lnTo>
                  <a:lnTo>
                    <a:pt x="876" y="16"/>
                  </a:lnTo>
                  <a:lnTo>
                    <a:pt x="876" y="16"/>
                  </a:lnTo>
                  <a:lnTo>
                    <a:pt x="878" y="4"/>
                  </a:lnTo>
                  <a:lnTo>
                    <a:pt x="568" y="62"/>
                  </a:lnTo>
                  <a:lnTo>
                    <a:pt x="298"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9"/>
            <p:cNvSpPr>
              <a:spLocks/>
            </p:cNvSpPr>
            <p:nvPr/>
          </p:nvSpPr>
          <p:spPr bwMode="auto">
            <a:xfrm>
              <a:off x="7985125" y="4676776"/>
              <a:ext cx="568325" cy="566738"/>
            </a:xfrm>
            <a:custGeom>
              <a:avLst/>
              <a:gdLst>
                <a:gd name="T0" fmla="*/ 184 w 358"/>
                <a:gd name="T1" fmla="*/ 357 h 357"/>
                <a:gd name="T2" fmla="*/ 220 w 358"/>
                <a:gd name="T3" fmla="*/ 353 h 357"/>
                <a:gd name="T4" fmla="*/ 252 w 358"/>
                <a:gd name="T5" fmla="*/ 341 h 357"/>
                <a:gd name="T6" fmla="*/ 284 w 358"/>
                <a:gd name="T7" fmla="*/ 323 h 357"/>
                <a:gd name="T8" fmla="*/ 310 w 358"/>
                <a:gd name="T9" fmla="*/ 301 h 357"/>
                <a:gd name="T10" fmla="*/ 330 w 358"/>
                <a:gd name="T11" fmla="*/ 275 h 357"/>
                <a:gd name="T12" fmla="*/ 346 w 358"/>
                <a:gd name="T13" fmla="*/ 243 h 357"/>
                <a:gd name="T14" fmla="*/ 356 w 358"/>
                <a:gd name="T15" fmla="*/ 209 h 357"/>
                <a:gd name="T16" fmla="*/ 358 w 358"/>
                <a:gd name="T17" fmla="*/ 173 h 357"/>
                <a:gd name="T18" fmla="*/ 358 w 358"/>
                <a:gd name="T19" fmla="*/ 155 h 357"/>
                <a:gd name="T20" fmla="*/ 350 w 358"/>
                <a:gd name="T21" fmla="*/ 122 h 357"/>
                <a:gd name="T22" fmla="*/ 336 w 358"/>
                <a:gd name="T23" fmla="*/ 90 h 357"/>
                <a:gd name="T24" fmla="*/ 316 w 358"/>
                <a:gd name="T25" fmla="*/ 62 h 357"/>
                <a:gd name="T26" fmla="*/ 290 w 358"/>
                <a:gd name="T27" fmla="*/ 38 h 357"/>
                <a:gd name="T28" fmla="*/ 262 w 358"/>
                <a:gd name="T29" fmla="*/ 18 h 357"/>
                <a:gd name="T30" fmla="*/ 228 w 358"/>
                <a:gd name="T31" fmla="*/ 6 h 357"/>
                <a:gd name="T32" fmla="*/ 194 w 358"/>
                <a:gd name="T33" fmla="*/ 0 h 357"/>
                <a:gd name="T34" fmla="*/ 176 w 358"/>
                <a:gd name="T35" fmla="*/ 0 h 357"/>
                <a:gd name="T36" fmla="*/ 140 w 358"/>
                <a:gd name="T37" fmla="*/ 4 h 357"/>
                <a:gd name="T38" fmla="*/ 106 w 358"/>
                <a:gd name="T39" fmla="*/ 14 h 357"/>
                <a:gd name="T40" fmla="*/ 76 w 358"/>
                <a:gd name="T41" fmla="*/ 32 h 357"/>
                <a:gd name="T42" fmla="*/ 50 w 358"/>
                <a:gd name="T43" fmla="*/ 54 h 357"/>
                <a:gd name="T44" fmla="*/ 28 w 358"/>
                <a:gd name="T45" fmla="*/ 82 h 357"/>
                <a:gd name="T46" fmla="*/ 12 w 358"/>
                <a:gd name="T47" fmla="*/ 112 h 357"/>
                <a:gd name="T48" fmla="*/ 4 w 358"/>
                <a:gd name="T49" fmla="*/ 145 h 357"/>
                <a:gd name="T50" fmla="*/ 0 w 358"/>
                <a:gd name="T51" fmla="*/ 181 h 357"/>
                <a:gd name="T52" fmla="*/ 2 w 358"/>
                <a:gd name="T53" fmla="*/ 199 h 357"/>
                <a:gd name="T54" fmla="*/ 10 w 358"/>
                <a:gd name="T55" fmla="*/ 235 h 357"/>
                <a:gd name="T56" fmla="*/ 24 w 358"/>
                <a:gd name="T57" fmla="*/ 267 h 357"/>
                <a:gd name="T58" fmla="*/ 44 w 358"/>
                <a:gd name="T59" fmla="*/ 295 h 357"/>
                <a:gd name="T60" fmla="*/ 68 w 358"/>
                <a:gd name="T61" fmla="*/ 319 h 357"/>
                <a:gd name="T62" fmla="*/ 98 w 358"/>
                <a:gd name="T63" fmla="*/ 337 h 357"/>
                <a:gd name="T64" fmla="*/ 130 w 358"/>
                <a:gd name="T65" fmla="*/ 349 h 357"/>
                <a:gd name="T66" fmla="*/ 166 w 358"/>
                <a:gd name="T6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7">
                  <a:moveTo>
                    <a:pt x="184" y="357"/>
                  </a:moveTo>
                  <a:lnTo>
                    <a:pt x="184" y="357"/>
                  </a:lnTo>
                  <a:lnTo>
                    <a:pt x="202" y="355"/>
                  </a:lnTo>
                  <a:lnTo>
                    <a:pt x="220" y="353"/>
                  </a:lnTo>
                  <a:lnTo>
                    <a:pt x="236" y="347"/>
                  </a:lnTo>
                  <a:lnTo>
                    <a:pt x="252" y="341"/>
                  </a:lnTo>
                  <a:lnTo>
                    <a:pt x="268" y="333"/>
                  </a:lnTo>
                  <a:lnTo>
                    <a:pt x="284" y="323"/>
                  </a:lnTo>
                  <a:lnTo>
                    <a:pt x="296" y="313"/>
                  </a:lnTo>
                  <a:lnTo>
                    <a:pt x="310" y="301"/>
                  </a:lnTo>
                  <a:lnTo>
                    <a:pt x="320" y="289"/>
                  </a:lnTo>
                  <a:lnTo>
                    <a:pt x="330" y="275"/>
                  </a:lnTo>
                  <a:lnTo>
                    <a:pt x="338" y="259"/>
                  </a:lnTo>
                  <a:lnTo>
                    <a:pt x="346" y="243"/>
                  </a:lnTo>
                  <a:lnTo>
                    <a:pt x="352" y="227"/>
                  </a:lnTo>
                  <a:lnTo>
                    <a:pt x="356" y="209"/>
                  </a:lnTo>
                  <a:lnTo>
                    <a:pt x="358" y="191"/>
                  </a:lnTo>
                  <a:lnTo>
                    <a:pt x="358" y="173"/>
                  </a:lnTo>
                  <a:lnTo>
                    <a:pt x="358" y="173"/>
                  </a:lnTo>
                  <a:lnTo>
                    <a:pt x="358" y="155"/>
                  </a:lnTo>
                  <a:lnTo>
                    <a:pt x="354" y="137"/>
                  </a:lnTo>
                  <a:lnTo>
                    <a:pt x="350" y="122"/>
                  </a:lnTo>
                  <a:lnTo>
                    <a:pt x="344" y="104"/>
                  </a:lnTo>
                  <a:lnTo>
                    <a:pt x="336" y="90"/>
                  </a:lnTo>
                  <a:lnTo>
                    <a:pt x="326" y="74"/>
                  </a:lnTo>
                  <a:lnTo>
                    <a:pt x="316" y="62"/>
                  </a:lnTo>
                  <a:lnTo>
                    <a:pt x="304" y="48"/>
                  </a:lnTo>
                  <a:lnTo>
                    <a:pt x="290" y="38"/>
                  </a:lnTo>
                  <a:lnTo>
                    <a:pt x="276" y="28"/>
                  </a:lnTo>
                  <a:lnTo>
                    <a:pt x="262" y="18"/>
                  </a:lnTo>
                  <a:lnTo>
                    <a:pt x="246" y="12"/>
                  </a:lnTo>
                  <a:lnTo>
                    <a:pt x="228" y="6"/>
                  </a:lnTo>
                  <a:lnTo>
                    <a:pt x="212" y="2"/>
                  </a:lnTo>
                  <a:lnTo>
                    <a:pt x="194" y="0"/>
                  </a:lnTo>
                  <a:lnTo>
                    <a:pt x="176" y="0"/>
                  </a:lnTo>
                  <a:lnTo>
                    <a:pt x="176" y="0"/>
                  </a:lnTo>
                  <a:lnTo>
                    <a:pt x="158" y="0"/>
                  </a:lnTo>
                  <a:lnTo>
                    <a:pt x="140" y="4"/>
                  </a:lnTo>
                  <a:lnTo>
                    <a:pt x="122" y="8"/>
                  </a:lnTo>
                  <a:lnTo>
                    <a:pt x="106" y="14"/>
                  </a:lnTo>
                  <a:lnTo>
                    <a:pt x="90" y="22"/>
                  </a:lnTo>
                  <a:lnTo>
                    <a:pt x="76" y="32"/>
                  </a:lnTo>
                  <a:lnTo>
                    <a:pt x="62" y="42"/>
                  </a:lnTo>
                  <a:lnTo>
                    <a:pt x="50" y="54"/>
                  </a:lnTo>
                  <a:lnTo>
                    <a:pt x="38" y="68"/>
                  </a:lnTo>
                  <a:lnTo>
                    <a:pt x="28" y="82"/>
                  </a:lnTo>
                  <a:lnTo>
                    <a:pt x="20" y="96"/>
                  </a:lnTo>
                  <a:lnTo>
                    <a:pt x="12" y="112"/>
                  </a:lnTo>
                  <a:lnTo>
                    <a:pt x="8" y="128"/>
                  </a:lnTo>
                  <a:lnTo>
                    <a:pt x="4" y="145"/>
                  </a:lnTo>
                  <a:lnTo>
                    <a:pt x="0" y="163"/>
                  </a:lnTo>
                  <a:lnTo>
                    <a:pt x="0" y="181"/>
                  </a:lnTo>
                  <a:lnTo>
                    <a:pt x="0" y="181"/>
                  </a:lnTo>
                  <a:lnTo>
                    <a:pt x="2" y="199"/>
                  </a:lnTo>
                  <a:lnTo>
                    <a:pt x="4" y="217"/>
                  </a:lnTo>
                  <a:lnTo>
                    <a:pt x="10" y="235"/>
                  </a:lnTo>
                  <a:lnTo>
                    <a:pt x="16" y="251"/>
                  </a:lnTo>
                  <a:lnTo>
                    <a:pt x="24" y="267"/>
                  </a:lnTo>
                  <a:lnTo>
                    <a:pt x="34" y="281"/>
                  </a:lnTo>
                  <a:lnTo>
                    <a:pt x="44" y="295"/>
                  </a:lnTo>
                  <a:lnTo>
                    <a:pt x="56" y="307"/>
                  </a:lnTo>
                  <a:lnTo>
                    <a:pt x="68" y="319"/>
                  </a:lnTo>
                  <a:lnTo>
                    <a:pt x="82" y="329"/>
                  </a:lnTo>
                  <a:lnTo>
                    <a:pt x="98" y="337"/>
                  </a:lnTo>
                  <a:lnTo>
                    <a:pt x="114" y="345"/>
                  </a:lnTo>
                  <a:lnTo>
                    <a:pt x="130" y="349"/>
                  </a:lnTo>
                  <a:lnTo>
                    <a:pt x="148" y="353"/>
                  </a:lnTo>
                  <a:lnTo>
                    <a:pt x="166" y="357"/>
                  </a:lnTo>
                  <a:lnTo>
                    <a:pt x="184" y="357"/>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1"/>
            <p:cNvSpPr>
              <a:spLocks/>
            </p:cNvSpPr>
            <p:nvPr/>
          </p:nvSpPr>
          <p:spPr bwMode="auto">
            <a:xfrm>
              <a:off x="8061325" y="4752976"/>
              <a:ext cx="415925" cy="414338"/>
            </a:xfrm>
            <a:custGeom>
              <a:avLst/>
              <a:gdLst>
                <a:gd name="T0" fmla="*/ 134 w 262"/>
                <a:gd name="T1" fmla="*/ 261 h 261"/>
                <a:gd name="T2" fmla="*/ 160 w 262"/>
                <a:gd name="T3" fmla="*/ 257 h 261"/>
                <a:gd name="T4" fmla="*/ 186 w 262"/>
                <a:gd name="T5" fmla="*/ 249 h 261"/>
                <a:gd name="T6" fmla="*/ 206 w 262"/>
                <a:gd name="T7" fmla="*/ 237 h 261"/>
                <a:gd name="T8" fmla="*/ 226 w 262"/>
                <a:gd name="T9" fmla="*/ 219 h 261"/>
                <a:gd name="T10" fmla="*/ 242 w 262"/>
                <a:gd name="T11" fmla="*/ 201 h 261"/>
                <a:gd name="T12" fmla="*/ 254 w 262"/>
                <a:gd name="T13" fmla="*/ 177 h 261"/>
                <a:gd name="T14" fmla="*/ 260 w 262"/>
                <a:gd name="T15" fmla="*/ 153 h 261"/>
                <a:gd name="T16" fmla="*/ 262 w 262"/>
                <a:gd name="T17" fmla="*/ 127 h 261"/>
                <a:gd name="T18" fmla="*/ 262 w 262"/>
                <a:gd name="T19" fmla="*/ 113 h 261"/>
                <a:gd name="T20" fmla="*/ 256 w 262"/>
                <a:gd name="T21" fmla="*/ 87 h 261"/>
                <a:gd name="T22" fmla="*/ 244 w 262"/>
                <a:gd name="T23" fmla="*/ 66 h 261"/>
                <a:gd name="T24" fmla="*/ 230 w 262"/>
                <a:gd name="T25" fmla="*/ 46 h 261"/>
                <a:gd name="T26" fmla="*/ 212 w 262"/>
                <a:gd name="T27" fmla="*/ 28 h 261"/>
                <a:gd name="T28" fmla="*/ 192 w 262"/>
                <a:gd name="T29" fmla="*/ 14 h 261"/>
                <a:gd name="T30" fmla="*/ 168 w 262"/>
                <a:gd name="T31" fmla="*/ 4 h 261"/>
                <a:gd name="T32" fmla="*/ 142 w 262"/>
                <a:gd name="T33" fmla="*/ 0 h 261"/>
                <a:gd name="T34" fmla="*/ 128 w 262"/>
                <a:gd name="T35" fmla="*/ 0 h 261"/>
                <a:gd name="T36" fmla="*/ 102 w 262"/>
                <a:gd name="T37" fmla="*/ 4 h 261"/>
                <a:gd name="T38" fmla="*/ 78 w 262"/>
                <a:gd name="T39" fmla="*/ 12 h 261"/>
                <a:gd name="T40" fmla="*/ 56 w 262"/>
                <a:gd name="T41" fmla="*/ 24 h 261"/>
                <a:gd name="T42" fmla="*/ 38 w 262"/>
                <a:gd name="T43" fmla="*/ 40 h 261"/>
                <a:gd name="T44" fmla="*/ 22 w 262"/>
                <a:gd name="T45" fmla="*/ 60 h 261"/>
                <a:gd name="T46" fmla="*/ 10 w 262"/>
                <a:gd name="T47" fmla="*/ 81 h 261"/>
                <a:gd name="T48" fmla="*/ 2 w 262"/>
                <a:gd name="T49" fmla="*/ 105 h 261"/>
                <a:gd name="T50" fmla="*/ 0 w 262"/>
                <a:gd name="T51" fmla="*/ 133 h 261"/>
                <a:gd name="T52" fmla="*/ 2 w 262"/>
                <a:gd name="T53" fmla="*/ 145 h 261"/>
                <a:gd name="T54" fmla="*/ 8 w 262"/>
                <a:gd name="T55" fmla="*/ 171 h 261"/>
                <a:gd name="T56" fmla="*/ 18 w 262"/>
                <a:gd name="T57" fmla="*/ 195 h 261"/>
                <a:gd name="T58" fmla="*/ 32 w 262"/>
                <a:gd name="T59" fmla="*/ 215 h 261"/>
                <a:gd name="T60" fmla="*/ 50 w 262"/>
                <a:gd name="T61" fmla="*/ 233 h 261"/>
                <a:gd name="T62" fmla="*/ 72 w 262"/>
                <a:gd name="T63" fmla="*/ 245 h 261"/>
                <a:gd name="T64" fmla="*/ 96 w 262"/>
                <a:gd name="T65" fmla="*/ 255 h 261"/>
                <a:gd name="T66" fmla="*/ 122 w 262"/>
                <a:gd name="T67" fmla="*/ 25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1">
                  <a:moveTo>
                    <a:pt x="134" y="261"/>
                  </a:moveTo>
                  <a:lnTo>
                    <a:pt x="134" y="261"/>
                  </a:lnTo>
                  <a:lnTo>
                    <a:pt x="148" y="259"/>
                  </a:lnTo>
                  <a:lnTo>
                    <a:pt x="160" y="257"/>
                  </a:lnTo>
                  <a:lnTo>
                    <a:pt x="174" y="253"/>
                  </a:lnTo>
                  <a:lnTo>
                    <a:pt x="186" y="249"/>
                  </a:lnTo>
                  <a:lnTo>
                    <a:pt x="196" y="243"/>
                  </a:lnTo>
                  <a:lnTo>
                    <a:pt x="206" y="237"/>
                  </a:lnTo>
                  <a:lnTo>
                    <a:pt x="216" y="229"/>
                  </a:lnTo>
                  <a:lnTo>
                    <a:pt x="226" y="219"/>
                  </a:lnTo>
                  <a:lnTo>
                    <a:pt x="234" y="211"/>
                  </a:lnTo>
                  <a:lnTo>
                    <a:pt x="242" y="201"/>
                  </a:lnTo>
                  <a:lnTo>
                    <a:pt x="248" y="189"/>
                  </a:lnTo>
                  <a:lnTo>
                    <a:pt x="254" y="177"/>
                  </a:lnTo>
                  <a:lnTo>
                    <a:pt x="258" y="165"/>
                  </a:lnTo>
                  <a:lnTo>
                    <a:pt x="260" y="153"/>
                  </a:lnTo>
                  <a:lnTo>
                    <a:pt x="262" y="139"/>
                  </a:lnTo>
                  <a:lnTo>
                    <a:pt x="262" y="127"/>
                  </a:lnTo>
                  <a:lnTo>
                    <a:pt x="262" y="127"/>
                  </a:lnTo>
                  <a:lnTo>
                    <a:pt x="262" y="113"/>
                  </a:lnTo>
                  <a:lnTo>
                    <a:pt x="258" y="101"/>
                  </a:lnTo>
                  <a:lnTo>
                    <a:pt x="256" y="87"/>
                  </a:lnTo>
                  <a:lnTo>
                    <a:pt x="250" y="76"/>
                  </a:lnTo>
                  <a:lnTo>
                    <a:pt x="244" y="66"/>
                  </a:lnTo>
                  <a:lnTo>
                    <a:pt x="238" y="54"/>
                  </a:lnTo>
                  <a:lnTo>
                    <a:pt x="230" y="46"/>
                  </a:lnTo>
                  <a:lnTo>
                    <a:pt x="222" y="36"/>
                  </a:lnTo>
                  <a:lnTo>
                    <a:pt x="212" y="28"/>
                  </a:lnTo>
                  <a:lnTo>
                    <a:pt x="202" y="20"/>
                  </a:lnTo>
                  <a:lnTo>
                    <a:pt x="192" y="14"/>
                  </a:lnTo>
                  <a:lnTo>
                    <a:pt x="180" y="8"/>
                  </a:lnTo>
                  <a:lnTo>
                    <a:pt x="168" y="4"/>
                  </a:lnTo>
                  <a:lnTo>
                    <a:pt x="154" y="2"/>
                  </a:lnTo>
                  <a:lnTo>
                    <a:pt x="142" y="0"/>
                  </a:lnTo>
                  <a:lnTo>
                    <a:pt x="128" y="0"/>
                  </a:lnTo>
                  <a:lnTo>
                    <a:pt x="128" y="0"/>
                  </a:lnTo>
                  <a:lnTo>
                    <a:pt x="116" y="0"/>
                  </a:lnTo>
                  <a:lnTo>
                    <a:pt x="102" y="4"/>
                  </a:lnTo>
                  <a:lnTo>
                    <a:pt x="90" y="6"/>
                  </a:lnTo>
                  <a:lnTo>
                    <a:pt x="78" y="12"/>
                  </a:lnTo>
                  <a:lnTo>
                    <a:pt x="66" y="16"/>
                  </a:lnTo>
                  <a:lnTo>
                    <a:pt x="56" y="24"/>
                  </a:lnTo>
                  <a:lnTo>
                    <a:pt x="46" y="32"/>
                  </a:lnTo>
                  <a:lnTo>
                    <a:pt x="38" y="40"/>
                  </a:lnTo>
                  <a:lnTo>
                    <a:pt x="28" y="50"/>
                  </a:lnTo>
                  <a:lnTo>
                    <a:pt x="22" y="60"/>
                  </a:lnTo>
                  <a:lnTo>
                    <a:pt x="16" y="70"/>
                  </a:lnTo>
                  <a:lnTo>
                    <a:pt x="10" y="81"/>
                  </a:lnTo>
                  <a:lnTo>
                    <a:pt x="6" y="93"/>
                  </a:lnTo>
                  <a:lnTo>
                    <a:pt x="2" y="105"/>
                  </a:lnTo>
                  <a:lnTo>
                    <a:pt x="2" y="119"/>
                  </a:lnTo>
                  <a:lnTo>
                    <a:pt x="0" y="133"/>
                  </a:lnTo>
                  <a:lnTo>
                    <a:pt x="0" y="133"/>
                  </a:lnTo>
                  <a:lnTo>
                    <a:pt x="2" y="145"/>
                  </a:lnTo>
                  <a:lnTo>
                    <a:pt x="4" y="159"/>
                  </a:lnTo>
                  <a:lnTo>
                    <a:pt x="8" y="171"/>
                  </a:lnTo>
                  <a:lnTo>
                    <a:pt x="12" y="183"/>
                  </a:lnTo>
                  <a:lnTo>
                    <a:pt x="18" y="195"/>
                  </a:lnTo>
                  <a:lnTo>
                    <a:pt x="24" y="205"/>
                  </a:lnTo>
                  <a:lnTo>
                    <a:pt x="32" y="215"/>
                  </a:lnTo>
                  <a:lnTo>
                    <a:pt x="42" y="223"/>
                  </a:lnTo>
                  <a:lnTo>
                    <a:pt x="50" y="233"/>
                  </a:lnTo>
                  <a:lnTo>
                    <a:pt x="60" y="239"/>
                  </a:lnTo>
                  <a:lnTo>
                    <a:pt x="72" y="245"/>
                  </a:lnTo>
                  <a:lnTo>
                    <a:pt x="84" y="251"/>
                  </a:lnTo>
                  <a:lnTo>
                    <a:pt x="96" y="255"/>
                  </a:lnTo>
                  <a:lnTo>
                    <a:pt x="108" y="259"/>
                  </a:lnTo>
                  <a:lnTo>
                    <a:pt x="122" y="259"/>
                  </a:lnTo>
                  <a:lnTo>
                    <a:pt x="134"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a:t>3</a:t>
              </a:r>
            </a:p>
          </p:txBody>
        </p:sp>
      </p:grpSp>
      <p:grpSp>
        <p:nvGrpSpPr>
          <p:cNvPr id="82" name="Group 81"/>
          <p:cNvGrpSpPr/>
          <p:nvPr/>
        </p:nvGrpSpPr>
        <p:grpSpPr>
          <a:xfrm>
            <a:off x="6342736" y="4524600"/>
            <a:ext cx="1870075" cy="1614487"/>
            <a:chOff x="6045200" y="4718051"/>
            <a:chExt cx="1870075" cy="1614487"/>
          </a:xfrm>
        </p:grpSpPr>
        <p:sp>
          <p:nvSpPr>
            <p:cNvPr id="83" name="Freeform 24"/>
            <p:cNvSpPr>
              <a:spLocks/>
            </p:cNvSpPr>
            <p:nvPr/>
          </p:nvSpPr>
          <p:spPr bwMode="auto">
            <a:xfrm>
              <a:off x="6045200" y="4743451"/>
              <a:ext cx="1828800" cy="1338263"/>
            </a:xfrm>
            <a:custGeom>
              <a:avLst/>
              <a:gdLst>
                <a:gd name="T0" fmla="*/ 136 w 1152"/>
                <a:gd name="T1" fmla="*/ 841 h 843"/>
                <a:gd name="T2" fmla="*/ 146 w 1152"/>
                <a:gd name="T3" fmla="*/ 839 h 843"/>
                <a:gd name="T4" fmla="*/ 186 w 1152"/>
                <a:gd name="T5" fmla="*/ 837 h 843"/>
                <a:gd name="T6" fmla="*/ 216 w 1152"/>
                <a:gd name="T7" fmla="*/ 833 h 843"/>
                <a:gd name="T8" fmla="*/ 254 w 1152"/>
                <a:gd name="T9" fmla="*/ 829 h 843"/>
                <a:gd name="T10" fmla="*/ 264 w 1152"/>
                <a:gd name="T11" fmla="*/ 827 h 843"/>
                <a:gd name="T12" fmla="*/ 304 w 1152"/>
                <a:gd name="T13" fmla="*/ 821 h 843"/>
                <a:gd name="T14" fmla="*/ 326 w 1152"/>
                <a:gd name="T15" fmla="*/ 817 h 843"/>
                <a:gd name="T16" fmla="*/ 362 w 1152"/>
                <a:gd name="T17" fmla="*/ 811 h 843"/>
                <a:gd name="T18" fmla="*/ 382 w 1152"/>
                <a:gd name="T19" fmla="*/ 807 h 843"/>
                <a:gd name="T20" fmla="*/ 420 w 1152"/>
                <a:gd name="T21" fmla="*/ 797 h 843"/>
                <a:gd name="T22" fmla="*/ 430 w 1152"/>
                <a:gd name="T23" fmla="*/ 795 h 843"/>
                <a:gd name="T24" fmla="*/ 462 w 1152"/>
                <a:gd name="T25" fmla="*/ 787 h 843"/>
                <a:gd name="T26" fmla="*/ 558 w 1152"/>
                <a:gd name="T27" fmla="*/ 757 h 843"/>
                <a:gd name="T28" fmla="*/ 698 w 1152"/>
                <a:gd name="T29" fmla="*/ 705 h 843"/>
                <a:gd name="T30" fmla="*/ 832 w 1152"/>
                <a:gd name="T31" fmla="*/ 639 h 843"/>
                <a:gd name="T32" fmla="*/ 958 w 1152"/>
                <a:gd name="T33" fmla="*/ 563 h 843"/>
                <a:gd name="T34" fmla="*/ 1076 w 1152"/>
                <a:gd name="T35" fmla="*/ 475 h 843"/>
                <a:gd name="T36" fmla="*/ 892 w 1152"/>
                <a:gd name="T37" fmla="*/ 233 h 843"/>
                <a:gd name="T38" fmla="*/ 740 w 1152"/>
                <a:gd name="T39" fmla="*/ 4 h 843"/>
                <a:gd name="T40" fmla="*/ 714 w 1152"/>
                <a:gd name="T41" fmla="*/ 26 h 843"/>
                <a:gd name="T42" fmla="*/ 676 w 1152"/>
                <a:gd name="T43" fmla="*/ 56 h 843"/>
                <a:gd name="T44" fmla="*/ 666 w 1152"/>
                <a:gd name="T45" fmla="*/ 62 h 843"/>
                <a:gd name="T46" fmla="*/ 626 w 1152"/>
                <a:gd name="T47" fmla="*/ 89 h 843"/>
                <a:gd name="T48" fmla="*/ 598 w 1152"/>
                <a:gd name="T49" fmla="*/ 107 h 843"/>
                <a:gd name="T50" fmla="*/ 556 w 1152"/>
                <a:gd name="T51" fmla="*/ 131 h 843"/>
                <a:gd name="T52" fmla="*/ 544 w 1152"/>
                <a:gd name="T53" fmla="*/ 137 h 843"/>
                <a:gd name="T54" fmla="*/ 500 w 1152"/>
                <a:gd name="T55" fmla="*/ 159 h 843"/>
                <a:gd name="T56" fmla="*/ 472 w 1152"/>
                <a:gd name="T57" fmla="*/ 173 h 843"/>
                <a:gd name="T58" fmla="*/ 428 w 1152"/>
                <a:gd name="T59" fmla="*/ 191 h 843"/>
                <a:gd name="T60" fmla="*/ 410 w 1152"/>
                <a:gd name="T61" fmla="*/ 197 h 843"/>
                <a:gd name="T62" fmla="*/ 364 w 1152"/>
                <a:gd name="T63" fmla="*/ 213 h 843"/>
                <a:gd name="T64" fmla="*/ 338 w 1152"/>
                <a:gd name="T65" fmla="*/ 221 h 843"/>
                <a:gd name="T66" fmla="*/ 290 w 1152"/>
                <a:gd name="T67" fmla="*/ 233 h 843"/>
                <a:gd name="T68" fmla="*/ 268 w 1152"/>
                <a:gd name="T69" fmla="*/ 239 h 843"/>
                <a:gd name="T70" fmla="*/ 220 w 1152"/>
                <a:gd name="T71" fmla="*/ 249 h 843"/>
                <a:gd name="T72" fmla="*/ 196 w 1152"/>
                <a:gd name="T73" fmla="*/ 253 h 843"/>
                <a:gd name="T74" fmla="*/ 146 w 1152"/>
                <a:gd name="T75" fmla="*/ 259 h 843"/>
                <a:gd name="T76" fmla="*/ 120 w 1152"/>
                <a:gd name="T77" fmla="*/ 261 h 843"/>
                <a:gd name="T78" fmla="*/ 70 w 1152"/>
                <a:gd name="T79" fmla="*/ 265 h 843"/>
                <a:gd name="T80" fmla="*/ 0 w 1152"/>
                <a:gd name="T81" fmla="*/ 535 h 843"/>
                <a:gd name="T82" fmla="*/ 66 w 1152"/>
                <a:gd name="T83" fmla="*/ 843 h 843"/>
                <a:gd name="T84" fmla="*/ 94 w 1152"/>
                <a:gd name="T85"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2" h="843">
                  <a:moveTo>
                    <a:pt x="106" y="841"/>
                  </a:moveTo>
                  <a:lnTo>
                    <a:pt x="106" y="841"/>
                  </a:lnTo>
                  <a:lnTo>
                    <a:pt x="136" y="841"/>
                  </a:lnTo>
                  <a:lnTo>
                    <a:pt x="136" y="841"/>
                  </a:lnTo>
                  <a:lnTo>
                    <a:pt x="146" y="839"/>
                  </a:lnTo>
                  <a:lnTo>
                    <a:pt x="146" y="839"/>
                  </a:lnTo>
                  <a:lnTo>
                    <a:pt x="176" y="837"/>
                  </a:lnTo>
                  <a:lnTo>
                    <a:pt x="176" y="837"/>
                  </a:lnTo>
                  <a:lnTo>
                    <a:pt x="186" y="837"/>
                  </a:lnTo>
                  <a:lnTo>
                    <a:pt x="186" y="837"/>
                  </a:lnTo>
                  <a:lnTo>
                    <a:pt x="216" y="833"/>
                  </a:lnTo>
                  <a:lnTo>
                    <a:pt x="216" y="833"/>
                  </a:lnTo>
                  <a:lnTo>
                    <a:pt x="226" y="833"/>
                  </a:lnTo>
                  <a:lnTo>
                    <a:pt x="226" y="833"/>
                  </a:lnTo>
                  <a:lnTo>
                    <a:pt x="254" y="829"/>
                  </a:lnTo>
                  <a:lnTo>
                    <a:pt x="254" y="829"/>
                  </a:lnTo>
                  <a:lnTo>
                    <a:pt x="264" y="827"/>
                  </a:lnTo>
                  <a:lnTo>
                    <a:pt x="264" y="827"/>
                  </a:lnTo>
                  <a:lnTo>
                    <a:pt x="290" y="823"/>
                  </a:lnTo>
                  <a:lnTo>
                    <a:pt x="290" y="823"/>
                  </a:lnTo>
                  <a:lnTo>
                    <a:pt x="304" y="821"/>
                  </a:lnTo>
                  <a:lnTo>
                    <a:pt x="304" y="821"/>
                  </a:lnTo>
                  <a:lnTo>
                    <a:pt x="326" y="817"/>
                  </a:lnTo>
                  <a:lnTo>
                    <a:pt x="326" y="817"/>
                  </a:lnTo>
                  <a:lnTo>
                    <a:pt x="342" y="815"/>
                  </a:lnTo>
                  <a:lnTo>
                    <a:pt x="342" y="815"/>
                  </a:lnTo>
                  <a:lnTo>
                    <a:pt x="362" y="811"/>
                  </a:lnTo>
                  <a:lnTo>
                    <a:pt x="362" y="811"/>
                  </a:lnTo>
                  <a:lnTo>
                    <a:pt x="382" y="807"/>
                  </a:lnTo>
                  <a:lnTo>
                    <a:pt x="382" y="807"/>
                  </a:lnTo>
                  <a:lnTo>
                    <a:pt x="396" y="803"/>
                  </a:lnTo>
                  <a:lnTo>
                    <a:pt x="396" y="803"/>
                  </a:lnTo>
                  <a:lnTo>
                    <a:pt x="420" y="797"/>
                  </a:lnTo>
                  <a:lnTo>
                    <a:pt x="420" y="797"/>
                  </a:lnTo>
                  <a:lnTo>
                    <a:pt x="430" y="795"/>
                  </a:lnTo>
                  <a:lnTo>
                    <a:pt x="430" y="795"/>
                  </a:lnTo>
                  <a:lnTo>
                    <a:pt x="458" y="789"/>
                  </a:lnTo>
                  <a:lnTo>
                    <a:pt x="458" y="789"/>
                  </a:lnTo>
                  <a:lnTo>
                    <a:pt x="462" y="787"/>
                  </a:lnTo>
                  <a:lnTo>
                    <a:pt x="462" y="787"/>
                  </a:lnTo>
                  <a:lnTo>
                    <a:pt x="510" y="773"/>
                  </a:lnTo>
                  <a:lnTo>
                    <a:pt x="558" y="757"/>
                  </a:lnTo>
                  <a:lnTo>
                    <a:pt x="606" y="741"/>
                  </a:lnTo>
                  <a:lnTo>
                    <a:pt x="652" y="723"/>
                  </a:lnTo>
                  <a:lnTo>
                    <a:pt x="698" y="705"/>
                  </a:lnTo>
                  <a:lnTo>
                    <a:pt x="744" y="683"/>
                  </a:lnTo>
                  <a:lnTo>
                    <a:pt x="788" y="661"/>
                  </a:lnTo>
                  <a:lnTo>
                    <a:pt x="832" y="639"/>
                  </a:lnTo>
                  <a:lnTo>
                    <a:pt x="874" y="615"/>
                  </a:lnTo>
                  <a:lnTo>
                    <a:pt x="916" y="589"/>
                  </a:lnTo>
                  <a:lnTo>
                    <a:pt x="958" y="563"/>
                  </a:lnTo>
                  <a:lnTo>
                    <a:pt x="998" y="535"/>
                  </a:lnTo>
                  <a:lnTo>
                    <a:pt x="1038" y="505"/>
                  </a:lnTo>
                  <a:lnTo>
                    <a:pt x="1076" y="475"/>
                  </a:lnTo>
                  <a:lnTo>
                    <a:pt x="1114" y="443"/>
                  </a:lnTo>
                  <a:lnTo>
                    <a:pt x="1152" y="411"/>
                  </a:lnTo>
                  <a:lnTo>
                    <a:pt x="892" y="233"/>
                  </a:lnTo>
                  <a:lnTo>
                    <a:pt x="746" y="0"/>
                  </a:lnTo>
                  <a:lnTo>
                    <a:pt x="746" y="0"/>
                  </a:lnTo>
                  <a:lnTo>
                    <a:pt x="740" y="4"/>
                  </a:lnTo>
                  <a:lnTo>
                    <a:pt x="740" y="4"/>
                  </a:lnTo>
                  <a:lnTo>
                    <a:pt x="714" y="26"/>
                  </a:lnTo>
                  <a:lnTo>
                    <a:pt x="714" y="26"/>
                  </a:lnTo>
                  <a:lnTo>
                    <a:pt x="704" y="34"/>
                  </a:lnTo>
                  <a:lnTo>
                    <a:pt x="704" y="34"/>
                  </a:lnTo>
                  <a:lnTo>
                    <a:pt x="676" y="56"/>
                  </a:lnTo>
                  <a:lnTo>
                    <a:pt x="676" y="56"/>
                  </a:lnTo>
                  <a:lnTo>
                    <a:pt x="666" y="62"/>
                  </a:lnTo>
                  <a:lnTo>
                    <a:pt x="666" y="62"/>
                  </a:lnTo>
                  <a:lnTo>
                    <a:pt x="638" y="82"/>
                  </a:lnTo>
                  <a:lnTo>
                    <a:pt x="638" y="82"/>
                  </a:lnTo>
                  <a:lnTo>
                    <a:pt x="626" y="89"/>
                  </a:lnTo>
                  <a:lnTo>
                    <a:pt x="626" y="89"/>
                  </a:lnTo>
                  <a:lnTo>
                    <a:pt x="598" y="107"/>
                  </a:lnTo>
                  <a:lnTo>
                    <a:pt x="598" y="107"/>
                  </a:lnTo>
                  <a:lnTo>
                    <a:pt x="586" y="113"/>
                  </a:lnTo>
                  <a:lnTo>
                    <a:pt x="586" y="113"/>
                  </a:lnTo>
                  <a:lnTo>
                    <a:pt x="556" y="131"/>
                  </a:lnTo>
                  <a:lnTo>
                    <a:pt x="556" y="131"/>
                  </a:lnTo>
                  <a:lnTo>
                    <a:pt x="544" y="137"/>
                  </a:lnTo>
                  <a:lnTo>
                    <a:pt x="544" y="137"/>
                  </a:lnTo>
                  <a:lnTo>
                    <a:pt x="514" y="153"/>
                  </a:lnTo>
                  <a:lnTo>
                    <a:pt x="514" y="153"/>
                  </a:lnTo>
                  <a:lnTo>
                    <a:pt x="500" y="159"/>
                  </a:lnTo>
                  <a:lnTo>
                    <a:pt x="500" y="159"/>
                  </a:lnTo>
                  <a:lnTo>
                    <a:pt x="472" y="173"/>
                  </a:lnTo>
                  <a:lnTo>
                    <a:pt x="472" y="173"/>
                  </a:lnTo>
                  <a:lnTo>
                    <a:pt x="456" y="179"/>
                  </a:lnTo>
                  <a:lnTo>
                    <a:pt x="456" y="179"/>
                  </a:lnTo>
                  <a:lnTo>
                    <a:pt x="428" y="191"/>
                  </a:lnTo>
                  <a:lnTo>
                    <a:pt x="428" y="191"/>
                  </a:lnTo>
                  <a:lnTo>
                    <a:pt x="410" y="197"/>
                  </a:lnTo>
                  <a:lnTo>
                    <a:pt x="410" y="197"/>
                  </a:lnTo>
                  <a:lnTo>
                    <a:pt x="384" y="207"/>
                  </a:lnTo>
                  <a:lnTo>
                    <a:pt x="384" y="207"/>
                  </a:lnTo>
                  <a:lnTo>
                    <a:pt x="364" y="213"/>
                  </a:lnTo>
                  <a:lnTo>
                    <a:pt x="364" y="213"/>
                  </a:lnTo>
                  <a:lnTo>
                    <a:pt x="338" y="221"/>
                  </a:lnTo>
                  <a:lnTo>
                    <a:pt x="338" y="221"/>
                  </a:lnTo>
                  <a:lnTo>
                    <a:pt x="316" y="227"/>
                  </a:lnTo>
                  <a:lnTo>
                    <a:pt x="316" y="227"/>
                  </a:lnTo>
                  <a:lnTo>
                    <a:pt x="290" y="233"/>
                  </a:lnTo>
                  <a:lnTo>
                    <a:pt x="290" y="233"/>
                  </a:lnTo>
                  <a:lnTo>
                    <a:pt x="268" y="239"/>
                  </a:lnTo>
                  <a:lnTo>
                    <a:pt x="268" y="239"/>
                  </a:lnTo>
                  <a:lnTo>
                    <a:pt x="244" y="245"/>
                  </a:lnTo>
                  <a:lnTo>
                    <a:pt x="244" y="245"/>
                  </a:lnTo>
                  <a:lnTo>
                    <a:pt x="220" y="249"/>
                  </a:lnTo>
                  <a:lnTo>
                    <a:pt x="220" y="249"/>
                  </a:lnTo>
                  <a:lnTo>
                    <a:pt x="196" y="253"/>
                  </a:lnTo>
                  <a:lnTo>
                    <a:pt x="196" y="253"/>
                  </a:lnTo>
                  <a:lnTo>
                    <a:pt x="170" y="257"/>
                  </a:lnTo>
                  <a:lnTo>
                    <a:pt x="170" y="257"/>
                  </a:lnTo>
                  <a:lnTo>
                    <a:pt x="146" y="259"/>
                  </a:lnTo>
                  <a:lnTo>
                    <a:pt x="146" y="259"/>
                  </a:lnTo>
                  <a:lnTo>
                    <a:pt x="120" y="261"/>
                  </a:lnTo>
                  <a:lnTo>
                    <a:pt x="120" y="261"/>
                  </a:lnTo>
                  <a:lnTo>
                    <a:pt x="96" y="263"/>
                  </a:lnTo>
                  <a:lnTo>
                    <a:pt x="96" y="263"/>
                  </a:lnTo>
                  <a:lnTo>
                    <a:pt x="70" y="265"/>
                  </a:lnTo>
                  <a:lnTo>
                    <a:pt x="70" y="265"/>
                  </a:lnTo>
                  <a:lnTo>
                    <a:pt x="56" y="265"/>
                  </a:lnTo>
                  <a:lnTo>
                    <a:pt x="0" y="535"/>
                  </a:lnTo>
                  <a:lnTo>
                    <a:pt x="64" y="843"/>
                  </a:lnTo>
                  <a:lnTo>
                    <a:pt x="64" y="843"/>
                  </a:lnTo>
                  <a:lnTo>
                    <a:pt x="66" y="843"/>
                  </a:lnTo>
                  <a:lnTo>
                    <a:pt x="66" y="843"/>
                  </a:lnTo>
                  <a:lnTo>
                    <a:pt x="94" y="843"/>
                  </a:lnTo>
                  <a:lnTo>
                    <a:pt x="94" y="843"/>
                  </a:lnTo>
                  <a:lnTo>
                    <a:pt x="106" y="84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3"/>
            <p:cNvSpPr>
              <a:spLocks/>
            </p:cNvSpPr>
            <p:nvPr/>
          </p:nvSpPr>
          <p:spPr bwMode="auto">
            <a:xfrm>
              <a:off x="7219950" y="4718051"/>
              <a:ext cx="695325" cy="677863"/>
            </a:xfrm>
            <a:custGeom>
              <a:avLst/>
              <a:gdLst>
                <a:gd name="T0" fmla="*/ 438 w 438"/>
                <a:gd name="T1" fmla="*/ 403 h 427"/>
                <a:gd name="T2" fmla="*/ 174 w 438"/>
                <a:gd name="T3" fmla="*/ 231 h 427"/>
                <a:gd name="T4" fmla="*/ 22 w 438"/>
                <a:gd name="T5" fmla="*/ 0 h 427"/>
                <a:gd name="T6" fmla="*/ 22 w 438"/>
                <a:gd name="T7" fmla="*/ 0 h 427"/>
                <a:gd name="T8" fmla="*/ 0 w 438"/>
                <a:gd name="T9" fmla="*/ 20 h 427"/>
                <a:gd name="T10" fmla="*/ 0 w 438"/>
                <a:gd name="T11" fmla="*/ 20 h 427"/>
                <a:gd name="T12" fmla="*/ 6 w 438"/>
                <a:gd name="T13" fmla="*/ 16 h 427"/>
                <a:gd name="T14" fmla="*/ 152 w 438"/>
                <a:gd name="T15" fmla="*/ 249 h 427"/>
                <a:gd name="T16" fmla="*/ 412 w 438"/>
                <a:gd name="T17" fmla="*/ 427 h 427"/>
                <a:gd name="T18" fmla="*/ 438 w 438"/>
                <a:gd name="T19" fmla="*/ 40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427">
                  <a:moveTo>
                    <a:pt x="438" y="403"/>
                  </a:moveTo>
                  <a:lnTo>
                    <a:pt x="174" y="231"/>
                  </a:lnTo>
                  <a:lnTo>
                    <a:pt x="22" y="0"/>
                  </a:lnTo>
                  <a:lnTo>
                    <a:pt x="22" y="0"/>
                  </a:lnTo>
                  <a:lnTo>
                    <a:pt x="0" y="20"/>
                  </a:lnTo>
                  <a:lnTo>
                    <a:pt x="0" y="20"/>
                  </a:lnTo>
                  <a:lnTo>
                    <a:pt x="6" y="16"/>
                  </a:lnTo>
                  <a:lnTo>
                    <a:pt x="152" y="249"/>
                  </a:lnTo>
                  <a:lnTo>
                    <a:pt x="412" y="427"/>
                  </a:lnTo>
                  <a:lnTo>
                    <a:pt x="438" y="403"/>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6"/>
            <p:cNvSpPr>
              <a:spLocks/>
            </p:cNvSpPr>
            <p:nvPr/>
          </p:nvSpPr>
          <p:spPr bwMode="auto">
            <a:xfrm>
              <a:off x="6264275" y="5764213"/>
              <a:ext cx="571500" cy="568325"/>
            </a:xfrm>
            <a:custGeom>
              <a:avLst/>
              <a:gdLst>
                <a:gd name="T0" fmla="*/ 56 w 360"/>
                <a:gd name="T1" fmla="*/ 308 h 358"/>
                <a:gd name="T2" fmla="*/ 84 w 360"/>
                <a:gd name="T3" fmla="*/ 330 h 358"/>
                <a:gd name="T4" fmla="*/ 116 w 360"/>
                <a:gd name="T5" fmla="*/ 346 h 358"/>
                <a:gd name="T6" fmla="*/ 150 w 360"/>
                <a:gd name="T7" fmla="*/ 356 h 358"/>
                <a:gd name="T8" fmla="*/ 184 w 360"/>
                <a:gd name="T9" fmla="*/ 358 h 358"/>
                <a:gd name="T10" fmla="*/ 218 w 360"/>
                <a:gd name="T11" fmla="*/ 354 h 358"/>
                <a:gd name="T12" fmla="*/ 252 w 360"/>
                <a:gd name="T13" fmla="*/ 344 h 358"/>
                <a:gd name="T14" fmla="*/ 282 w 360"/>
                <a:gd name="T15" fmla="*/ 326 h 358"/>
                <a:gd name="T16" fmla="*/ 310 w 360"/>
                <a:gd name="T17" fmla="*/ 302 h 358"/>
                <a:gd name="T18" fmla="*/ 322 w 360"/>
                <a:gd name="T19" fmla="*/ 288 h 358"/>
                <a:gd name="T20" fmla="*/ 340 w 360"/>
                <a:gd name="T21" fmla="*/ 258 h 358"/>
                <a:gd name="T22" fmla="*/ 354 w 360"/>
                <a:gd name="T23" fmla="*/ 226 h 358"/>
                <a:gd name="T24" fmla="*/ 358 w 360"/>
                <a:gd name="T25" fmla="*/ 192 h 358"/>
                <a:gd name="T26" fmla="*/ 358 w 360"/>
                <a:gd name="T27" fmla="*/ 158 h 358"/>
                <a:gd name="T28" fmla="*/ 350 w 360"/>
                <a:gd name="T29" fmla="*/ 124 h 358"/>
                <a:gd name="T30" fmla="*/ 336 w 360"/>
                <a:gd name="T31" fmla="*/ 92 h 358"/>
                <a:gd name="T32" fmla="*/ 316 w 360"/>
                <a:gd name="T33" fmla="*/ 62 h 358"/>
                <a:gd name="T34" fmla="*/ 304 w 360"/>
                <a:gd name="T35" fmla="*/ 50 h 358"/>
                <a:gd name="T36" fmla="*/ 276 w 360"/>
                <a:gd name="T37" fmla="*/ 26 h 358"/>
                <a:gd name="T38" fmla="*/ 244 w 360"/>
                <a:gd name="T39" fmla="*/ 12 h 358"/>
                <a:gd name="T40" fmla="*/ 210 w 360"/>
                <a:gd name="T41" fmla="*/ 2 h 358"/>
                <a:gd name="T42" fmla="*/ 176 w 360"/>
                <a:gd name="T43" fmla="*/ 0 h 358"/>
                <a:gd name="T44" fmla="*/ 142 w 360"/>
                <a:gd name="T45" fmla="*/ 4 h 358"/>
                <a:gd name="T46" fmla="*/ 108 w 360"/>
                <a:gd name="T47" fmla="*/ 14 h 358"/>
                <a:gd name="T48" fmla="*/ 78 w 360"/>
                <a:gd name="T49" fmla="*/ 32 h 358"/>
                <a:gd name="T50" fmla="*/ 50 w 360"/>
                <a:gd name="T51" fmla="*/ 54 h 358"/>
                <a:gd name="T52" fmla="*/ 38 w 360"/>
                <a:gd name="T53" fmla="*/ 68 h 358"/>
                <a:gd name="T54" fmla="*/ 20 w 360"/>
                <a:gd name="T55" fmla="*/ 98 h 358"/>
                <a:gd name="T56" fmla="*/ 8 w 360"/>
                <a:gd name="T57" fmla="*/ 132 h 358"/>
                <a:gd name="T58" fmla="*/ 2 w 360"/>
                <a:gd name="T59" fmla="*/ 166 h 358"/>
                <a:gd name="T60" fmla="*/ 2 w 360"/>
                <a:gd name="T61" fmla="*/ 200 h 358"/>
                <a:gd name="T62" fmla="*/ 10 w 360"/>
                <a:gd name="T63" fmla="*/ 234 h 358"/>
                <a:gd name="T64" fmla="*/ 24 w 360"/>
                <a:gd name="T65" fmla="*/ 266 h 358"/>
                <a:gd name="T66" fmla="*/ 44 w 360"/>
                <a:gd name="T67" fmla="*/ 29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358">
                  <a:moveTo>
                    <a:pt x="56" y="308"/>
                  </a:moveTo>
                  <a:lnTo>
                    <a:pt x="56" y="308"/>
                  </a:lnTo>
                  <a:lnTo>
                    <a:pt x="70" y="320"/>
                  </a:lnTo>
                  <a:lnTo>
                    <a:pt x="84" y="330"/>
                  </a:lnTo>
                  <a:lnTo>
                    <a:pt x="100" y="340"/>
                  </a:lnTo>
                  <a:lnTo>
                    <a:pt x="116" y="346"/>
                  </a:lnTo>
                  <a:lnTo>
                    <a:pt x="132" y="352"/>
                  </a:lnTo>
                  <a:lnTo>
                    <a:pt x="150" y="356"/>
                  </a:lnTo>
                  <a:lnTo>
                    <a:pt x="166" y="358"/>
                  </a:lnTo>
                  <a:lnTo>
                    <a:pt x="184" y="358"/>
                  </a:lnTo>
                  <a:lnTo>
                    <a:pt x="202" y="356"/>
                  </a:lnTo>
                  <a:lnTo>
                    <a:pt x="218" y="354"/>
                  </a:lnTo>
                  <a:lnTo>
                    <a:pt x="234" y="350"/>
                  </a:lnTo>
                  <a:lnTo>
                    <a:pt x="252" y="344"/>
                  </a:lnTo>
                  <a:lnTo>
                    <a:pt x="268" y="336"/>
                  </a:lnTo>
                  <a:lnTo>
                    <a:pt x="282" y="326"/>
                  </a:lnTo>
                  <a:lnTo>
                    <a:pt x="296" y="316"/>
                  </a:lnTo>
                  <a:lnTo>
                    <a:pt x="310" y="302"/>
                  </a:lnTo>
                  <a:lnTo>
                    <a:pt x="310" y="302"/>
                  </a:lnTo>
                  <a:lnTo>
                    <a:pt x="322" y="288"/>
                  </a:lnTo>
                  <a:lnTo>
                    <a:pt x="332" y="274"/>
                  </a:lnTo>
                  <a:lnTo>
                    <a:pt x="340" y="258"/>
                  </a:lnTo>
                  <a:lnTo>
                    <a:pt x="348" y="242"/>
                  </a:lnTo>
                  <a:lnTo>
                    <a:pt x="354" y="226"/>
                  </a:lnTo>
                  <a:lnTo>
                    <a:pt x="356" y="208"/>
                  </a:lnTo>
                  <a:lnTo>
                    <a:pt x="358" y="192"/>
                  </a:lnTo>
                  <a:lnTo>
                    <a:pt x="360" y="174"/>
                  </a:lnTo>
                  <a:lnTo>
                    <a:pt x="358" y="158"/>
                  </a:lnTo>
                  <a:lnTo>
                    <a:pt x="356" y="140"/>
                  </a:lnTo>
                  <a:lnTo>
                    <a:pt x="350" y="124"/>
                  </a:lnTo>
                  <a:lnTo>
                    <a:pt x="344" y="108"/>
                  </a:lnTo>
                  <a:lnTo>
                    <a:pt x="336" y="92"/>
                  </a:lnTo>
                  <a:lnTo>
                    <a:pt x="328" y="76"/>
                  </a:lnTo>
                  <a:lnTo>
                    <a:pt x="316" y="62"/>
                  </a:lnTo>
                  <a:lnTo>
                    <a:pt x="304" y="50"/>
                  </a:lnTo>
                  <a:lnTo>
                    <a:pt x="304" y="50"/>
                  </a:lnTo>
                  <a:lnTo>
                    <a:pt x="290" y="38"/>
                  </a:lnTo>
                  <a:lnTo>
                    <a:pt x="276" y="26"/>
                  </a:lnTo>
                  <a:lnTo>
                    <a:pt x="260" y="18"/>
                  </a:lnTo>
                  <a:lnTo>
                    <a:pt x="244" y="12"/>
                  </a:lnTo>
                  <a:lnTo>
                    <a:pt x="228" y="6"/>
                  </a:lnTo>
                  <a:lnTo>
                    <a:pt x="210" y="2"/>
                  </a:lnTo>
                  <a:lnTo>
                    <a:pt x="194" y="0"/>
                  </a:lnTo>
                  <a:lnTo>
                    <a:pt x="176" y="0"/>
                  </a:lnTo>
                  <a:lnTo>
                    <a:pt x="158" y="0"/>
                  </a:lnTo>
                  <a:lnTo>
                    <a:pt x="142" y="4"/>
                  </a:lnTo>
                  <a:lnTo>
                    <a:pt x="126" y="8"/>
                  </a:lnTo>
                  <a:lnTo>
                    <a:pt x="108" y="14"/>
                  </a:lnTo>
                  <a:lnTo>
                    <a:pt x="94" y="22"/>
                  </a:lnTo>
                  <a:lnTo>
                    <a:pt x="78" y="32"/>
                  </a:lnTo>
                  <a:lnTo>
                    <a:pt x="64" y="42"/>
                  </a:lnTo>
                  <a:lnTo>
                    <a:pt x="50" y="54"/>
                  </a:lnTo>
                  <a:lnTo>
                    <a:pt x="50" y="54"/>
                  </a:lnTo>
                  <a:lnTo>
                    <a:pt x="38" y="68"/>
                  </a:lnTo>
                  <a:lnTo>
                    <a:pt x="28" y="84"/>
                  </a:lnTo>
                  <a:lnTo>
                    <a:pt x="20" y="98"/>
                  </a:lnTo>
                  <a:lnTo>
                    <a:pt x="12" y="114"/>
                  </a:lnTo>
                  <a:lnTo>
                    <a:pt x="8" y="132"/>
                  </a:lnTo>
                  <a:lnTo>
                    <a:pt x="4" y="148"/>
                  </a:lnTo>
                  <a:lnTo>
                    <a:pt x="2" y="166"/>
                  </a:lnTo>
                  <a:lnTo>
                    <a:pt x="0" y="182"/>
                  </a:lnTo>
                  <a:lnTo>
                    <a:pt x="2" y="200"/>
                  </a:lnTo>
                  <a:lnTo>
                    <a:pt x="4" y="216"/>
                  </a:lnTo>
                  <a:lnTo>
                    <a:pt x="10" y="234"/>
                  </a:lnTo>
                  <a:lnTo>
                    <a:pt x="16" y="250"/>
                  </a:lnTo>
                  <a:lnTo>
                    <a:pt x="24" y="266"/>
                  </a:lnTo>
                  <a:lnTo>
                    <a:pt x="32" y="280"/>
                  </a:lnTo>
                  <a:lnTo>
                    <a:pt x="44" y="294"/>
                  </a:lnTo>
                  <a:lnTo>
                    <a:pt x="56" y="30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8"/>
            <p:cNvSpPr>
              <a:spLocks/>
            </p:cNvSpPr>
            <p:nvPr/>
          </p:nvSpPr>
          <p:spPr bwMode="auto">
            <a:xfrm>
              <a:off x="6343650" y="5840413"/>
              <a:ext cx="412750" cy="415925"/>
            </a:xfrm>
            <a:custGeom>
              <a:avLst/>
              <a:gdLst>
                <a:gd name="T0" fmla="*/ 40 w 260"/>
                <a:gd name="T1" fmla="*/ 226 h 262"/>
                <a:gd name="T2" fmla="*/ 60 w 260"/>
                <a:gd name="T3" fmla="*/ 242 h 262"/>
                <a:gd name="T4" fmla="*/ 84 w 260"/>
                <a:gd name="T5" fmla="*/ 252 h 262"/>
                <a:gd name="T6" fmla="*/ 108 w 260"/>
                <a:gd name="T7" fmla="*/ 260 h 262"/>
                <a:gd name="T8" fmla="*/ 134 w 260"/>
                <a:gd name="T9" fmla="*/ 262 h 262"/>
                <a:gd name="T10" fmla="*/ 158 w 260"/>
                <a:gd name="T11" fmla="*/ 258 h 262"/>
                <a:gd name="T12" fmla="*/ 182 w 260"/>
                <a:gd name="T13" fmla="*/ 250 h 262"/>
                <a:gd name="T14" fmla="*/ 204 w 260"/>
                <a:gd name="T15" fmla="*/ 238 h 262"/>
                <a:gd name="T16" fmla="*/ 224 w 260"/>
                <a:gd name="T17" fmla="*/ 220 h 262"/>
                <a:gd name="T18" fmla="*/ 234 w 260"/>
                <a:gd name="T19" fmla="*/ 210 h 262"/>
                <a:gd name="T20" fmla="*/ 248 w 260"/>
                <a:gd name="T21" fmla="*/ 188 h 262"/>
                <a:gd name="T22" fmla="*/ 256 w 260"/>
                <a:gd name="T23" fmla="*/ 166 h 262"/>
                <a:gd name="T24" fmla="*/ 260 w 260"/>
                <a:gd name="T25" fmla="*/ 140 h 262"/>
                <a:gd name="T26" fmla="*/ 260 w 260"/>
                <a:gd name="T27" fmla="*/ 116 h 262"/>
                <a:gd name="T28" fmla="*/ 254 w 260"/>
                <a:gd name="T29" fmla="*/ 90 h 262"/>
                <a:gd name="T30" fmla="*/ 244 w 260"/>
                <a:gd name="T31" fmla="*/ 68 h 262"/>
                <a:gd name="T32" fmla="*/ 230 w 260"/>
                <a:gd name="T33" fmla="*/ 46 h 262"/>
                <a:gd name="T34" fmla="*/ 220 w 260"/>
                <a:gd name="T35" fmla="*/ 36 h 262"/>
                <a:gd name="T36" fmla="*/ 200 w 260"/>
                <a:gd name="T37" fmla="*/ 20 h 262"/>
                <a:gd name="T38" fmla="*/ 176 w 260"/>
                <a:gd name="T39" fmla="*/ 8 h 262"/>
                <a:gd name="T40" fmla="*/ 152 w 260"/>
                <a:gd name="T41" fmla="*/ 2 h 262"/>
                <a:gd name="T42" fmla="*/ 128 w 260"/>
                <a:gd name="T43" fmla="*/ 0 h 262"/>
                <a:gd name="T44" fmla="*/ 102 w 260"/>
                <a:gd name="T45" fmla="*/ 2 h 262"/>
                <a:gd name="T46" fmla="*/ 78 w 260"/>
                <a:gd name="T47" fmla="*/ 10 h 262"/>
                <a:gd name="T48" fmla="*/ 56 w 260"/>
                <a:gd name="T49" fmla="*/ 24 h 262"/>
                <a:gd name="T50" fmla="*/ 36 w 260"/>
                <a:gd name="T51" fmla="*/ 40 h 262"/>
                <a:gd name="T52" fmla="*/ 26 w 260"/>
                <a:gd name="T53" fmla="*/ 50 h 262"/>
                <a:gd name="T54" fmla="*/ 14 w 260"/>
                <a:gd name="T55" fmla="*/ 72 h 262"/>
                <a:gd name="T56" fmla="*/ 4 w 260"/>
                <a:gd name="T57" fmla="*/ 96 h 262"/>
                <a:gd name="T58" fmla="*/ 0 w 260"/>
                <a:gd name="T59" fmla="*/ 122 h 262"/>
                <a:gd name="T60" fmla="*/ 0 w 260"/>
                <a:gd name="T61" fmla="*/ 146 h 262"/>
                <a:gd name="T62" fmla="*/ 6 w 260"/>
                <a:gd name="T63" fmla="*/ 170 h 262"/>
                <a:gd name="T64" fmla="*/ 16 w 260"/>
                <a:gd name="T65" fmla="*/ 194 h 262"/>
                <a:gd name="T66" fmla="*/ 30 w 260"/>
                <a:gd name="T67" fmla="*/ 21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262">
                  <a:moveTo>
                    <a:pt x="40" y="226"/>
                  </a:moveTo>
                  <a:lnTo>
                    <a:pt x="40" y="226"/>
                  </a:lnTo>
                  <a:lnTo>
                    <a:pt x="50" y="234"/>
                  </a:lnTo>
                  <a:lnTo>
                    <a:pt x="60" y="242"/>
                  </a:lnTo>
                  <a:lnTo>
                    <a:pt x="72" y="248"/>
                  </a:lnTo>
                  <a:lnTo>
                    <a:pt x="84" y="252"/>
                  </a:lnTo>
                  <a:lnTo>
                    <a:pt x="96" y="256"/>
                  </a:lnTo>
                  <a:lnTo>
                    <a:pt x="108" y="260"/>
                  </a:lnTo>
                  <a:lnTo>
                    <a:pt x="120" y="260"/>
                  </a:lnTo>
                  <a:lnTo>
                    <a:pt x="134" y="262"/>
                  </a:lnTo>
                  <a:lnTo>
                    <a:pt x="146" y="260"/>
                  </a:lnTo>
                  <a:lnTo>
                    <a:pt x="158" y="258"/>
                  </a:lnTo>
                  <a:lnTo>
                    <a:pt x="170" y="256"/>
                  </a:lnTo>
                  <a:lnTo>
                    <a:pt x="182" y="250"/>
                  </a:lnTo>
                  <a:lnTo>
                    <a:pt x="194" y="246"/>
                  </a:lnTo>
                  <a:lnTo>
                    <a:pt x="204" y="238"/>
                  </a:lnTo>
                  <a:lnTo>
                    <a:pt x="214" y="230"/>
                  </a:lnTo>
                  <a:lnTo>
                    <a:pt x="224" y="220"/>
                  </a:lnTo>
                  <a:lnTo>
                    <a:pt x="224" y="220"/>
                  </a:lnTo>
                  <a:lnTo>
                    <a:pt x="234" y="210"/>
                  </a:lnTo>
                  <a:lnTo>
                    <a:pt x="240" y="200"/>
                  </a:lnTo>
                  <a:lnTo>
                    <a:pt x="248" y="188"/>
                  </a:lnTo>
                  <a:lnTo>
                    <a:pt x="252" y="178"/>
                  </a:lnTo>
                  <a:lnTo>
                    <a:pt x="256" y="166"/>
                  </a:lnTo>
                  <a:lnTo>
                    <a:pt x="258" y="152"/>
                  </a:lnTo>
                  <a:lnTo>
                    <a:pt x="260" y="140"/>
                  </a:lnTo>
                  <a:lnTo>
                    <a:pt x="260" y="128"/>
                  </a:lnTo>
                  <a:lnTo>
                    <a:pt x="260" y="116"/>
                  </a:lnTo>
                  <a:lnTo>
                    <a:pt x="258" y="102"/>
                  </a:lnTo>
                  <a:lnTo>
                    <a:pt x="254" y="90"/>
                  </a:lnTo>
                  <a:lnTo>
                    <a:pt x="250" y="78"/>
                  </a:lnTo>
                  <a:lnTo>
                    <a:pt x="244" y="68"/>
                  </a:lnTo>
                  <a:lnTo>
                    <a:pt x="238" y="56"/>
                  </a:lnTo>
                  <a:lnTo>
                    <a:pt x="230" y="46"/>
                  </a:lnTo>
                  <a:lnTo>
                    <a:pt x="220" y="36"/>
                  </a:lnTo>
                  <a:lnTo>
                    <a:pt x="220" y="36"/>
                  </a:lnTo>
                  <a:lnTo>
                    <a:pt x="210" y="28"/>
                  </a:lnTo>
                  <a:lnTo>
                    <a:pt x="200" y="20"/>
                  </a:lnTo>
                  <a:lnTo>
                    <a:pt x="188" y="14"/>
                  </a:lnTo>
                  <a:lnTo>
                    <a:pt x="176" y="8"/>
                  </a:lnTo>
                  <a:lnTo>
                    <a:pt x="164" y="4"/>
                  </a:lnTo>
                  <a:lnTo>
                    <a:pt x="152" y="2"/>
                  </a:lnTo>
                  <a:lnTo>
                    <a:pt x="140" y="0"/>
                  </a:lnTo>
                  <a:lnTo>
                    <a:pt x="128" y="0"/>
                  </a:lnTo>
                  <a:lnTo>
                    <a:pt x="114" y="0"/>
                  </a:lnTo>
                  <a:lnTo>
                    <a:pt x="102" y="2"/>
                  </a:lnTo>
                  <a:lnTo>
                    <a:pt x="90" y="6"/>
                  </a:lnTo>
                  <a:lnTo>
                    <a:pt x="78" y="10"/>
                  </a:lnTo>
                  <a:lnTo>
                    <a:pt x="66" y="16"/>
                  </a:lnTo>
                  <a:lnTo>
                    <a:pt x="56" y="24"/>
                  </a:lnTo>
                  <a:lnTo>
                    <a:pt x="46" y="32"/>
                  </a:lnTo>
                  <a:lnTo>
                    <a:pt x="36" y="40"/>
                  </a:lnTo>
                  <a:lnTo>
                    <a:pt x="36" y="40"/>
                  </a:lnTo>
                  <a:lnTo>
                    <a:pt x="26" y="50"/>
                  </a:lnTo>
                  <a:lnTo>
                    <a:pt x="20" y="62"/>
                  </a:lnTo>
                  <a:lnTo>
                    <a:pt x="14" y="72"/>
                  </a:lnTo>
                  <a:lnTo>
                    <a:pt x="8" y="84"/>
                  </a:lnTo>
                  <a:lnTo>
                    <a:pt x="4" y="96"/>
                  </a:lnTo>
                  <a:lnTo>
                    <a:pt x="2" y="108"/>
                  </a:lnTo>
                  <a:lnTo>
                    <a:pt x="0" y="122"/>
                  </a:lnTo>
                  <a:lnTo>
                    <a:pt x="0" y="134"/>
                  </a:lnTo>
                  <a:lnTo>
                    <a:pt x="0" y="146"/>
                  </a:lnTo>
                  <a:lnTo>
                    <a:pt x="2" y="158"/>
                  </a:lnTo>
                  <a:lnTo>
                    <a:pt x="6" y="170"/>
                  </a:lnTo>
                  <a:lnTo>
                    <a:pt x="10" y="182"/>
                  </a:lnTo>
                  <a:lnTo>
                    <a:pt x="16" y="194"/>
                  </a:lnTo>
                  <a:lnTo>
                    <a:pt x="22" y="206"/>
                  </a:lnTo>
                  <a:lnTo>
                    <a:pt x="30" y="216"/>
                  </a:lnTo>
                  <a:lnTo>
                    <a:pt x="40" y="2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a:t>4</a:t>
              </a:r>
            </a:p>
          </p:txBody>
        </p:sp>
      </p:grpSp>
      <p:grpSp>
        <p:nvGrpSpPr>
          <p:cNvPr id="87" name="Group 86"/>
          <p:cNvGrpSpPr/>
          <p:nvPr/>
        </p:nvGrpSpPr>
        <p:grpSpPr>
          <a:xfrm>
            <a:off x="4548861" y="4492850"/>
            <a:ext cx="1762125" cy="1395412"/>
            <a:chOff x="4251325" y="4686301"/>
            <a:chExt cx="1762125" cy="1395412"/>
          </a:xfrm>
        </p:grpSpPr>
        <p:sp>
          <p:nvSpPr>
            <p:cNvPr id="88" name="Freeform 30"/>
            <p:cNvSpPr>
              <a:spLocks/>
            </p:cNvSpPr>
            <p:nvPr/>
          </p:nvSpPr>
          <p:spPr bwMode="auto">
            <a:xfrm>
              <a:off x="5864225" y="5157788"/>
              <a:ext cx="149225" cy="923925"/>
            </a:xfrm>
            <a:custGeom>
              <a:avLst/>
              <a:gdLst>
                <a:gd name="T0" fmla="*/ 28 w 94"/>
                <a:gd name="T1" fmla="*/ 274 h 582"/>
                <a:gd name="T2" fmla="*/ 86 w 94"/>
                <a:gd name="T3" fmla="*/ 4 h 582"/>
                <a:gd name="T4" fmla="*/ 86 w 94"/>
                <a:gd name="T5" fmla="*/ 4 h 582"/>
                <a:gd name="T6" fmla="*/ 50 w 94"/>
                <a:gd name="T7" fmla="*/ 0 h 582"/>
                <a:gd name="T8" fmla="*/ 50 w 94"/>
                <a:gd name="T9" fmla="*/ 0 h 582"/>
                <a:gd name="T10" fmla="*/ 62 w 94"/>
                <a:gd name="T11" fmla="*/ 2 h 582"/>
                <a:gd name="T12" fmla="*/ 0 w 94"/>
                <a:gd name="T13" fmla="*/ 272 h 582"/>
                <a:gd name="T14" fmla="*/ 58 w 94"/>
                <a:gd name="T15" fmla="*/ 580 h 582"/>
                <a:gd name="T16" fmla="*/ 58 w 94"/>
                <a:gd name="T17" fmla="*/ 580 h 582"/>
                <a:gd name="T18" fmla="*/ 94 w 94"/>
                <a:gd name="T19" fmla="*/ 582 h 582"/>
                <a:gd name="T20" fmla="*/ 28 w 94"/>
                <a:gd name="T21" fmla="*/ 2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582">
                  <a:moveTo>
                    <a:pt x="28" y="274"/>
                  </a:moveTo>
                  <a:lnTo>
                    <a:pt x="86" y="4"/>
                  </a:lnTo>
                  <a:lnTo>
                    <a:pt x="86" y="4"/>
                  </a:lnTo>
                  <a:lnTo>
                    <a:pt x="50" y="0"/>
                  </a:lnTo>
                  <a:lnTo>
                    <a:pt x="50" y="0"/>
                  </a:lnTo>
                  <a:lnTo>
                    <a:pt x="62" y="2"/>
                  </a:lnTo>
                  <a:lnTo>
                    <a:pt x="0" y="272"/>
                  </a:lnTo>
                  <a:lnTo>
                    <a:pt x="58" y="580"/>
                  </a:lnTo>
                  <a:lnTo>
                    <a:pt x="58" y="580"/>
                  </a:lnTo>
                  <a:lnTo>
                    <a:pt x="94" y="582"/>
                  </a:lnTo>
                  <a:lnTo>
                    <a:pt x="28" y="27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1"/>
            <p:cNvSpPr>
              <a:spLocks/>
            </p:cNvSpPr>
            <p:nvPr/>
          </p:nvSpPr>
          <p:spPr bwMode="auto">
            <a:xfrm>
              <a:off x="4251325" y="4686301"/>
              <a:ext cx="1711325" cy="1392238"/>
            </a:xfrm>
            <a:custGeom>
              <a:avLst/>
              <a:gdLst>
                <a:gd name="T0" fmla="*/ 1066 w 1078"/>
                <a:gd name="T1" fmla="*/ 297 h 877"/>
                <a:gd name="T2" fmla="*/ 1040 w 1078"/>
                <a:gd name="T3" fmla="*/ 295 h 877"/>
                <a:gd name="T4" fmla="*/ 990 w 1078"/>
                <a:gd name="T5" fmla="*/ 289 h 877"/>
                <a:gd name="T6" fmla="*/ 966 w 1078"/>
                <a:gd name="T7" fmla="*/ 285 h 877"/>
                <a:gd name="T8" fmla="*/ 916 w 1078"/>
                <a:gd name="T9" fmla="*/ 275 h 877"/>
                <a:gd name="T10" fmla="*/ 894 w 1078"/>
                <a:gd name="T11" fmla="*/ 269 h 877"/>
                <a:gd name="T12" fmla="*/ 848 w 1078"/>
                <a:gd name="T13" fmla="*/ 257 h 877"/>
                <a:gd name="T14" fmla="*/ 820 w 1078"/>
                <a:gd name="T15" fmla="*/ 249 h 877"/>
                <a:gd name="T16" fmla="*/ 774 w 1078"/>
                <a:gd name="T17" fmla="*/ 231 h 877"/>
                <a:gd name="T18" fmla="*/ 756 w 1078"/>
                <a:gd name="T19" fmla="*/ 225 h 877"/>
                <a:gd name="T20" fmla="*/ 714 w 1078"/>
                <a:gd name="T21" fmla="*/ 207 h 877"/>
                <a:gd name="T22" fmla="*/ 684 w 1078"/>
                <a:gd name="T23" fmla="*/ 193 h 877"/>
                <a:gd name="T24" fmla="*/ 640 w 1078"/>
                <a:gd name="T25" fmla="*/ 171 h 877"/>
                <a:gd name="T26" fmla="*/ 628 w 1078"/>
                <a:gd name="T27" fmla="*/ 165 h 877"/>
                <a:gd name="T28" fmla="*/ 586 w 1078"/>
                <a:gd name="T29" fmla="*/ 141 h 877"/>
                <a:gd name="T30" fmla="*/ 558 w 1078"/>
                <a:gd name="T31" fmla="*/ 122 h 877"/>
                <a:gd name="T32" fmla="*/ 518 w 1078"/>
                <a:gd name="T33" fmla="*/ 96 h 877"/>
                <a:gd name="T34" fmla="*/ 508 w 1078"/>
                <a:gd name="T35" fmla="*/ 88 h 877"/>
                <a:gd name="T36" fmla="*/ 470 w 1078"/>
                <a:gd name="T37" fmla="*/ 60 h 877"/>
                <a:gd name="T38" fmla="*/ 444 w 1078"/>
                <a:gd name="T39" fmla="*/ 36 h 877"/>
                <a:gd name="T40" fmla="*/ 408 w 1078"/>
                <a:gd name="T41" fmla="*/ 4 h 877"/>
                <a:gd name="T42" fmla="*/ 172 w 1078"/>
                <a:gd name="T43" fmla="*/ 151 h 877"/>
                <a:gd name="T44" fmla="*/ 10 w 1078"/>
                <a:gd name="T45" fmla="*/ 423 h 877"/>
                <a:gd name="T46" fmla="*/ 46 w 1078"/>
                <a:gd name="T47" fmla="*/ 457 h 877"/>
                <a:gd name="T48" fmla="*/ 104 w 1078"/>
                <a:gd name="T49" fmla="*/ 505 h 877"/>
                <a:gd name="T50" fmla="*/ 124 w 1078"/>
                <a:gd name="T51" fmla="*/ 521 h 877"/>
                <a:gd name="T52" fmla="*/ 184 w 1078"/>
                <a:gd name="T53" fmla="*/ 567 h 877"/>
                <a:gd name="T54" fmla="*/ 224 w 1078"/>
                <a:gd name="T55" fmla="*/ 595 h 877"/>
                <a:gd name="T56" fmla="*/ 288 w 1078"/>
                <a:gd name="T57" fmla="*/ 635 h 877"/>
                <a:gd name="T58" fmla="*/ 312 w 1078"/>
                <a:gd name="T59" fmla="*/ 649 h 877"/>
                <a:gd name="T60" fmla="*/ 378 w 1078"/>
                <a:gd name="T61" fmla="*/ 687 h 877"/>
                <a:gd name="T62" fmla="*/ 420 w 1078"/>
                <a:gd name="T63" fmla="*/ 709 h 877"/>
                <a:gd name="T64" fmla="*/ 488 w 1078"/>
                <a:gd name="T65" fmla="*/ 739 h 877"/>
                <a:gd name="T66" fmla="*/ 518 w 1078"/>
                <a:gd name="T67" fmla="*/ 753 h 877"/>
                <a:gd name="T68" fmla="*/ 590 w 1078"/>
                <a:gd name="T69" fmla="*/ 781 h 877"/>
                <a:gd name="T70" fmla="*/ 630 w 1078"/>
                <a:gd name="T71" fmla="*/ 795 h 877"/>
                <a:gd name="T72" fmla="*/ 704 w 1078"/>
                <a:gd name="T73" fmla="*/ 817 h 877"/>
                <a:gd name="T74" fmla="*/ 740 w 1078"/>
                <a:gd name="T75" fmla="*/ 827 h 877"/>
                <a:gd name="T76" fmla="*/ 816 w 1078"/>
                <a:gd name="T77" fmla="*/ 845 h 877"/>
                <a:gd name="T78" fmla="*/ 854 w 1078"/>
                <a:gd name="T79" fmla="*/ 851 h 877"/>
                <a:gd name="T80" fmla="*/ 932 w 1078"/>
                <a:gd name="T81" fmla="*/ 863 h 877"/>
                <a:gd name="T82" fmla="*/ 974 w 1078"/>
                <a:gd name="T83" fmla="*/ 869 h 877"/>
                <a:gd name="T84" fmla="*/ 1052 w 1078"/>
                <a:gd name="T85" fmla="*/ 875 h 877"/>
                <a:gd name="T86" fmla="*/ 1016 w 1078"/>
                <a:gd name="T87" fmla="*/ 56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8" h="877">
                  <a:moveTo>
                    <a:pt x="1078" y="299"/>
                  </a:moveTo>
                  <a:lnTo>
                    <a:pt x="1078" y="299"/>
                  </a:lnTo>
                  <a:lnTo>
                    <a:pt x="1066" y="297"/>
                  </a:lnTo>
                  <a:lnTo>
                    <a:pt x="1066" y="297"/>
                  </a:lnTo>
                  <a:lnTo>
                    <a:pt x="1040" y="295"/>
                  </a:lnTo>
                  <a:lnTo>
                    <a:pt x="1040" y="295"/>
                  </a:lnTo>
                  <a:lnTo>
                    <a:pt x="1014" y="293"/>
                  </a:lnTo>
                  <a:lnTo>
                    <a:pt x="1014" y="293"/>
                  </a:lnTo>
                  <a:lnTo>
                    <a:pt x="990" y="289"/>
                  </a:lnTo>
                  <a:lnTo>
                    <a:pt x="990" y="289"/>
                  </a:lnTo>
                  <a:lnTo>
                    <a:pt x="966" y="285"/>
                  </a:lnTo>
                  <a:lnTo>
                    <a:pt x="966" y="285"/>
                  </a:lnTo>
                  <a:lnTo>
                    <a:pt x="942" y="279"/>
                  </a:lnTo>
                  <a:lnTo>
                    <a:pt x="942" y="279"/>
                  </a:lnTo>
                  <a:lnTo>
                    <a:pt x="916" y="275"/>
                  </a:lnTo>
                  <a:lnTo>
                    <a:pt x="916" y="275"/>
                  </a:lnTo>
                  <a:lnTo>
                    <a:pt x="894" y="269"/>
                  </a:lnTo>
                  <a:lnTo>
                    <a:pt x="894" y="269"/>
                  </a:lnTo>
                  <a:lnTo>
                    <a:pt x="868" y="263"/>
                  </a:lnTo>
                  <a:lnTo>
                    <a:pt x="868" y="263"/>
                  </a:lnTo>
                  <a:lnTo>
                    <a:pt x="848" y="257"/>
                  </a:lnTo>
                  <a:lnTo>
                    <a:pt x="848" y="257"/>
                  </a:lnTo>
                  <a:lnTo>
                    <a:pt x="820" y="249"/>
                  </a:lnTo>
                  <a:lnTo>
                    <a:pt x="820" y="249"/>
                  </a:lnTo>
                  <a:lnTo>
                    <a:pt x="802" y="243"/>
                  </a:lnTo>
                  <a:lnTo>
                    <a:pt x="802" y="243"/>
                  </a:lnTo>
                  <a:lnTo>
                    <a:pt x="774" y="231"/>
                  </a:lnTo>
                  <a:lnTo>
                    <a:pt x="774" y="231"/>
                  </a:lnTo>
                  <a:lnTo>
                    <a:pt x="756" y="225"/>
                  </a:lnTo>
                  <a:lnTo>
                    <a:pt x="756" y="225"/>
                  </a:lnTo>
                  <a:lnTo>
                    <a:pt x="728" y="213"/>
                  </a:lnTo>
                  <a:lnTo>
                    <a:pt x="728" y="213"/>
                  </a:lnTo>
                  <a:lnTo>
                    <a:pt x="714" y="207"/>
                  </a:lnTo>
                  <a:lnTo>
                    <a:pt x="714" y="207"/>
                  </a:lnTo>
                  <a:lnTo>
                    <a:pt x="684" y="193"/>
                  </a:lnTo>
                  <a:lnTo>
                    <a:pt x="684" y="193"/>
                  </a:lnTo>
                  <a:lnTo>
                    <a:pt x="670" y="187"/>
                  </a:lnTo>
                  <a:lnTo>
                    <a:pt x="670" y="187"/>
                  </a:lnTo>
                  <a:lnTo>
                    <a:pt x="640" y="171"/>
                  </a:lnTo>
                  <a:lnTo>
                    <a:pt x="640" y="171"/>
                  </a:lnTo>
                  <a:lnTo>
                    <a:pt x="628" y="165"/>
                  </a:lnTo>
                  <a:lnTo>
                    <a:pt x="628" y="165"/>
                  </a:lnTo>
                  <a:lnTo>
                    <a:pt x="598" y="147"/>
                  </a:lnTo>
                  <a:lnTo>
                    <a:pt x="598" y="147"/>
                  </a:lnTo>
                  <a:lnTo>
                    <a:pt x="586" y="141"/>
                  </a:lnTo>
                  <a:lnTo>
                    <a:pt x="586" y="141"/>
                  </a:lnTo>
                  <a:lnTo>
                    <a:pt x="558" y="122"/>
                  </a:lnTo>
                  <a:lnTo>
                    <a:pt x="558" y="122"/>
                  </a:lnTo>
                  <a:lnTo>
                    <a:pt x="546" y="116"/>
                  </a:lnTo>
                  <a:lnTo>
                    <a:pt x="546" y="116"/>
                  </a:lnTo>
                  <a:lnTo>
                    <a:pt x="518" y="96"/>
                  </a:lnTo>
                  <a:lnTo>
                    <a:pt x="518" y="96"/>
                  </a:lnTo>
                  <a:lnTo>
                    <a:pt x="508" y="88"/>
                  </a:lnTo>
                  <a:lnTo>
                    <a:pt x="508" y="88"/>
                  </a:lnTo>
                  <a:lnTo>
                    <a:pt x="480" y="66"/>
                  </a:lnTo>
                  <a:lnTo>
                    <a:pt x="480" y="66"/>
                  </a:lnTo>
                  <a:lnTo>
                    <a:pt x="470" y="60"/>
                  </a:lnTo>
                  <a:lnTo>
                    <a:pt x="470" y="60"/>
                  </a:lnTo>
                  <a:lnTo>
                    <a:pt x="444" y="36"/>
                  </a:lnTo>
                  <a:lnTo>
                    <a:pt x="444" y="36"/>
                  </a:lnTo>
                  <a:lnTo>
                    <a:pt x="434" y="28"/>
                  </a:lnTo>
                  <a:lnTo>
                    <a:pt x="434" y="28"/>
                  </a:lnTo>
                  <a:lnTo>
                    <a:pt x="408" y="4"/>
                  </a:lnTo>
                  <a:lnTo>
                    <a:pt x="408" y="4"/>
                  </a:lnTo>
                  <a:lnTo>
                    <a:pt x="404" y="0"/>
                  </a:lnTo>
                  <a:lnTo>
                    <a:pt x="172" y="151"/>
                  </a:lnTo>
                  <a:lnTo>
                    <a:pt x="0" y="413"/>
                  </a:lnTo>
                  <a:lnTo>
                    <a:pt x="0" y="413"/>
                  </a:lnTo>
                  <a:lnTo>
                    <a:pt x="10" y="423"/>
                  </a:lnTo>
                  <a:lnTo>
                    <a:pt x="10" y="423"/>
                  </a:lnTo>
                  <a:lnTo>
                    <a:pt x="46" y="457"/>
                  </a:lnTo>
                  <a:lnTo>
                    <a:pt x="46" y="457"/>
                  </a:lnTo>
                  <a:lnTo>
                    <a:pt x="66" y="473"/>
                  </a:lnTo>
                  <a:lnTo>
                    <a:pt x="66" y="473"/>
                  </a:lnTo>
                  <a:lnTo>
                    <a:pt x="104" y="505"/>
                  </a:lnTo>
                  <a:lnTo>
                    <a:pt x="104" y="505"/>
                  </a:lnTo>
                  <a:lnTo>
                    <a:pt x="124" y="521"/>
                  </a:lnTo>
                  <a:lnTo>
                    <a:pt x="124" y="521"/>
                  </a:lnTo>
                  <a:lnTo>
                    <a:pt x="164" y="551"/>
                  </a:lnTo>
                  <a:lnTo>
                    <a:pt x="164" y="551"/>
                  </a:lnTo>
                  <a:lnTo>
                    <a:pt x="184" y="567"/>
                  </a:lnTo>
                  <a:lnTo>
                    <a:pt x="184" y="567"/>
                  </a:lnTo>
                  <a:lnTo>
                    <a:pt x="224" y="595"/>
                  </a:lnTo>
                  <a:lnTo>
                    <a:pt x="224" y="595"/>
                  </a:lnTo>
                  <a:lnTo>
                    <a:pt x="248" y="609"/>
                  </a:lnTo>
                  <a:lnTo>
                    <a:pt x="248" y="609"/>
                  </a:lnTo>
                  <a:lnTo>
                    <a:pt x="288" y="635"/>
                  </a:lnTo>
                  <a:lnTo>
                    <a:pt x="288" y="635"/>
                  </a:lnTo>
                  <a:lnTo>
                    <a:pt x="312" y="649"/>
                  </a:lnTo>
                  <a:lnTo>
                    <a:pt x="312" y="649"/>
                  </a:lnTo>
                  <a:lnTo>
                    <a:pt x="354" y="673"/>
                  </a:lnTo>
                  <a:lnTo>
                    <a:pt x="354" y="673"/>
                  </a:lnTo>
                  <a:lnTo>
                    <a:pt x="378" y="687"/>
                  </a:lnTo>
                  <a:lnTo>
                    <a:pt x="378" y="687"/>
                  </a:lnTo>
                  <a:lnTo>
                    <a:pt x="420" y="709"/>
                  </a:lnTo>
                  <a:lnTo>
                    <a:pt x="420" y="709"/>
                  </a:lnTo>
                  <a:lnTo>
                    <a:pt x="448" y="721"/>
                  </a:lnTo>
                  <a:lnTo>
                    <a:pt x="448" y="721"/>
                  </a:lnTo>
                  <a:lnTo>
                    <a:pt x="488" y="739"/>
                  </a:lnTo>
                  <a:lnTo>
                    <a:pt x="488" y="739"/>
                  </a:lnTo>
                  <a:lnTo>
                    <a:pt x="518" y="753"/>
                  </a:lnTo>
                  <a:lnTo>
                    <a:pt x="518" y="753"/>
                  </a:lnTo>
                  <a:lnTo>
                    <a:pt x="558" y="769"/>
                  </a:lnTo>
                  <a:lnTo>
                    <a:pt x="558" y="769"/>
                  </a:lnTo>
                  <a:lnTo>
                    <a:pt x="590" y="781"/>
                  </a:lnTo>
                  <a:lnTo>
                    <a:pt x="590" y="781"/>
                  </a:lnTo>
                  <a:lnTo>
                    <a:pt x="630" y="795"/>
                  </a:lnTo>
                  <a:lnTo>
                    <a:pt x="630" y="795"/>
                  </a:lnTo>
                  <a:lnTo>
                    <a:pt x="664" y="805"/>
                  </a:lnTo>
                  <a:lnTo>
                    <a:pt x="664" y="805"/>
                  </a:lnTo>
                  <a:lnTo>
                    <a:pt x="704" y="817"/>
                  </a:lnTo>
                  <a:lnTo>
                    <a:pt x="704" y="817"/>
                  </a:lnTo>
                  <a:lnTo>
                    <a:pt x="740" y="827"/>
                  </a:lnTo>
                  <a:lnTo>
                    <a:pt x="740" y="827"/>
                  </a:lnTo>
                  <a:lnTo>
                    <a:pt x="778" y="835"/>
                  </a:lnTo>
                  <a:lnTo>
                    <a:pt x="778" y="835"/>
                  </a:lnTo>
                  <a:lnTo>
                    <a:pt x="816" y="845"/>
                  </a:lnTo>
                  <a:lnTo>
                    <a:pt x="816" y="845"/>
                  </a:lnTo>
                  <a:lnTo>
                    <a:pt x="854" y="851"/>
                  </a:lnTo>
                  <a:lnTo>
                    <a:pt x="854" y="851"/>
                  </a:lnTo>
                  <a:lnTo>
                    <a:pt x="894" y="859"/>
                  </a:lnTo>
                  <a:lnTo>
                    <a:pt x="894" y="859"/>
                  </a:lnTo>
                  <a:lnTo>
                    <a:pt x="932" y="863"/>
                  </a:lnTo>
                  <a:lnTo>
                    <a:pt x="932" y="863"/>
                  </a:lnTo>
                  <a:lnTo>
                    <a:pt x="974" y="869"/>
                  </a:lnTo>
                  <a:lnTo>
                    <a:pt x="974" y="869"/>
                  </a:lnTo>
                  <a:lnTo>
                    <a:pt x="1010" y="873"/>
                  </a:lnTo>
                  <a:lnTo>
                    <a:pt x="1010" y="873"/>
                  </a:lnTo>
                  <a:lnTo>
                    <a:pt x="1052" y="875"/>
                  </a:lnTo>
                  <a:lnTo>
                    <a:pt x="1052" y="875"/>
                  </a:lnTo>
                  <a:lnTo>
                    <a:pt x="1074" y="877"/>
                  </a:lnTo>
                  <a:lnTo>
                    <a:pt x="1016" y="569"/>
                  </a:lnTo>
                  <a:lnTo>
                    <a:pt x="1078" y="29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2"/>
            <p:cNvSpPr>
              <a:spLocks/>
            </p:cNvSpPr>
            <p:nvPr/>
          </p:nvSpPr>
          <p:spPr bwMode="auto">
            <a:xfrm>
              <a:off x="4279900" y="5316538"/>
              <a:ext cx="568325" cy="571500"/>
            </a:xfrm>
            <a:custGeom>
              <a:avLst/>
              <a:gdLst>
                <a:gd name="T0" fmla="*/ 0 w 358"/>
                <a:gd name="T1" fmla="*/ 184 h 360"/>
                <a:gd name="T2" fmla="*/ 4 w 358"/>
                <a:gd name="T3" fmla="*/ 220 h 360"/>
                <a:gd name="T4" fmla="*/ 16 w 358"/>
                <a:gd name="T5" fmla="*/ 254 h 360"/>
                <a:gd name="T6" fmla="*/ 32 w 358"/>
                <a:gd name="T7" fmla="*/ 284 h 360"/>
                <a:gd name="T8" fmla="*/ 54 w 358"/>
                <a:gd name="T9" fmla="*/ 310 h 360"/>
                <a:gd name="T10" fmla="*/ 82 w 358"/>
                <a:gd name="T11" fmla="*/ 330 h 360"/>
                <a:gd name="T12" fmla="*/ 112 w 358"/>
                <a:gd name="T13" fmla="*/ 346 h 360"/>
                <a:gd name="T14" fmla="*/ 146 w 358"/>
                <a:gd name="T15" fmla="*/ 356 h 360"/>
                <a:gd name="T16" fmla="*/ 182 w 358"/>
                <a:gd name="T17" fmla="*/ 360 h 360"/>
                <a:gd name="T18" fmla="*/ 202 w 358"/>
                <a:gd name="T19" fmla="*/ 358 h 360"/>
                <a:gd name="T20" fmla="*/ 236 w 358"/>
                <a:gd name="T21" fmla="*/ 350 h 360"/>
                <a:gd name="T22" fmla="*/ 268 w 358"/>
                <a:gd name="T23" fmla="*/ 336 h 360"/>
                <a:gd name="T24" fmla="*/ 296 w 358"/>
                <a:gd name="T25" fmla="*/ 316 h 360"/>
                <a:gd name="T26" fmla="*/ 320 w 358"/>
                <a:gd name="T27" fmla="*/ 290 h 360"/>
                <a:gd name="T28" fmla="*/ 338 w 358"/>
                <a:gd name="T29" fmla="*/ 262 h 360"/>
                <a:gd name="T30" fmla="*/ 352 w 358"/>
                <a:gd name="T31" fmla="*/ 230 h 360"/>
                <a:gd name="T32" fmla="*/ 358 w 358"/>
                <a:gd name="T33" fmla="*/ 194 h 360"/>
                <a:gd name="T34" fmla="*/ 358 w 358"/>
                <a:gd name="T35" fmla="*/ 176 h 360"/>
                <a:gd name="T36" fmla="*/ 354 w 358"/>
                <a:gd name="T37" fmla="*/ 140 h 360"/>
                <a:gd name="T38" fmla="*/ 342 w 358"/>
                <a:gd name="T39" fmla="*/ 106 h 360"/>
                <a:gd name="T40" fmla="*/ 326 w 358"/>
                <a:gd name="T41" fmla="*/ 76 h 360"/>
                <a:gd name="T42" fmla="*/ 302 w 358"/>
                <a:gd name="T43" fmla="*/ 50 h 360"/>
                <a:gd name="T44" fmla="*/ 276 w 358"/>
                <a:gd name="T45" fmla="*/ 28 h 360"/>
                <a:gd name="T46" fmla="*/ 244 w 358"/>
                <a:gd name="T47" fmla="*/ 14 h 360"/>
                <a:gd name="T48" fmla="*/ 210 w 358"/>
                <a:gd name="T49" fmla="*/ 4 h 360"/>
                <a:gd name="T50" fmla="*/ 174 w 358"/>
                <a:gd name="T51" fmla="*/ 0 h 360"/>
                <a:gd name="T52" fmla="*/ 156 w 358"/>
                <a:gd name="T53" fmla="*/ 2 h 360"/>
                <a:gd name="T54" fmla="*/ 122 w 358"/>
                <a:gd name="T55" fmla="*/ 10 h 360"/>
                <a:gd name="T56" fmla="*/ 90 w 358"/>
                <a:gd name="T57" fmla="*/ 24 h 360"/>
                <a:gd name="T58" fmla="*/ 62 w 358"/>
                <a:gd name="T59" fmla="*/ 44 h 360"/>
                <a:gd name="T60" fmla="*/ 38 w 358"/>
                <a:gd name="T61" fmla="*/ 68 h 360"/>
                <a:gd name="T62" fmla="*/ 20 w 358"/>
                <a:gd name="T63" fmla="*/ 98 h 360"/>
                <a:gd name="T64" fmla="*/ 6 w 358"/>
                <a:gd name="T65" fmla="*/ 130 h 360"/>
                <a:gd name="T66" fmla="*/ 0 w 358"/>
                <a:gd name="T67" fmla="*/ 16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60">
                  <a:moveTo>
                    <a:pt x="0" y="184"/>
                  </a:moveTo>
                  <a:lnTo>
                    <a:pt x="0" y="184"/>
                  </a:lnTo>
                  <a:lnTo>
                    <a:pt x="0" y="202"/>
                  </a:lnTo>
                  <a:lnTo>
                    <a:pt x="4" y="220"/>
                  </a:lnTo>
                  <a:lnTo>
                    <a:pt x="8" y="236"/>
                  </a:lnTo>
                  <a:lnTo>
                    <a:pt x="16" y="254"/>
                  </a:lnTo>
                  <a:lnTo>
                    <a:pt x="24" y="268"/>
                  </a:lnTo>
                  <a:lnTo>
                    <a:pt x="32" y="284"/>
                  </a:lnTo>
                  <a:lnTo>
                    <a:pt x="44" y="296"/>
                  </a:lnTo>
                  <a:lnTo>
                    <a:pt x="54" y="310"/>
                  </a:lnTo>
                  <a:lnTo>
                    <a:pt x="68" y="320"/>
                  </a:lnTo>
                  <a:lnTo>
                    <a:pt x="82" y="330"/>
                  </a:lnTo>
                  <a:lnTo>
                    <a:pt x="96" y="340"/>
                  </a:lnTo>
                  <a:lnTo>
                    <a:pt x="112" y="346"/>
                  </a:lnTo>
                  <a:lnTo>
                    <a:pt x="130" y="352"/>
                  </a:lnTo>
                  <a:lnTo>
                    <a:pt x="146" y="356"/>
                  </a:lnTo>
                  <a:lnTo>
                    <a:pt x="164" y="358"/>
                  </a:lnTo>
                  <a:lnTo>
                    <a:pt x="182" y="360"/>
                  </a:lnTo>
                  <a:lnTo>
                    <a:pt x="182" y="360"/>
                  </a:lnTo>
                  <a:lnTo>
                    <a:pt x="202" y="358"/>
                  </a:lnTo>
                  <a:lnTo>
                    <a:pt x="218" y="354"/>
                  </a:lnTo>
                  <a:lnTo>
                    <a:pt x="236" y="350"/>
                  </a:lnTo>
                  <a:lnTo>
                    <a:pt x="252" y="344"/>
                  </a:lnTo>
                  <a:lnTo>
                    <a:pt x="268" y="336"/>
                  </a:lnTo>
                  <a:lnTo>
                    <a:pt x="282" y="326"/>
                  </a:lnTo>
                  <a:lnTo>
                    <a:pt x="296" y="316"/>
                  </a:lnTo>
                  <a:lnTo>
                    <a:pt x="308" y="304"/>
                  </a:lnTo>
                  <a:lnTo>
                    <a:pt x="320" y="290"/>
                  </a:lnTo>
                  <a:lnTo>
                    <a:pt x="330" y="276"/>
                  </a:lnTo>
                  <a:lnTo>
                    <a:pt x="338" y="262"/>
                  </a:lnTo>
                  <a:lnTo>
                    <a:pt x="346" y="246"/>
                  </a:lnTo>
                  <a:lnTo>
                    <a:pt x="352" y="230"/>
                  </a:lnTo>
                  <a:lnTo>
                    <a:pt x="356" y="212"/>
                  </a:lnTo>
                  <a:lnTo>
                    <a:pt x="358" y="194"/>
                  </a:lnTo>
                  <a:lnTo>
                    <a:pt x="358" y="176"/>
                  </a:lnTo>
                  <a:lnTo>
                    <a:pt x="358" y="176"/>
                  </a:lnTo>
                  <a:lnTo>
                    <a:pt x="356" y="158"/>
                  </a:lnTo>
                  <a:lnTo>
                    <a:pt x="354" y="140"/>
                  </a:lnTo>
                  <a:lnTo>
                    <a:pt x="348" y="122"/>
                  </a:lnTo>
                  <a:lnTo>
                    <a:pt x="342" y="106"/>
                  </a:lnTo>
                  <a:lnTo>
                    <a:pt x="334" y="90"/>
                  </a:lnTo>
                  <a:lnTo>
                    <a:pt x="326" y="76"/>
                  </a:lnTo>
                  <a:lnTo>
                    <a:pt x="314" y="62"/>
                  </a:lnTo>
                  <a:lnTo>
                    <a:pt x="302" y="50"/>
                  </a:lnTo>
                  <a:lnTo>
                    <a:pt x="290" y="38"/>
                  </a:lnTo>
                  <a:lnTo>
                    <a:pt x="276" y="28"/>
                  </a:lnTo>
                  <a:lnTo>
                    <a:pt x="260" y="20"/>
                  </a:lnTo>
                  <a:lnTo>
                    <a:pt x="244" y="14"/>
                  </a:lnTo>
                  <a:lnTo>
                    <a:pt x="228" y="8"/>
                  </a:lnTo>
                  <a:lnTo>
                    <a:pt x="210" y="4"/>
                  </a:lnTo>
                  <a:lnTo>
                    <a:pt x="194" y="2"/>
                  </a:lnTo>
                  <a:lnTo>
                    <a:pt x="174" y="0"/>
                  </a:lnTo>
                  <a:lnTo>
                    <a:pt x="174" y="0"/>
                  </a:lnTo>
                  <a:lnTo>
                    <a:pt x="156" y="2"/>
                  </a:lnTo>
                  <a:lnTo>
                    <a:pt x="138" y="6"/>
                  </a:lnTo>
                  <a:lnTo>
                    <a:pt x="122" y="10"/>
                  </a:lnTo>
                  <a:lnTo>
                    <a:pt x="106" y="16"/>
                  </a:lnTo>
                  <a:lnTo>
                    <a:pt x="90" y="24"/>
                  </a:lnTo>
                  <a:lnTo>
                    <a:pt x="76" y="34"/>
                  </a:lnTo>
                  <a:lnTo>
                    <a:pt x="62" y="44"/>
                  </a:lnTo>
                  <a:lnTo>
                    <a:pt x="50" y="56"/>
                  </a:lnTo>
                  <a:lnTo>
                    <a:pt x="38" y="68"/>
                  </a:lnTo>
                  <a:lnTo>
                    <a:pt x="28" y="82"/>
                  </a:lnTo>
                  <a:lnTo>
                    <a:pt x="20" y="98"/>
                  </a:lnTo>
                  <a:lnTo>
                    <a:pt x="12" y="114"/>
                  </a:lnTo>
                  <a:lnTo>
                    <a:pt x="6" y="130"/>
                  </a:lnTo>
                  <a:lnTo>
                    <a:pt x="2" y="148"/>
                  </a:lnTo>
                  <a:lnTo>
                    <a:pt x="0" y="166"/>
                  </a:lnTo>
                  <a:lnTo>
                    <a:pt x="0" y="18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4"/>
            <p:cNvSpPr>
              <a:spLocks/>
            </p:cNvSpPr>
            <p:nvPr/>
          </p:nvSpPr>
          <p:spPr bwMode="auto">
            <a:xfrm>
              <a:off x="4356100" y="5395913"/>
              <a:ext cx="415925" cy="412750"/>
            </a:xfrm>
            <a:custGeom>
              <a:avLst/>
              <a:gdLst>
                <a:gd name="T0" fmla="*/ 0 w 262"/>
                <a:gd name="T1" fmla="*/ 132 h 260"/>
                <a:gd name="T2" fmla="*/ 4 w 262"/>
                <a:gd name="T3" fmla="*/ 160 h 260"/>
                <a:gd name="T4" fmla="*/ 12 w 262"/>
                <a:gd name="T5" fmla="*/ 184 h 260"/>
                <a:gd name="T6" fmla="*/ 24 w 262"/>
                <a:gd name="T7" fmla="*/ 206 h 260"/>
                <a:gd name="T8" fmla="*/ 40 w 262"/>
                <a:gd name="T9" fmla="*/ 224 h 260"/>
                <a:gd name="T10" fmla="*/ 60 w 262"/>
                <a:gd name="T11" fmla="*/ 240 h 260"/>
                <a:gd name="T12" fmla="*/ 82 w 262"/>
                <a:gd name="T13" fmla="*/ 252 h 260"/>
                <a:gd name="T14" fmla="*/ 108 w 262"/>
                <a:gd name="T15" fmla="*/ 258 h 260"/>
                <a:gd name="T16" fmla="*/ 134 w 262"/>
                <a:gd name="T17" fmla="*/ 260 h 260"/>
                <a:gd name="T18" fmla="*/ 148 w 262"/>
                <a:gd name="T19" fmla="*/ 260 h 260"/>
                <a:gd name="T20" fmla="*/ 172 w 262"/>
                <a:gd name="T21" fmla="*/ 254 h 260"/>
                <a:gd name="T22" fmla="*/ 196 w 262"/>
                <a:gd name="T23" fmla="*/ 244 h 260"/>
                <a:gd name="T24" fmla="*/ 216 w 262"/>
                <a:gd name="T25" fmla="*/ 228 h 260"/>
                <a:gd name="T26" fmla="*/ 234 w 262"/>
                <a:gd name="T27" fmla="*/ 210 h 260"/>
                <a:gd name="T28" fmla="*/ 248 w 262"/>
                <a:gd name="T29" fmla="*/ 190 h 260"/>
                <a:gd name="T30" fmla="*/ 256 w 262"/>
                <a:gd name="T31" fmla="*/ 166 h 260"/>
                <a:gd name="T32" fmla="*/ 262 w 262"/>
                <a:gd name="T33" fmla="*/ 140 h 260"/>
                <a:gd name="T34" fmla="*/ 262 w 262"/>
                <a:gd name="T35" fmla="*/ 126 h 260"/>
                <a:gd name="T36" fmla="*/ 258 w 262"/>
                <a:gd name="T37" fmla="*/ 100 h 260"/>
                <a:gd name="T38" fmla="*/ 250 w 262"/>
                <a:gd name="T39" fmla="*/ 76 h 260"/>
                <a:gd name="T40" fmla="*/ 238 w 262"/>
                <a:gd name="T41" fmla="*/ 54 h 260"/>
                <a:gd name="T42" fmla="*/ 222 w 262"/>
                <a:gd name="T43" fmla="*/ 36 h 260"/>
                <a:gd name="T44" fmla="*/ 202 w 262"/>
                <a:gd name="T45" fmla="*/ 20 h 260"/>
                <a:gd name="T46" fmla="*/ 178 w 262"/>
                <a:gd name="T47" fmla="*/ 8 h 260"/>
                <a:gd name="T48" fmla="*/ 154 w 262"/>
                <a:gd name="T49" fmla="*/ 2 h 260"/>
                <a:gd name="T50" fmla="*/ 128 w 262"/>
                <a:gd name="T51" fmla="*/ 0 h 260"/>
                <a:gd name="T52" fmla="*/ 114 w 262"/>
                <a:gd name="T53" fmla="*/ 0 h 260"/>
                <a:gd name="T54" fmla="*/ 90 w 262"/>
                <a:gd name="T55" fmla="*/ 6 h 260"/>
                <a:gd name="T56" fmla="*/ 66 w 262"/>
                <a:gd name="T57" fmla="*/ 16 h 260"/>
                <a:gd name="T58" fmla="*/ 46 w 262"/>
                <a:gd name="T59" fmla="*/ 30 h 260"/>
                <a:gd name="T60" fmla="*/ 28 w 262"/>
                <a:gd name="T61" fmla="*/ 50 h 260"/>
                <a:gd name="T62" fmla="*/ 14 w 262"/>
                <a:gd name="T63" fmla="*/ 70 h 260"/>
                <a:gd name="T64" fmla="*/ 6 w 262"/>
                <a:gd name="T65" fmla="*/ 94 h 260"/>
                <a:gd name="T66" fmla="*/ 0 w 262"/>
                <a:gd name="T67" fmla="*/ 12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0">
                  <a:moveTo>
                    <a:pt x="0" y="132"/>
                  </a:moveTo>
                  <a:lnTo>
                    <a:pt x="0" y="132"/>
                  </a:lnTo>
                  <a:lnTo>
                    <a:pt x="2" y="146"/>
                  </a:lnTo>
                  <a:lnTo>
                    <a:pt x="4" y="160"/>
                  </a:lnTo>
                  <a:lnTo>
                    <a:pt x="6" y="172"/>
                  </a:lnTo>
                  <a:lnTo>
                    <a:pt x="12" y="184"/>
                  </a:lnTo>
                  <a:lnTo>
                    <a:pt x="18" y="194"/>
                  </a:lnTo>
                  <a:lnTo>
                    <a:pt x="24" y="206"/>
                  </a:lnTo>
                  <a:lnTo>
                    <a:pt x="32" y="216"/>
                  </a:lnTo>
                  <a:lnTo>
                    <a:pt x="40" y="224"/>
                  </a:lnTo>
                  <a:lnTo>
                    <a:pt x="50" y="232"/>
                  </a:lnTo>
                  <a:lnTo>
                    <a:pt x="60" y="240"/>
                  </a:lnTo>
                  <a:lnTo>
                    <a:pt x="72" y="246"/>
                  </a:lnTo>
                  <a:lnTo>
                    <a:pt x="82" y="252"/>
                  </a:lnTo>
                  <a:lnTo>
                    <a:pt x="94" y="256"/>
                  </a:lnTo>
                  <a:lnTo>
                    <a:pt x="108" y="258"/>
                  </a:lnTo>
                  <a:lnTo>
                    <a:pt x="120" y="260"/>
                  </a:lnTo>
                  <a:lnTo>
                    <a:pt x="134" y="260"/>
                  </a:lnTo>
                  <a:lnTo>
                    <a:pt x="134" y="260"/>
                  </a:lnTo>
                  <a:lnTo>
                    <a:pt x="148" y="260"/>
                  </a:lnTo>
                  <a:lnTo>
                    <a:pt x="160" y="258"/>
                  </a:lnTo>
                  <a:lnTo>
                    <a:pt x="172" y="254"/>
                  </a:lnTo>
                  <a:lnTo>
                    <a:pt x="184" y="250"/>
                  </a:lnTo>
                  <a:lnTo>
                    <a:pt x="196" y="244"/>
                  </a:lnTo>
                  <a:lnTo>
                    <a:pt x="206" y="236"/>
                  </a:lnTo>
                  <a:lnTo>
                    <a:pt x="216" y="228"/>
                  </a:lnTo>
                  <a:lnTo>
                    <a:pt x="226" y="220"/>
                  </a:lnTo>
                  <a:lnTo>
                    <a:pt x="234" y="210"/>
                  </a:lnTo>
                  <a:lnTo>
                    <a:pt x="240" y="200"/>
                  </a:lnTo>
                  <a:lnTo>
                    <a:pt x="248" y="190"/>
                  </a:lnTo>
                  <a:lnTo>
                    <a:pt x="252" y="178"/>
                  </a:lnTo>
                  <a:lnTo>
                    <a:pt x="256" y="166"/>
                  </a:lnTo>
                  <a:lnTo>
                    <a:pt x="260" y="154"/>
                  </a:lnTo>
                  <a:lnTo>
                    <a:pt x="262" y="140"/>
                  </a:lnTo>
                  <a:lnTo>
                    <a:pt x="262" y="126"/>
                  </a:lnTo>
                  <a:lnTo>
                    <a:pt x="262" y="126"/>
                  </a:lnTo>
                  <a:lnTo>
                    <a:pt x="260" y="114"/>
                  </a:lnTo>
                  <a:lnTo>
                    <a:pt x="258" y="100"/>
                  </a:lnTo>
                  <a:lnTo>
                    <a:pt x="254" y="88"/>
                  </a:lnTo>
                  <a:lnTo>
                    <a:pt x="250" y="76"/>
                  </a:lnTo>
                  <a:lnTo>
                    <a:pt x="244" y="64"/>
                  </a:lnTo>
                  <a:lnTo>
                    <a:pt x="238" y="54"/>
                  </a:lnTo>
                  <a:lnTo>
                    <a:pt x="230" y="44"/>
                  </a:lnTo>
                  <a:lnTo>
                    <a:pt x="222" y="36"/>
                  </a:lnTo>
                  <a:lnTo>
                    <a:pt x="212" y="28"/>
                  </a:lnTo>
                  <a:lnTo>
                    <a:pt x="202" y="20"/>
                  </a:lnTo>
                  <a:lnTo>
                    <a:pt x="190" y="14"/>
                  </a:lnTo>
                  <a:lnTo>
                    <a:pt x="178" y="8"/>
                  </a:lnTo>
                  <a:lnTo>
                    <a:pt x="166" y="4"/>
                  </a:lnTo>
                  <a:lnTo>
                    <a:pt x="154" y="2"/>
                  </a:lnTo>
                  <a:lnTo>
                    <a:pt x="142" y="0"/>
                  </a:lnTo>
                  <a:lnTo>
                    <a:pt x="128" y="0"/>
                  </a:lnTo>
                  <a:lnTo>
                    <a:pt x="128" y="0"/>
                  </a:lnTo>
                  <a:lnTo>
                    <a:pt x="114" y="0"/>
                  </a:lnTo>
                  <a:lnTo>
                    <a:pt x="102" y="2"/>
                  </a:lnTo>
                  <a:lnTo>
                    <a:pt x="90" y="6"/>
                  </a:lnTo>
                  <a:lnTo>
                    <a:pt x="78" y="10"/>
                  </a:lnTo>
                  <a:lnTo>
                    <a:pt x="66" y="16"/>
                  </a:lnTo>
                  <a:lnTo>
                    <a:pt x="56" y="24"/>
                  </a:lnTo>
                  <a:lnTo>
                    <a:pt x="46" y="30"/>
                  </a:lnTo>
                  <a:lnTo>
                    <a:pt x="36" y="40"/>
                  </a:lnTo>
                  <a:lnTo>
                    <a:pt x="28" y="50"/>
                  </a:lnTo>
                  <a:lnTo>
                    <a:pt x="20" y="60"/>
                  </a:lnTo>
                  <a:lnTo>
                    <a:pt x="14" y="70"/>
                  </a:lnTo>
                  <a:lnTo>
                    <a:pt x="10" y="82"/>
                  </a:lnTo>
                  <a:lnTo>
                    <a:pt x="6" y="94"/>
                  </a:lnTo>
                  <a:lnTo>
                    <a:pt x="2" y="106"/>
                  </a:lnTo>
                  <a:lnTo>
                    <a:pt x="0" y="120"/>
                  </a:lnTo>
                  <a:lnTo>
                    <a:pt x="0"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a:t>5</a:t>
              </a:r>
            </a:p>
          </p:txBody>
        </p:sp>
      </p:grpSp>
      <p:grpSp>
        <p:nvGrpSpPr>
          <p:cNvPr id="92" name="Group 91"/>
          <p:cNvGrpSpPr/>
          <p:nvPr/>
        </p:nvGrpSpPr>
        <p:grpSpPr>
          <a:xfrm>
            <a:off x="3488411" y="3187925"/>
            <a:ext cx="1606550" cy="1865313"/>
            <a:chOff x="3190875" y="3381376"/>
            <a:chExt cx="1606550" cy="1865313"/>
          </a:xfrm>
        </p:grpSpPr>
        <p:sp>
          <p:nvSpPr>
            <p:cNvPr id="93" name="Freeform 36"/>
            <p:cNvSpPr>
              <a:spLocks/>
            </p:cNvSpPr>
            <p:nvPr/>
          </p:nvSpPr>
          <p:spPr bwMode="auto">
            <a:xfrm>
              <a:off x="4117975" y="4540251"/>
              <a:ext cx="679450" cy="706438"/>
            </a:xfrm>
            <a:custGeom>
              <a:avLst/>
              <a:gdLst>
                <a:gd name="T0" fmla="*/ 196 w 428"/>
                <a:gd name="T1" fmla="*/ 184 h 445"/>
                <a:gd name="T2" fmla="*/ 428 w 428"/>
                <a:gd name="T3" fmla="*/ 32 h 445"/>
                <a:gd name="T4" fmla="*/ 428 w 428"/>
                <a:gd name="T5" fmla="*/ 32 h 445"/>
                <a:gd name="T6" fmla="*/ 400 w 428"/>
                <a:gd name="T7" fmla="*/ 0 h 445"/>
                <a:gd name="T8" fmla="*/ 400 w 428"/>
                <a:gd name="T9" fmla="*/ 0 h 445"/>
                <a:gd name="T10" fmla="*/ 412 w 428"/>
                <a:gd name="T11" fmla="*/ 14 h 445"/>
                <a:gd name="T12" fmla="*/ 178 w 428"/>
                <a:gd name="T13" fmla="*/ 162 h 445"/>
                <a:gd name="T14" fmla="*/ 0 w 428"/>
                <a:gd name="T15" fmla="*/ 419 h 445"/>
                <a:gd name="T16" fmla="*/ 0 w 428"/>
                <a:gd name="T17" fmla="*/ 419 h 445"/>
                <a:gd name="T18" fmla="*/ 24 w 428"/>
                <a:gd name="T19" fmla="*/ 445 h 445"/>
                <a:gd name="T20" fmla="*/ 196 w 428"/>
                <a:gd name="T21" fmla="*/ 1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445">
                  <a:moveTo>
                    <a:pt x="196" y="184"/>
                  </a:moveTo>
                  <a:lnTo>
                    <a:pt x="428" y="32"/>
                  </a:lnTo>
                  <a:lnTo>
                    <a:pt x="428" y="32"/>
                  </a:lnTo>
                  <a:lnTo>
                    <a:pt x="400" y="0"/>
                  </a:lnTo>
                  <a:lnTo>
                    <a:pt x="400" y="0"/>
                  </a:lnTo>
                  <a:lnTo>
                    <a:pt x="412" y="14"/>
                  </a:lnTo>
                  <a:lnTo>
                    <a:pt x="178" y="162"/>
                  </a:lnTo>
                  <a:lnTo>
                    <a:pt x="0" y="419"/>
                  </a:lnTo>
                  <a:lnTo>
                    <a:pt x="0" y="419"/>
                  </a:lnTo>
                  <a:lnTo>
                    <a:pt x="24" y="445"/>
                  </a:lnTo>
                  <a:lnTo>
                    <a:pt x="196" y="18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7"/>
            <p:cNvSpPr>
              <a:spLocks/>
            </p:cNvSpPr>
            <p:nvPr/>
          </p:nvSpPr>
          <p:spPr bwMode="auto">
            <a:xfrm>
              <a:off x="3432175" y="3381376"/>
              <a:ext cx="1339850" cy="1824038"/>
            </a:xfrm>
            <a:custGeom>
              <a:avLst/>
              <a:gdLst>
                <a:gd name="T0" fmla="*/ 844 w 844"/>
                <a:gd name="T1" fmla="*/ 744 h 1149"/>
                <a:gd name="T2" fmla="*/ 832 w 844"/>
                <a:gd name="T3" fmla="*/ 730 h 1149"/>
                <a:gd name="T4" fmla="*/ 824 w 844"/>
                <a:gd name="T5" fmla="*/ 722 h 1149"/>
                <a:gd name="T6" fmla="*/ 802 w 844"/>
                <a:gd name="T7" fmla="*/ 694 h 1149"/>
                <a:gd name="T8" fmla="*/ 796 w 844"/>
                <a:gd name="T9" fmla="*/ 684 h 1149"/>
                <a:gd name="T10" fmla="*/ 774 w 844"/>
                <a:gd name="T11" fmla="*/ 654 h 1149"/>
                <a:gd name="T12" fmla="*/ 768 w 844"/>
                <a:gd name="T13" fmla="*/ 646 h 1149"/>
                <a:gd name="T14" fmla="*/ 748 w 844"/>
                <a:gd name="T15" fmla="*/ 616 h 1149"/>
                <a:gd name="T16" fmla="*/ 742 w 844"/>
                <a:gd name="T17" fmla="*/ 606 h 1149"/>
                <a:gd name="T18" fmla="*/ 724 w 844"/>
                <a:gd name="T19" fmla="*/ 574 h 1149"/>
                <a:gd name="T20" fmla="*/ 718 w 844"/>
                <a:gd name="T21" fmla="*/ 564 h 1149"/>
                <a:gd name="T22" fmla="*/ 700 w 844"/>
                <a:gd name="T23" fmla="*/ 532 h 1149"/>
                <a:gd name="T24" fmla="*/ 696 w 844"/>
                <a:gd name="T25" fmla="*/ 522 h 1149"/>
                <a:gd name="T26" fmla="*/ 680 w 844"/>
                <a:gd name="T27" fmla="*/ 488 h 1149"/>
                <a:gd name="T28" fmla="*/ 676 w 844"/>
                <a:gd name="T29" fmla="*/ 480 h 1149"/>
                <a:gd name="T30" fmla="*/ 660 w 844"/>
                <a:gd name="T31" fmla="*/ 444 h 1149"/>
                <a:gd name="T32" fmla="*/ 656 w 844"/>
                <a:gd name="T33" fmla="*/ 436 h 1149"/>
                <a:gd name="T34" fmla="*/ 642 w 844"/>
                <a:gd name="T35" fmla="*/ 398 h 1149"/>
                <a:gd name="T36" fmla="*/ 640 w 844"/>
                <a:gd name="T37" fmla="*/ 390 h 1149"/>
                <a:gd name="T38" fmla="*/ 626 w 844"/>
                <a:gd name="T39" fmla="*/ 352 h 1149"/>
                <a:gd name="T40" fmla="*/ 624 w 844"/>
                <a:gd name="T41" fmla="*/ 346 h 1149"/>
                <a:gd name="T42" fmla="*/ 614 w 844"/>
                <a:gd name="T43" fmla="*/ 306 h 1149"/>
                <a:gd name="T44" fmla="*/ 612 w 844"/>
                <a:gd name="T45" fmla="*/ 298 h 1149"/>
                <a:gd name="T46" fmla="*/ 602 w 844"/>
                <a:gd name="T47" fmla="*/ 258 h 1149"/>
                <a:gd name="T48" fmla="*/ 600 w 844"/>
                <a:gd name="T49" fmla="*/ 250 h 1149"/>
                <a:gd name="T50" fmla="*/ 592 w 844"/>
                <a:gd name="T51" fmla="*/ 208 h 1149"/>
                <a:gd name="T52" fmla="*/ 592 w 844"/>
                <a:gd name="T53" fmla="*/ 202 h 1149"/>
                <a:gd name="T54" fmla="*/ 586 w 844"/>
                <a:gd name="T55" fmla="*/ 160 h 1149"/>
                <a:gd name="T56" fmla="*/ 586 w 844"/>
                <a:gd name="T57" fmla="*/ 152 h 1149"/>
                <a:gd name="T58" fmla="*/ 582 w 844"/>
                <a:gd name="T59" fmla="*/ 110 h 1149"/>
                <a:gd name="T60" fmla="*/ 580 w 844"/>
                <a:gd name="T61" fmla="*/ 102 h 1149"/>
                <a:gd name="T62" fmla="*/ 578 w 844"/>
                <a:gd name="T63" fmla="*/ 60 h 1149"/>
                <a:gd name="T64" fmla="*/ 308 w 844"/>
                <a:gd name="T65" fmla="*/ 0 h 1149"/>
                <a:gd name="T66" fmla="*/ 0 w 844"/>
                <a:gd name="T67" fmla="*/ 64 h 1149"/>
                <a:gd name="T68" fmla="*/ 10 w 844"/>
                <a:gd name="T69" fmla="*/ 218 h 1149"/>
                <a:gd name="T70" fmla="*/ 34 w 844"/>
                <a:gd name="T71" fmla="*/ 368 h 1149"/>
                <a:gd name="T72" fmla="*/ 72 w 844"/>
                <a:gd name="T73" fmla="*/ 514 h 1149"/>
                <a:gd name="T74" fmla="*/ 122 w 844"/>
                <a:gd name="T75" fmla="*/ 656 h 1149"/>
                <a:gd name="T76" fmla="*/ 182 w 844"/>
                <a:gd name="T77" fmla="*/ 790 h 1149"/>
                <a:gd name="T78" fmla="*/ 256 w 844"/>
                <a:gd name="T79" fmla="*/ 918 h 1149"/>
                <a:gd name="T80" fmla="*/ 338 w 844"/>
                <a:gd name="T81" fmla="*/ 1037 h 1149"/>
                <a:gd name="T82" fmla="*/ 432 w 844"/>
                <a:gd name="T83" fmla="*/ 1149 h 1149"/>
                <a:gd name="T84" fmla="*/ 844 w 844"/>
                <a:gd name="T85" fmla="*/ 744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4" h="1149">
                  <a:moveTo>
                    <a:pt x="844" y="744"/>
                  </a:moveTo>
                  <a:lnTo>
                    <a:pt x="844" y="744"/>
                  </a:lnTo>
                  <a:lnTo>
                    <a:pt x="832" y="730"/>
                  </a:lnTo>
                  <a:lnTo>
                    <a:pt x="832" y="730"/>
                  </a:lnTo>
                  <a:lnTo>
                    <a:pt x="824" y="722"/>
                  </a:lnTo>
                  <a:lnTo>
                    <a:pt x="824" y="722"/>
                  </a:lnTo>
                  <a:lnTo>
                    <a:pt x="802" y="694"/>
                  </a:lnTo>
                  <a:lnTo>
                    <a:pt x="802" y="694"/>
                  </a:lnTo>
                  <a:lnTo>
                    <a:pt x="796" y="684"/>
                  </a:lnTo>
                  <a:lnTo>
                    <a:pt x="796" y="684"/>
                  </a:lnTo>
                  <a:lnTo>
                    <a:pt x="774" y="654"/>
                  </a:lnTo>
                  <a:lnTo>
                    <a:pt x="774" y="654"/>
                  </a:lnTo>
                  <a:lnTo>
                    <a:pt x="768" y="646"/>
                  </a:lnTo>
                  <a:lnTo>
                    <a:pt x="768" y="646"/>
                  </a:lnTo>
                  <a:lnTo>
                    <a:pt x="748" y="616"/>
                  </a:lnTo>
                  <a:lnTo>
                    <a:pt x="748" y="616"/>
                  </a:lnTo>
                  <a:lnTo>
                    <a:pt x="742" y="606"/>
                  </a:lnTo>
                  <a:lnTo>
                    <a:pt x="742" y="606"/>
                  </a:lnTo>
                  <a:lnTo>
                    <a:pt x="724" y="574"/>
                  </a:lnTo>
                  <a:lnTo>
                    <a:pt x="724" y="574"/>
                  </a:lnTo>
                  <a:lnTo>
                    <a:pt x="718" y="564"/>
                  </a:lnTo>
                  <a:lnTo>
                    <a:pt x="718" y="564"/>
                  </a:lnTo>
                  <a:lnTo>
                    <a:pt x="700" y="532"/>
                  </a:lnTo>
                  <a:lnTo>
                    <a:pt x="700" y="532"/>
                  </a:lnTo>
                  <a:lnTo>
                    <a:pt x="696" y="522"/>
                  </a:lnTo>
                  <a:lnTo>
                    <a:pt x="696" y="522"/>
                  </a:lnTo>
                  <a:lnTo>
                    <a:pt x="680" y="488"/>
                  </a:lnTo>
                  <a:lnTo>
                    <a:pt x="680" y="488"/>
                  </a:lnTo>
                  <a:lnTo>
                    <a:pt x="676" y="480"/>
                  </a:lnTo>
                  <a:lnTo>
                    <a:pt x="676" y="480"/>
                  </a:lnTo>
                  <a:lnTo>
                    <a:pt x="660" y="444"/>
                  </a:lnTo>
                  <a:lnTo>
                    <a:pt x="660" y="444"/>
                  </a:lnTo>
                  <a:lnTo>
                    <a:pt x="656" y="436"/>
                  </a:lnTo>
                  <a:lnTo>
                    <a:pt x="656" y="436"/>
                  </a:lnTo>
                  <a:lnTo>
                    <a:pt x="642" y="398"/>
                  </a:lnTo>
                  <a:lnTo>
                    <a:pt x="642" y="398"/>
                  </a:lnTo>
                  <a:lnTo>
                    <a:pt x="640" y="390"/>
                  </a:lnTo>
                  <a:lnTo>
                    <a:pt x="640" y="390"/>
                  </a:lnTo>
                  <a:lnTo>
                    <a:pt x="626" y="352"/>
                  </a:lnTo>
                  <a:lnTo>
                    <a:pt x="626" y="352"/>
                  </a:lnTo>
                  <a:lnTo>
                    <a:pt x="624" y="346"/>
                  </a:lnTo>
                  <a:lnTo>
                    <a:pt x="624" y="346"/>
                  </a:lnTo>
                  <a:lnTo>
                    <a:pt x="614" y="306"/>
                  </a:lnTo>
                  <a:lnTo>
                    <a:pt x="614" y="306"/>
                  </a:lnTo>
                  <a:lnTo>
                    <a:pt x="612" y="298"/>
                  </a:lnTo>
                  <a:lnTo>
                    <a:pt x="612" y="298"/>
                  </a:lnTo>
                  <a:lnTo>
                    <a:pt x="602" y="258"/>
                  </a:lnTo>
                  <a:lnTo>
                    <a:pt x="602" y="258"/>
                  </a:lnTo>
                  <a:lnTo>
                    <a:pt x="600" y="250"/>
                  </a:lnTo>
                  <a:lnTo>
                    <a:pt x="600" y="250"/>
                  </a:lnTo>
                  <a:lnTo>
                    <a:pt x="592" y="208"/>
                  </a:lnTo>
                  <a:lnTo>
                    <a:pt x="592" y="208"/>
                  </a:lnTo>
                  <a:lnTo>
                    <a:pt x="592" y="202"/>
                  </a:lnTo>
                  <a:lnTo>
                    <a:pt x="592" y="202"/>
                  </a:lnTo>
                  <a:lnTo>
                    <a:pt x="586" y="160"/>
                  </a:lnTo>
                  <a:lnTo>
                    <a:pt x="586" y="160"/>
                  </a:lnTo>
                  <a:lnTo>
                    <a:pt x="586" y="152"/>
                  </a:lnTo>
                  <a:lnTo>
                    <a:pt x="586" y="152"/>
                  </a:lnTo>
                  <a:lnTo>
                    <a:pt x="582" y="110"/>
                  </a:lnTo>
                  <a:lnTo>
                    <a:pt x="582" y="110"/>
                  </a:lnTo>
                  <a:lnTo>
                    <a:pt x="580" y="102"/>
                  </a:lnTo>
                  <a:lnTo>
                    <a:pt x="580" y="102"/>
                  </a:lnTo>
                  <a:lnTo>
                    <a:pt x="578" y="60"/>
                  </a:lnTo>
                  <a:lnTo>
                    <a:pt x="578" y="60"/>
                  </a:lnTo>
                  <a:lnTo>
                    <a:pt x="578" y="56"/>
                  </a:lnTo>
                  <a:lnTo>
                    <a:pt x="308" y="0"/>
                  </a:lnTo>
                  <a:lnTo>
                    <a:pt x="0" y="64"/>
                  </a:lnTo>
                  <a:lnTo>
                    <a:pt x="0" y="64"/>
                  </a:lnTo>
                  <a:lnTo>
                    <a:pt x="4" y="142"/>
                  </a:lnTo>
                  <a:lnTo>
                    <a:pt x="10" y="218"/>
                  </a:lnTo>
                  <a:lnTo>
                    <a:pt x="20" y="294"/>
                  </a:lnTo>
                  <a:lnTo>
                    <a:pt x="34" y="368"/>
                  </a:lnTo>
                  <a:lnTo>
                    <a:pt x="52" y="442"/>
                  </a:lnTo>
                  <a:lnTo>
                    <a:pt x="72" y="514"/>
                  </a:lnTo>
                  <a:lnTo>
                    <a:pt x="94" y="586"/>
                  </a:lnTo>
                  <a:lnTo>
                    <a:pt x="122" y="656"/>
                  </a:lnTo>
                  <a:lnTo>
                    <a:pt x="150" y="724"/>
                  </a:lnTo>
                  <a:lnTo>
                    <a:pt x="182" y="790"/>
                  </a:lnTo>
                  <a:lnTo>
                    <a:pt x="218" y="854"/>
                  </a:lnTo>
                  <a:lnTo>
                    <a:pt x="256" y="918"/>
                  </a:lnTo>
                  <a:lnTo>
                    <a:pt x="296" y="977"/>
                  </a:lnTo>
                  <a:lnTo>
                    <a:pt x="338" y="1037"/>
                  </a:lnTo>
                  <a:lnTo>
                    <a:pt x="384" y="1095"/>
                  </a:lnTo>
                  <a:lnTo>
                    <a:pt x="432" y="1149"/>
                  </a:lnTo>
                  <a:lnTo>
                    <a:pt x="610" y="892"/>
                  </a:lnTo>
                  <a:lnTo>
                    <a:pt x="844" y="74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8"/>
            <p:cNvSpPr>
              <a:spLocks/>
            </p:cNvSpPr>
            <p:nvPr/>
          </p:nvSpPr>
          <p:spPr bwMode="auto">
            <a:xfrm>
              <a:off x="3190875" y="3600451"/>
              <a:ext cx="568325" cy="568325"/>
            </a:xfrm>
            <a:custGeom>
              <a:avLst/>
              <a:gdLst>
                <a:gd name="T0" fmla="*/ 50 w 358"/>
                <a:gd name="T1" fmla="*/ 54 h 358"/>
                <a:gd name="T2" fmla="*/ 26 w 358"/>
                <a:gd name="T3" fmla="*/ 84 h 358"/>
                <a:gd name="T4" fmla="*/ 10 w 358"/>
                <a:gd name="T5" fmla="*/ 114 h 358"/>
                <a:gd name="T6" fmla="*/ 2 w 358"/>
                <a:gd name="T7" fmla="*/ 148 h 358"/>
                <a:gd name="T8" fmla="*/ 0 w 358"/>
                <a:gd name="T9" fmla="*/ 182 h 358"/>
                <a:gd name="T10" fmla="*/ 4 w 358"/>
                <a:gd name="T11" fmla="*/ 216 h 358"/>
                <a:gd name="T12" fmla="*/ 14 w 358"/>
                <a:gd name="T13" fmla="*/ 250 h 358"/>
                <a:gd name="T14" fmla="*/ 32 w 358"/>
                <a:gd name="T15" fmla="*/ 280 h 358"/>
                <a:gd name="T16" fmla="*/ 54 w 358"/>
                <a:gd name="T17" fmla="*/ 308 h 358"/>
                <a:gd name="T18" fmla="*/ 68 w 358"/>
                <a:gd name="T19" fmla="*/ 320 h 358"/>
                <a:gd name="T20" fmla="*/ 98 w 358"/>
                <a:gd name="T21" fmla="*/ 340 h 358"/>
                <a:gd name="T22" fmla="*/ 132 w 358"/>
                <a:gd name="T23" fmla="*/ 352 h 358"/>
                <a:gd name="T24" fmla="*/ 166 w 358"/>
                <a:gd name="T25" fmla="*/ 358 h 358"/>
                <a:gd name="T26" fmla="*/ 200 w 358"/>
                <a:gd name="T27" fmla="*/ 356 h 358"/>
                <a:gd name="T28" fmla="*/ 234 w 358"/>
                <a:gd name="T29" fmla="*/ 350 h 358"/>
                <a:gd name="T30" fmla="*/ 266 w 358"/>
                <a:gd name="T31" fmla="*/ 336 h 358"/>
                <a:gd name="T32" fmla="*/ 294 w 358"/>
                <a:gd name="T33" fmla="*/ 314 h 358"/>
                <a:gd name="T34" fmla="*/ 308 w 358"/>
                <a:gd name="T35" fmla="*/ 302 h 358"/>
                <a:gd name="T36" fmla="*/ 330 w 358"/>
                <a:gd name="T37" fmla="*/ 274 h 358"/>
                <a:gd name="T38" fmla="*/ 346 w 358"/>
                <a:gd name="T39" fmla="*/ 242 h 358"/>
                <a:gd name="T40" fmla="*/ 356 w 358"/>
                <a:gd name="T41" fmla="*/ 208 h 358"/>
                <a:gd name="T42" fmla="*/ 358 w 358"/>
                <a:gd name="T43" fmla="*/ 174 h 358"/>
                <a:gd name="T44" fmla="*/ 354 w 358"/>
                <a:gd name="T45" fmla="*/ 140 h 358"/>
                <a:gd name="T46" fmla="*/ 344 w 358"/>
                <a:gd name="T47" fmla="*/ 108 h 358"/>
                <a:gd name="T48" fmla="*/ 326 w 358"/>
                <a:gd name="T49" fmla="*/ 76 h 358"/>
                <a:gd name="T50" fmla="*/ 302 w 358"/>
                <a:gd name="T51" fmla="*/ 48 h 358"/>
                <a:gd name="T52" fmla="*/ 288 w 358"/>
                <a:gd name="T53" fmla="*/ 36 h 358"/>
                <a:gd name="T54" fmla="*/ 258 w 358"/>
                <a:gd name="T55" fmla="*/ 18 h 358"/>
                <a:gd name="T56" fmla="*/ 226 w 358"/>
                <a:gd name="T57" fmla="*/ 6 h 358"/>
                <a:gd name="T58" fmla="*/ 192 w 358"/>
                <a:gd name="T59" fmla="*/ 0 h 358"/>
                <a:gd name="T60" fmla="*/ 158 w 358"/>
                <a:gd name="T61" fmla="*/ 0 h 358"/>
                <a:gd name="T62" fmla="*/ 124 w 358"/>
                <a:gd name="T63" fmla="*/ 8 h 358"/>
                <a:gd name="T64" fmla="*/ 92 w 358"/>
                <a:gd name="T65" fmla="*/ 22 h 358"/>
                <a:gd name="T66" fmla="*/ 62 w 358"/>
                <a:gd name="T67" fmla="*/ 4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8">
                  <a:moveTo>
                    <a:pt x="50" y="54"/>
                  </a:moveTo>
                  <a:lnTo>
                    <a:pt x="50" y="54"/>
                  </a:lnTo>
                  <a:lnTo>
                    <a:pt x="38" y="68"/>
                  </a:lnTo>
                  <a:lnTo>
                    <a:pt x="26" y="84"/>
                  </a:lnTo>
                  <a:lnTo>
                    <a:pt x="18" y="98"/>
                  </a:lnTo>
                  <a:lnTo>
                    <a:pt x="10" y="114"/>
                  </a:lnTo>
                  <a:lnTo>
                    <a:pt x="6" y="132"/>
                  </a:lnTo>
                  <a:lnTo>
                    <a:pt x="2" y="148"/>
                  </a:lnTo>
                  <a:lnTo>
                    <a:pt x="0" y="166"/>
                  </a:lnTo>
                  <a:lnTo>
                    <a:pt x="0" y="182"/>
                  </a:lnTo>
                  <a:lnTo>
                    <a:pt x="0" y="200"/>
                  </a:lnTo>
                  <a:lnTo>
                    <a:pt x="4" y="216"/>
                  </a:lnTo>
                  <a:lnTo>
                    <a:pt x="8" y="234"/>
                  </a:lnTo>
                  <a:lnTo>
                    <a:pt x="14" y="250"/>
                  </a:lnTo>
                  <a:lnTo>
                    <a:pt x="22" y="266"/>
                  </a:lnTo>
                  <a:lnTo>
                    <a:pt x="32" y="280"/>
                  </a:lnTo>
                  <a:lnTo>
                    <a:pt x="42" y="294"/>
                  </a:lnTo>
                  <a:lnTo>
                    <a:pt x="54" y="308"/>
                  </a:lnTo>
                  <a:lnTo>
                    <a:pt x="54" y="308"/>
                  </a:lnTo>
                  <a:lnTo>
                    <a:pt x="68" y="320"/>
                  </a:lnTo>
                  <a:lnTo>
                    <a:pt x="84" y="330"/>
                  </a:lnTo>
                  <a:lnTo>
                    <a:pt x="98" y="340"/>
                  </a:lnTo>
                  <a:lnTo>
                    <a:pt x="114" y="346"/>
                  </a:lnTo>
                  <a:lnTo>
                    <a:pt x="132" y="352"/>
                  </a:lnTo>
                  <a:lnTo>
                    <a:pt x="148" y="356"/>
                  </a:lnTo>
                  <a:lnTo>
                    <a:pt x="166" y="358"/>
                  </a:lnTo>
                  <a:lnTo>
                    <a:pt x="182" y="358"/>
                  </a:lnTo>
                  <a:lnTo>
                    <a:pt x="200" y="356"/>
                  </a:lnTo>
                  <a:lnTo>
                    <a:pt x="216" y="354"/>
                  </a:lnTo>
                  <a:lnTo>
                    <a:pt x="234" y="350"/>
                  </a:lnTo>
                  <a:lnTo>
                    <a:pt x="250" y="344"/>
                  </a:lnTo>
                  <a:lnTo>
                    <a:pt x="266" y="336"/>
                  </a:lnTo>
                  <a:lnTo>
                    <a:pt x="280" y="326"/>
                  </a:lnTo>
                  <a:lnTo>
                    <a:pt x="294" y="314"/>
                  </a:lnTo>
                  <a:lnTo>
                    <a:pt x="308" y="302"/>
                  </a:lnTo>
                  <a:lnTo>
                    <a:pt x="308" y="302"/>
                  </a:lnTo>
                  <a:lnTo>
                    <a:pt x="320" y="288"/>
                  </a:lnTo>
                  <a:lnTo>
                    <a:pt x="330" y="274"/>
                  </a:lnTo>
                  <a:lnTo>
                    <a:pt x="340" y="258"/>
                  </a:lnTo>
                  <a:lnTo>
                    <a:pt x="346" y="242"/>
                  </a:lnTo>
                  <a:lnTo>
                    <a:pt x="352" y="226"/>
                  </a:lnTo>
                  <a:lnTo>
                    <a:pt x="356" y="208"/>
                  </a:lnTo>
                  <a:lnTo>
                    <a:pt x="358" y="192"/>
                  </a:lnTo>
                  <a:lnTo>
                    <a:pt x="358" y="174"/>
                  </a:lnTo>
                  <a:lnTo>
                    <a:pt x="356" y="158"/>
                  </a:lnTo>
                  <a:lnTo>
                    <a:pt x="354" y="140"/>
                  </a:lnTo>
                  <a:lnTo>
                    <a:pt x="350" y="124"/>
                  </a:lnTo>
                  <a:lnTo>
                    <a:pt x="344" y="108"/>
                  </a:lnTo>
                  <a:lnTo>
                    <a:pt x="336" y="92"/>
                  </a:lnTo>
                  <a:lnTo>
                    <a:pt x="326" y="76"/>
                  </a:lnTo>
                  <a:lnTo>
                    <a:pt x="316" y="62"/>
                  </a:lnTo>
                  <a:lnTo>
                    <a:pt x="302" y="48"/>
                  </a:lnTo>
                  <a:lnTo>
                    <a:pt x="302" y="48"/>
                  </a:lnTo>
                  <a:lnTo>
                    <a:pt x="288" y="36"/>
                  </a:lnTo>
                  <a:lnTo>
                    <a:pt x="274" y="26"/>
                  </a:lnTo>
                  <a:lnTo>
                    <a:pt x="258" y="18"/>
                  </a:lnTo>
                  <a:lnTo>
                    <a:pt x="242" y="10"/>
                  </a:lnTo>
                  <a:lnTo>
                    <a:pt x="226" y="6"/>
                  </a:lnTo>
                  <a:lnTo>
                    <a:pt x="208" y="2"/>
                  </a:lnTo>
                  <a:lnTo>
                    <a:pt x="192" y="0"/>
                  </a:lnTo>
                  <a:lnTo>
                    <a:pt x="174" y="0"/>
                  </a:lnTo>
                  <a:lnTo>
                    <a:pt x="158" y="0"/>
                  </a:lnTo>
                  <a:lnTo>
                    <a:pt x="140" y="4"/>
                  </a:lnTo>
                  <a:lnTo>
                    <a:pt x="124" y="8"/>
                  </a:lnTo>
                  <a:lnTo>
                    <a:pt x="108" y="14"/>
                  </a:lnTo>
                  <a:lnTo>
                    <a:pt x="92" y="22"/>
                  </a:lnTo>
                  <a:lnTo>
                    <a:pt x="76" y="32"/>
                  </a:lnTo>
                  <a:lnTo>
                    <a:pt x="62" y="42"/>
                  </a:lnTo>
                  <a:lnTo>
                    <a:pt x="50" y="5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40"/>
            <p:cNvSpPr>
              <a:spLocks/>
            </p:cNvSpPr>
            <p:nvPr/>
          </p:nvSpPr>
          <p:spPr bwMode="auto">
            <a:xfrm>
              <a:off x="3270250" y="3679826"/>
              <a:ext cx="409575" cy="409575"/>
            </a:xfrm>
            <a:custGeom>
              <a:avLst/>
              <a:gdLst>
                <a:gd name="T0" fmla="*/ 36 w 258"/>
                <a:gd name="T1" fmla="*/ 40 h 258"/>
                <a:gd name="T2" fmla="*/ 36 w 258"/>
                <a:gd name="T3" fmla="*/ 40 h 258"/>
                <a:gd name="T4" fmla="*/ 26 w 258"/>
                <a:gd name="T5" fmla="*/ 50 h 258"/>
                <a:gd name="T6" fmla="*/ 18 w 258"/>
                <a:gd name="T7" fmla="*/ 60 h 258"/>
                <a:gd name="T8" fmla="*/ 12 w 258"/>
                <a:gd name="T9" fmla="*/ 70 h 258"/>
                <a:gd name="T10" fmla="*/ 8 w 258"/>
                <a:gd name="T11" fmla="*/ 82 h 258"/>
                <a:gd name="T12" fmla="*/ 4 w 258"/>
                <a:gd name="T13" fmla="*/ 94 h 258"/>
                <a:gd name="T14" fmla="*/ 2 w 258"/>
                <a:gd name="T15" fmla="*/ 106 h 258"/>
                <a:gd name="T16" fmla="*/ 0 w 258"/>
                <a:gd name="T17" fmla="*/ 132 h 258"/>
                <a:gd name="T18" fmla="*/ 2 w 258"/>
                <a:gd name="T19" fmla="*/ 156 h 258"/>
                <a:gd name="T20" fmla="*/ 6 w 258"/>
                <a:gd name="T21" fmla="*/ 168 h 258"/>
                <a:gd name="T22" fmla="*/ 10 w 258"/>
                <a:gd name="T23" fmla="*/ 180 h 258"/>
                <a:gd name="T24" fmla="*/ 16 w 258"/>
                <a:gd name="T25" fmla="*/ 192 h 258"/>
                <a:gd name="T26" fmla="*/ 22 w 258"/>
                <a:gd name="T27" fmla="*/ 202 h 258"/>
                <a:gd name="T28" fmla="*/ 30 w 258"/>
                <a:gd name="T29" fmla="*/ 212 h 258"/>
                <a:gd name="T30" fmla="*/ 40 w 258"/>
                <a:gd name="T31" fmla="*/ 222 h 258"/>
                <a:gd name="T32" fmla="*/ 40 w 258"/>
                <a:gd name="T33" fmla="*/ 222 h 258"/>
                <a:gd name="T34" fmla="*/ 50 w 258"/>
                <a:gd name="T35" fmla="*/ 230 h 258"/>
                <a:gd name="T36" fmla="*/ 60 w 258"/>
                <a:gd name="T37" fmla="*/ 238 h 258"/>
                <a:gd name="T38" fmla="*/ 72 w 258"/>
                <a:gd name="T39" fmla="*/ 244 h 258"/>
                <a:gd name="T40" fmla="*/ 82 w 258"/>
                <a:gd name="T41" fmla="*/ 250 h 258"/>
                <a:gd name="T42" fmla="*/ 94 w 258"/>
                <a:gd name="T43" fmla="*/ 254 h 258"/>
                <a:gd name="T44" fmla="*/ 106 w 258"/>
                <a:gd name="T45" fmla="*/ 256 h 258"/>
                <a:gd name="T46" fmla="*/ 132 w 258"/>
                <a:gd name="T47" fmla="*/ 258 h 258"/>
                <a:gd name="T48" fmla="*/ 156 w 258"/>
                <a:gd name="T49" fmla="*/ 254 h 258"/>
                <a:gd name="T50" fmla="*/ 168 w 258"/>
                <a:gd name="T51" fmla="*/ 252 h 258"/>
                <a:gd name="T52" fmla="*/ 180 w 258"/>
                <a:gd name="T53" fmla="*/ 248 h 258"/>
                <a:gd name="T54" fmla="*/ 192 w 258"/>
                <a:gd name="T55" fmla="*/ 242 h 258"/>
                <a:gd name="T56" fmla="*/ 202 w 258"/>
                <a:gd name="T57" fmla="*/ 234 h 258"/>
                <a:gd name="T58" fmla="*/ 212 w 258"/>
                <a:gd name="T59" fmla="*/ 226 h 258"/>
                <a:gd name="T60" fmla="*/ 222 w 258"/>
                <a:gd name="T61" fmla="*/ 218 h 258"/>
                <a:gd name="T62" fmla="*/ 222 w 258"/>
                <a:gd name="T63" fmla="*/ 218 h 258"/>
                <a:gd name="T64" fmla="*/ 230 w 258"/>
                <a:gd name="T65" fmla="*/ 208 h 258"/>
                <a:gd name="T66" fmla="*/ 238 w 258"/>
                <a:gd name="T67" fmla="*/ 198 h 258"/>
                <a:gd name="T68" fmla="*/ 244 w 258"/>
                <a:gd name="T69" fmla="*/ 186 h 258"/>
                <a:gd name="T70" fmla="*/ 250 w 258"/>
                <a:gd name="T71" fmla="*/ 174 h 258"/>
                <a:gd name="T72" fmla="*/ 254 w 258"/>
                <a:gd name="T73" fmla="*/ 162 h 258"/>
                <a:gd name="T74" fmla="*/ 256 w 258"/>
                <a:gd name="T75" fmla="*/ 150 h 258"/>
                <a:gd name="T76" fmla="*/ 258 w 258"/>
                <a:gd name="T77" fmla="*/ 126 h 258"/>
                <a:gd name="T78" fmla="*/ 256 w 258"/>
                <a:gd name="T79" fmla="*/ 100 h 258"/>
                <a:gd name="T80" fmla="*/ 252 w 258"/>
                <a:gd name="T81" fmla="*/ 88 h 258"/>
                <a:gd name="T82" fmla="*/ 248 w 258"/>
                <a:gd name="T83" fmla="*/ 78 h 258"/>
                <a:gd name="T84" fmla="*/ 242 w 258"/>
                <a:gd name="T85" fmla="*/ 66 h 258"/>
                <a:gd name="T86" fmla="*/ 236 w 258"/>
                <a:gd name="T87" fmla="*/ 54 h 258"/>
                <a:gd name="T88" fmla="*/ 228 w 258"/>
                <a:gd name="T89" fmla="*/ 44 h 258"/>
                <a:gd name="T90" fmla="*/ 218 w 258"/>
                <a:gd name="T91" fmla="*/ 34 h 258"/>
                <a:gd name="T92" fmla="*/ 218 w 258"/>
                <a:gd name="T93" fmla="*/ 34 h 258"/>
                <a:gd name="T94" fmla="*/ 208 w 258"/>
                <a:gd name="T95" fmla="*/ 26 h 258"/>
                <a:gd name="T96" fmla="*/ 198 w 258"/>
                <a:gd name="T97" fmla="*/ 18 h 258"/>
                <a:gd name="T98" fmla="*/ 186 w 258"/>
                <a:gd name="T99" fmla="*/ 12 h 258"/>
                <a:gd name="T100" fmla="*/ 174 w 258"/>
                <a:gd name="T101" fmla="*/ 8 h 258"/>
                <a:gd name="T102" fmla="*/ 162 w 258"/>
                <a:gd name="T103" fmla="*/ 4 h 258"/>
                <a:gd name="T104" fmla="*/ 150 w 258"/>
                <a:gd name="T105" fmla="*/ 0 h 258"/>
                <a:gd name="T106" fmla="*/ 126 w 258"/>
                <a:gd name="T107" fmla="*/ 0 h 258"/>
                <a:gd name="T108" fmla="*/ 102 w 258"/>
                <a:gd name="T109" fmla="*/ 2 h 258"/>
                <a:gd name="T110" fmla="*/ 88 w 258"/>
                <a:gd name="T111" fmla="*/ 6 h 258"/>
                <a:gd name="T112" fmla="*/ 78 w 258"/>
                <a:gd name="T113" fmla="*/ 10 h 258"/>
                <a:gd name="T114" fmla="*/ 66 w 258"/>
                <a:gd name="T115" fmla="*/ 16 h 258"/>
                <a:gd name="T116" fmla="*/ 54 w 258"/>
                <a:gd name="T117" fmla="*/ 22 h 258"/>
                <a:gd name="T118" fmla="*/ 44 w 258"/>
                <a:gd name="T119" fmla="*/ 30 h 258"/>
                <a:gd name="T120" fmla="*/ 36 w 258"/>
                <a:gd name="T121" fmla="*/ 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258">
                  <a:moveTo>
                    <a:pt x="36" y="40"/>
                  </a:moveTo>
                  <a:lnTo>
                    <a:pt x="36" y="40"/>
                  </a:lnTo>
                  <a:lnTo>
                    <a:pt x="26" y="50"/>
                  </a:lnTo>
                  <a:lnTo>
                    <a:pt x="18" y="60"/>
                  </a:lnTo>
                  <a:lnTo>
                    <a:pt x="12" y="70"/>
                  </a:lnTo>
                  <a:lnTo>
                    <a:pt x="8" y="82"/>
                  </a:lnTo>
                  <a:lnTo>
                    <a:pt x="4" y="94"/>
                  </a:lnTo>
                  <a:lnTo>
                    <a:pt x="2" y="106"/>
                  </a:lnTo>
                  <a:lnTo>
                    <a:pt x="0" y="132"/>
                  </a:lnTo>
                  <a:lnTo>
                    <a:pt x="2" y="156"/>
                  </a:lnTo>
                  <a:lnTo>
                    <a:pt x="6" y="168"/>
                  </a:lnTo>
                  <a:lnTo>
                    <a:pt x="10" y="180"/>
                  </a:lnTo>
                  <a:lnTo>
                    <a:pt x="16" y="192"/>
                  </a:lnTo>
                  <a:lnTo>
                    <a:pt x="22" y="202"/>
                  </a:lnTo>
                  <a:lnTo>
                    <a:pt x="30" y="212"/>
                  </a:lnTo>
                  <a:lnTo>
                    <a:pt x="40" y="222"/>
                  </a:lnTo>
                  <a:lnTo>
                    <a:pt x="40" y="222"/>
                  </a:lnTo>
                  <a:lnTo>
                    <a:pt x="50" y="230"/>
                  </a:lnTo>
                  <a:lnTo>
                    <a:pt x="60" y="238"/>
                  </a:lnTo>
                  <a:lnTo>
                    <a:pt x="72" y="244"/>
                  </a:lnTo>
                  <a:lnTo>
                    <a:pt x="82" y="250"/>
                  </a:lnTo>
                  <a:lnTo>
                    <a:pt x="94" y="254"/>
                  </a:lnTo>
                  <a:lnTo>
                    <a:pt x="106" y="256"/>
                  </a:lnTo>
                  <a:lnTo>
                    <a:pt x="132" y="258"/>
                  </a:lnTo>
                  <a:lnTo>
                    <a:pt x="156" y="254"/>
                  </a:lnTo>
                  <a:lnTo>
                    <a:pt x="168" y="252"/>
                  </a:lnTo>
                  <a:lnTo>
                    <a:pt x="180" y="248"/>
                  </a:lnTo>
                  <a:lnTo>
                    <a:pt x="192" y="242"/>
                  </a:lnTo>
                  <a:lnTo>
                    <a:pt x="202" y="234"/>
                  </a:lnTo>
                  <a:lnTo>
                    <a:pt x="212" y="226"/>
                  </a:lnTo>
                  <a:lnTo>
                    <a:pt x="222" y="218"/>
                  </a:lnTo>
                  <a:lnTo>
                    <a:pt x="222" y="218"/>
                  </a:lnTo>
                  <a:lnTo>
                    <a:pt x="230" y="208"/>
                  </a:lnTo>
                  <a:lnTo>
                    <a:pt x="238" y="198"/>
                  </a:lnTo>
                  <a:lnTo>
                    <a:pt x="244" y="186"/>
                  </a:lnTo>
                  <a:lnTo>
                    <a:pt x="250" y="174"/>
                  </a:lnTo>
                  <a:lnTo>
                    <a:pt x="254" y="162"/>
                  </a:lnTo>
                  <a:lnTo>
                    <a:pt x="256" y="150"/>
                  </a:lnTo>
                  <a:lnTo>
                    <a:pt x="258" y="126"/>
                  </a:lnTo>
                  <a:lnTo>
                    <a:pt x="256" y="100"/>
                  </a:lnTo>
                  <a:lnTo>
                    <a:pt x="252" y="88"/>
                  </a:lnTo>
                  <a:lnTo>
                    <a:pt x="248" y="78"/>
                  </a:lnTo>
                  <a:lnTo>
                    <a:pt x="242" y="66"/>
                  </a:lnTo>
                  <a:lnTo>
                    <a:pt x="236" y="54"/>
                  </a:lnTo>
                  <a:lnTo>
                    <a:pt x="228" y="44"/>
                  </a:lnTo>
                  <a:lnTo>
                    <a:pt x="218" y="34"/>
                  </a:lnTo>
                  <a:lnTo>
                    <a:pt x="218" y="34"/>
                  </a:lnTo>
                  <a:lnTo>
                    <a:pt x="208" y="26"/>
                  </a:lnTo>
                  <a:lnTo>
                    <a:pt x="198" y="18"/>
                  </a:lnTo>
                  <a:lnTo>
                    <a:pt x="186" y="12"/>
                  </a:lnTo>
                  <a:lnTo>
                    <a:pt x="174" y="8"/>
                  </a:lnTo>
                  <a:lnTo>
                    <a:pt x="162" y="4"/>
                  </a:lnTo>
                  <a:lnTo>
                    <a:pt x="150" y="0"/>
                  </a:lnTo>
                  <a:lnTo>
                    <a:pt x="126" y="0"/>
                  </a:lnTo>
                  <a:lnTo>
                    <a:pt x="102" y="2"/>
                  </a:lnTo>
                  <a:lnTo>
                    <a:pt x="88" y="6"/>
                  </a:lnTo>
                  <a:lnTo>
                    <a:pt x="78" y="10"/>
                  </a:lnTo>
                  <a:lnTo>
                    <a:pt x="66" y="16"/>
                  </a:lnTo>
                  <a:lnTo>
                    <a:pt x="54" y="22"/>
                  </a:lnTo>
                  <a:lnTo>
                    <a:pt x="44" y="30"/>
                  </a:lnTo>
                  <a:lnTo>
                    <a:pt x="3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a:t>6</a:t>
              </a:r>
            </a:p>
          </p:txBody>
        </p:sp>
      </p:grpSp>
      <p:grpSp>
        <p:nvGrpSpPr>
          <p:cNvPr id="97" name="Group 96"/>
          <p:cNvGrpSpPr/>
          <p:nvPr/>
        </p:nvGrpSpPr>
        <p:grpSpPr>
          <a:xfrm>
            <a:off x="3729711" y="1379763"/>
            <a:ext cx="1397000" cy="1760538"/>
            <a:chOff x="3432175" y="1585913"/>
            <a:chExt cx="1397000" cy="1760538"/>
          </a:xfrm>
        </p:grpSpPr>
        <p:sp>
          <p:nvSpPr>
            <p:cNvPr id="98" name="Freeform 42"/>
            <p:cNvSpPr>
              <a:spLocks/>
            </p:cNvSpPr>
            <p:nvPr/>
          </p:nvSpPr>
          <p:spPr bwMode="auto">
            <a:xfrm>
              <a:off x="3432175" y="3197226"/>
              <a:ext cx="923925" cy="149225"/>
            </a:xfrm>
            <a:custGeom>
              <a:avLst/>
              <a:gdLst>
                <a:gd name="T0" fmla="*/ 308 w 582"/>
                <a:gd name="T1" fmla="*/ 30 h 94"/>
                <a:gd name="T2" fmla="*/ 580 w 582"/>
                <a:gd name="T3" fmla="*/ 86 h 94"/>
                <a:gd name="T4" fmla="*/ 580 w 582"/>
                <a:gd name="T5" fmla="*/ 86 h 94"/>
                <a:gd name="T6" fmla="*/ 582 w 582"/>
                <a:gd name="T7" fmla="*/ 42 h 94"/>
                <a:gd name="T8" fmla="*/ 582 w 582"/>
                <a:gd name="T9" fmla="*/ 42 h 94"/>
                <a:gd name="T10" fmla="*/ 580 w 582"/>
                <a:gd name="T11" fmla="*/ 64 h 94"/>
                <a:gd name="T12" fmla="*/ 310 w 582"/>
                <a:gd name="T13" fmla="*/ 0 h 94"/>
                <a:gd name="T14" fmla="*/ 2 w 582"/>
                <a:gd name="T15" fmla="*/ 58 h 94"/>
                <a:gd name="T16" fmla="*/ 2 w 582"/>
                <a:gd name="T17" fmla="*/ 58 h 94"/>
                <a:gd name="T18" fmla="*/ 0 w 582"/>
                <a:gd name="T19" fmla="*/ 94 h 94"/>
                <a:gd name="T20" fmla="*/ 308 w 582"/>
                <a:gd name="T21"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2" h="94">
                  <a:moveTo>
                    <a:pt x="308" y="30"/>
                  </a:moveTo>
                  <a:lnTo>
                    <a:pt x="580" y="86"/>
                  </a:lnTo>
                  <a:lnTo>
                    <a:pt x="580" y="86"/>
                  </a:lnTo>
                  <a:lnTo>
                    <a:pt x="582" y="42"/>
                  </a:lnTo>
                  <a:lnTo>
                    <a:pt x="582" y="42"/>
                  </a:lnTo>
                  <a:lnTo>
                    <a:pt x="580" y="64"/>
                  </a:lnTo>
                  <a:lnTo>
                    <a:pt x="310" y="0"/>
                  </a:lnTo>
                  <a:lnTo>
                    <a:pt x="2" y="58"/>
                  </a:lnTo>
                  <a:lnTo>
                    <a:pt x="2" y="58"/>
                  </a:lnTo>
                  <a:lnTo>
                    <a:pt x="0" y="94"/>
                  </a:lnTo>
                  <a:lnTo>
                    <a:pt x="308" y="30"/>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3"/>
            <p:cNvSpPr>
              <a:spLocks/>
            </p:cNvSpPr>
            <p:nvPr/>
          </p:nvSpPr>
          <p:spPr bwMode="auto">
            <a:xfrm>
              <a:off x="3435350" y="1585913"/>
              <a:ext cx="1393825" cy="1712913"/>
            </a:xfrm>
            <a:custGeom>
              <a:avLst/>
              <a:gdLst>
                <a:gd name="T0" fmla="*/ 580 w 878"/>
                <a:gd name="T1" fmla="*/ 1057 h 1079"/>
                <a:gd name="T2" fmla="*/ 582 w 878"/>
                <a:gd name="T3" fmla="*/ 1045 h 1079"/>
                <a:gd name="T4" fmla="*/ 588 w 878"/>
                <a:gd name="T5" fmla="*/ 995 h 1079"/>
                <a:gd name="T6" fmla="*/ 594 w 878"/>
                <a:gd name="T7" fmla="*/ 959 h 1079"/>
                <a:gd name="T8" fmla="*/ 604 w 878"/>
                <a:gd name="T9" fmla="*/ 909 h 1079"/>
                <a:gd name="T10" fmla="*/ 606 w 878"/>
                <a:gd name="T11" fmla="*/ 899 h 1079"/>
                <a:gd name="T12" fmla="*/ 620 w 878"/>
                <a:gd name="T13" fmla="*/ 853 h 1079"/>
                <a:gd name="T14" fmla="*/ 630 w 878"/>
                <a:gd name="T15" fmla="*/ 815 h 1079"/>
                <a:gd name="T16" fmla="*/ 648 w 878"/>
                <a:gd name="T17" fmla="*/ 769 h 1079"/>
                <a:gd name="T18" fmla="*/ 650 w 878"/>
                <a:gd name="T19" fmla="*/ 761 h 1079"/>
                <a:gd name="T20" fmla="*/ 668 w 878"/>
                <a:gd name="T21" fmla="*/ 717 h 1079"/>
                <a:gd name="T22" fmla="*/ 686 w 878"/>
                <a:gd name="T23" fmla="*/ 679 h 1079"/>
                <a:gd name="T24" fmla="*/ 708 w 878"/>
                <a:gd name="T25" fmla="*/ 637 h 1079"/>
                <a:gd name="T26" fmla="*/ 712 w 878"/>
                <a:gd name="T27" fmla="*/ 631 h 1079"/>
                <a:gd name="T28" fmla="*/ 736 w 878"/>
                <a:gd name="T29" fmla="*/ 589 h 1079"/>
                <a:gd name="T30" fmla="*/ 756 w 878"/>
                <a:gd name="T31" fmla="*/ 555 h 1079"/>
                <a:gd name="T32" fmla="*/ 784 w 878"/>
                <a:gd name="T33" fmla="*/ 515 h 1079"/>
                <a:gd name="T34" fmla="*/ 788 w 878"/>
                <a:gd name="T35" fmla="*/ 509 h 1079"/>
                <a:gd name="T36" fmla="*/ 818 w 878"/>
                <a:gd name="T37" fmla="*/ 471 h 1079"/>
                <a:gd name="T38" fmla="*/ 842 w 878"/>
                <a:gd name="T39" fmla="*/ 443 h 1079"/>
                <a:gd name="T40" fmla="*/ 874 w 878"/>
                <a:gd name="T41" fmla="*/ 407 h 1079"/>
                <a:gd name="T42" fmla="*/ 726 w 878"/>
                <a:gd name="T43" fmla="*/ 172 h 1079"/>
                <a:gd name="T44" fmla="*/ 454 w 878"/>
                <a:gd name="T45" fmla="*/ 10 h 1079"/>
                <a:gd name="T46" fmla="*/ 420 w 878"/>
                <a:gd name="T47" fmla="*/ 48 h 1079"/>
                <a:gd name="T48" fmla="*/ 370 w 878"/>
                <a:gd name="T49" fmla="*/ 106 h 1079"/>
                <a:gd name="T50" fmla="*/ 356 w 878"/>
                <a:gd name="T51" fmla="*/ 124 h 1079"/>
                <a:gd name="T52" fmla="*/ 312 w 878"/>
                <a:gd name="T53" fmla="*/ 184 h 1079"/>
                <a:gd name="T54" fmla="*/ 280 w 878"/>
                <a:gd name="T55" fmla="*/ 228 h 1079"/>
                <a:gd name="T56" fmla="*/ 240 w 878"/>
                <a:gd name="T57" fmla="*/ 291 h 1079"/>
                <a:gd name="T58" fmla="*/ 230 w 878"/>
                <a:gd name="T59" fmla="*/ 309 h 1079"/>
                <a:gd name="T60" fmla="*/ 192 w 878"/>
                <a:gd name="T61" fmla="*/ 375 h 1079"/>
                <a:gd name="T62" fmla="*/ 168 w 878"/>
                <a:gd name="T63" fmla="*/ 423 h 1079"/>
                <a:gd name="T64" fmla="*/ 136 w 878"/>
                <a:gd name="T65" fmla="*/ 493 h 1079"/>
                <a:gd name="T66" fmla="*/ 126 w 878"/>
                <a:gd name="T67" fmla="*/ 513 h 1079"/>
                <a:gd name="T68" fmla="*/ 98 w 878"/>
                <a:gd name="T69" fmla="*/ 585 h 1079"/>
                <a:gd name="T70" fmla="*/ 82 w 878"/>
                <a:gd name="T71" fmla="*/ 635 h 1079"/>
                <a:gd name="T72" fmla="*/ 60 w 878"/>
                <a:gd name="T73" fmla="*/ 707 h 1079"/>
                <a:gd name="T74" fmla="*/ 52 w 878"/>
                <a:gd name="T75" fmla="*/ 733 h 1079"/>
                <a:gd name="T76" fmla="*/ 34 w 878"/>
                <a:gd name="T77" fmla="*/ 809 h 1079"/>
                <a:gd name="T78" fmla="*/ 24 w 878"/>
                <a:gd name="T79" fmla="*/ 859 h 1079"/>
                <a:gd name="T80" fmla="*/ 12 w 878"/>
                <a:gd name="T81" fmla="*/ 937 h 1079"/>
                <a:gd name="T82" fmla="*/ 8 w 878"/>
                <a:gd name="T83" fmla="*/ 965 h 1079"/>
                <a:gd name="T84" fmla="*/ 2 w 878"/>
                <a:gd name="T85" fmla="*/ 1045 h 1079"/>
                <a:gd name="T86" fmla="*/ 308 w 878"/>
                <a:gd name="T87" fmla="*/ 1015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8" h="1079">
                  <a:moveTo>
                    <a:pt x="578" y="1079"/>
                  </a:moveTo>
                  <a:lnTo>
                    <a:pt x="578" y="1079"/>
                  </a:lnTo>
                  <a:lnTo>
                    <a:pt x="580" y="1057"/>
                  </a:lnTo>
                  <a:lnTo>
                    <a:pt x="580" y="1057"/>
                  </a:lnTo>
                  <a:lnTo>
                    <a:pt x="582" y="1045"/>
                  </a:lnTo>
                  <a:lnTo>
                    <a:pt x="582" y="1045"/>
                  </a:lnTo>
                  <a:lnTo>
                    <a:pt x="586" y="1007"/>
                  </a:lnTo>
                  <a:lnTo>
                    <a:pt x="586" y="1007"/>
                  </a:lnTo>
                  <a:lnTo>
                    <a:pt x="588" y="995"/>
                  </a:lnTo>
                  <a:lnTo>
                    <a:pt x="588" y="995"/>
                  </a:lnTo>
                  <a:lnTo>
                    <a:pt x="594" y="959"/>
                  </a:lnTo>
                  <a:lnTo>
                    <a:pt x="594" y="959"/>
                  </a:lnTo>
                  <a:lnTo>
                    <a:pt x="596" y="947"/>
                  </a:lnTo>
                  <a:lnTo>
                    <a:pt x="596" y="947"/>
                  </a:lnTo>
                  <a:lnTo>
                    <a:pt x="604" y="909"/>
                  </a:lnTo>
                  <a:lnTo>
                    <a:pt x="604" y="909"/>
                  </a:lnTo>
                  <a:lnTo>
                    <a:pt x="606" y="899"/>
                  </a:lnTo>
                  <a:lnTo>
                    <a:pt x="606" y="899"/>
                  </a:lnTo>
                  <a:lnTo>
                    <a:pt x="616" y="861"/>
                  </a:lnTo>
                  <a:lnTo>
                    <a:pt x="616" y="861"/>
                  </a:lnTo>
                  <a:lnTo>
                    <a:pt x="620" y="853"/>
                  </a:lnTo>
                  <a:lnTo>
                    <a:pt x="620" y="853"/>
                  </a:lnTo>
                  <a:lnTo>
                    <a:pt x="630" y="815"/>
                  </a:lnTo>
                  <a:lnTo>
                    <a:pt x="630" y="815"/>
                  </a:lnTo>
                  <a:lnTo>
                    <a:pt x="634" y="805"/>
                  </a:lnTo>
                  <a:lnTo>
                    <a:pt x="634" y="805"/>
                  </a:lnTo>
                  <a:lnTo>
                    <a:pt x="648" y="769"/>
                  </a:lnTo>
                  <a:lnTo>
                    <a:pt x="648" y="769"/>
                  </a:lnTo>
                  <a:lnTo>
                    <a:pt x="650" y="761"/>
                  </a:lnTo>
                  <a:lnTo>
                    <a:pt x="650" y="761"/>
                  </a:lnTo>
                  <a:lnTo>
                    <a:pt x="666" y="723"/>
                  </a:lnTo>
                  <a:lnTo>
                    <a:pt x="666" y="723"/>
                  </a:lnTo>
                  <a:lnTo>
                    <a:pt x="668" y="717"/>
                  </a:lnTo>
                  <a:lnTo>
                    <a:pt x="668" y="717"/>
                  </a:lnTo>
                  <a:lnTo>
                    <a:pt x="686" y="679"/>
                  </a:lnTo>
                  <a:lnTo>
                    <a:pt x="686" y="679"/>
                  </a:lnTo>
                  <a:lnTo>
                    <a:pt x="688" y="673"/>
                  </a:lnTo>
                  <a:lnTo>
                    <a:pt x="688" y="673"/>
                  </a:lnTo>
                  <a:lnTo>
                    <a:pt x="708" y="637"/>
                  </a:lnTo>
                  <a:lnTo>
                    <a:pt x="708" y="637"/>
                  </a:lnTo>
                  <a:lnTo>
                    <a:pt x="712" y="631"/>
                  </a:lnTo>
                  <a:lnTo>
                    <a:pt x="712" y="631"/>
                  </a:lnTo>
                  <a:lnTo>
                    <a:pt x="732" y="595"/>
                  </a:lnTo>
                  <a:lnTo>
                    <a:pt x="732" y="595"/>
                  </a:lnTo>
                  <a:lnTo>
                    <a:pt x="736" y="589"/>
                  </a:lnTo>
                  <a:lnTo>
                    <a:pt x="736" y="589"/>
                  </a:lnTo>
                  <a:lnTo>
                    <a:pt x="756" y="555"/>
                  </a:lnTo>
                  <a:lnTo>
                    <a:pt x="756" y="555"/>
                  </a:lnTo>
                  <a:lnTo>
                    <a:pt x="760" y="549"/>
                  </a:lnTo>
                  <a:lnTo>
                    <a:pt x="760" y="549"/>
                  </a:lnTo>
                  <a:lnTo>
                    <a:pt x="784" y="515"/>
                  </a:lnTo>
                  <a:lnTo>
                    <a:pt x="784" y="515"/>
                  </a:lnTo>
                  <a:lnTo>
                    <a:pt x="788" y="509"/>
                  </a:lnTo>
                  <a:lnTo>
                    <a:pt x="788" y="509"/>
                  </a:lnTo>
                  <a:lnTo>
                    <a:pt x="812" y="479"/>
                  </a:lnTo>
                  <a:lnTo>
                    <a:pt x="812" y="479"/>
                  </a:lnTo>
                  <a:lnTo>
                    <a:pt x="818" y="471"/>
                  </a:lnTo>
                  <a:lnTo>
                    <a:pt x="818" y="471"/>
                  </a:lnTo>
                  <a:lnTo>
                    <a:pt x="842" y="443"/>
                  </a:lnTo>
                  <a:lnTo>
                    <a:pt x="842" y="443"/>
                  </a:lnTo>
                  <a:lnTo>
                    <a:pt x="848" y="435"/>
                  </a:lnTo>
                  <a:lnTo>
                    <a:pt x="848" y="435"/>
                  </a:lnTo>
                  <a:lnTo>
                    <a:pt x="874" y="407"/>
                  </a:lnTo>
                  <a:lnTo>
                    <a:pt x="874" y="407"/>
                  </a:lnTo>
                  <a:lnTo>
                    <a:pt x="878" y="403"/>
                  </a:lnTo>
                  <a:lnTo>
                    <a:pt x="726" y="172"/>
                  </a:lnTo>
                  <a:lnTo>
                    <a:pt x="464" y="0"/>
                  </a:lnTo>
                  <a:lnTo>
                    <a:pt x="464" y="0"/>
                  </a:lnTo>
                  <a:lnTo>
                    <a:pt x="454" y="10"/>
                  </a:lnTo>
                  <a:lnTo>
                    <a:pt x="454" y="10"/>
                  </a:lnTo>
                  <a:lnTo>
                    <a:pt x="420" y="48"/>
                  </a:lnTo>
                  <a:lnTo>
                    <a:pt x="420" y="48"/>
                  </a:lnTo>
                  <a:lnTo>
                    <a:pt x="404" y="66"/>
                  </a:lnTo>
                  <a:lnTo>
                    <a:pt x="404" y="66"/>
                  </a:lnTo>
                  <a:lnTo>
                    <a:pt x="370" y="106"/>
                  </a:lnTo>
                  <a:lnTo>
                    <a:pt x="370" y="106"/>
                  </a:lnTo>
                  <a:lnTo>
                    <a:pt x="356" y="124"/>
                  </a:lnTo>
                  <a:lnTo>
                    <a:pt x="356" y="124"/>
                  </a:lnTo>
                  <a:lnTo>
                    <a:pt x="324" y="166"/>
                  </a:lnTo>
                  <a:lnTo>
                    <a:pt x="324" y="166"/>
                  </a:lnTo>
                  <a:lnTo>
                    <a:pt x="312" y="184"/>
                  </a:lnTo>
                  <a:lnTo>
                    <a:pt x="312" y="184"/>
                  </a:lnTo>
                  <a:lnTo>
                    <a:pt x="280" y="228"/>
                  </a:lnTo>
                  <a:lnTo>
                    <a:pt x="280" y="228"/>
                  </a:lnTo>
                  <a:lnTo>
                    <a:pt x="268" y="246"/>
                  </a:lnTo>
                  <a:lnTo>
                    <a:pt x="268" y="246"/>
                  </a:lnTo>
                  <a:lnTo>
                    <a:pt x="240" y="291"/>
                  </a:lnTo>
                  <a:lnTo>
                    <a:pt x="240" y="291"/>
                  </a:lnTo>
                  <a:lnTo>
                    <a:pt x="230" y="309"/>
                  </a:lnTo>
                  <a:lnTo>
                    <a:pt x="230" y="309"/>
                  </a:lnTo>
                  <a:lnTo>
                    <a:pt x="202" y="355"/>
                  </a:lnTo>
                  <a:lnTo>
                    <a:pt x="202" y="355"/>
                  </a:lnTo>
                  <a:lnTo>
                    <a:pt x="192" y="375"/>
                  </a:lnTo>
                  <a:lnTo>
                    <a:pt x="192" y="375"/>
                  </a:lnTo>
                  <a:lnTo>
                    <a:pt x="168" y="423"/>
                  </a:lnTo>
                  <a:lnTo>
                    <a:pt x="168" y="423"/>
                  </a:lnTo>
                  <a:lnTo>
                    <a:pt x="158" y="443"/>
                  </a:lnTo>
                  <a:lnTo>
                    <a:pt x="158" y="443"/>
                  </a:lnTo>
                  <a:lnTo>
                    <a:pt x="136" y="493"/>
                  </a:lnTo>
                  <a:lnTo>
                    <a:pt x="136" y="493"/>
                  </a:lnTo>
                  <a:lnTo>
                    <a:pt x="126" y="513"/>
                  </a:lnTo>
                  <a:lnTo>
                    <a:pt x="126" y="513"/>
                  </a:lnTo>
                  <a:lnTo>
                    <a:pt x="106" y="563"/>
                  </a:lnTo>
                  <a:lnTo>
                    <a:pt x="106" y="563"/>
                  </a:lnTo>
                  <a:lnTo>
                    <a:pt x="98" y="585"/>
                  </a:lnTo>
                  <a:lnTo>
                    <a:pt x="98" y="585"/>
                  </a:lnTo>
                  <a:lnTo>
                    <a:pt x="82" y="635"/>
                  </a:lnTo>
                  <a:lnTo>
                    <a:pt x="82" y="635"/>
                  </a:lnTo>
                  <a:lnTo>
                    <a:pt x="74" y="659"/>
                  </a:lnTo>
                  <a:lnTo>
                    <a:pt x="74" y="659"/>
                  </a:lnTo>
                  <a:lnTo>
                    <a:pt x="60" y="707"/>
                  </a:lnTo>
                  <a:lnTo>
                    <a:pt x="60" y="707"/>
                  </a:lnTo>
                  <a:lnTo>
                    <a:pt x="52" y="733"/>
                  </a:lnTo>
                  <a:lnTo>
                    <a:pt x="52" y="733"/>
                  </a:lnTo>
                  <a:lnTo>
                    <a:pt x="40" y="783"/>
                  </a:lnTo>
                  <a:lnTo>
                    <a:pt x="40" y="783"/>
                  </a:lnTo>
                  <a:lnTo>
                    <a:pt x="34" y="809"/>
                  </a:lnTo>
                  <a:lnTo>
                    <a:pt x="34" y="809"/>
                  </a:lnTo>
                  <a:lnTo>
                    <a:pt x="24" y="859"/>
                  </a:lnTo>
                  <a:lnTo>
                    <a:pt x="24" y="859"/>
                  </a:lnTo>
                  <a:lnTo>
                    <a:pt x="20" y="887"/>
                  </a:lnTo>
                  <a:lnTo>
                    <a:pt x="20" y="887"/>
                  </a:lnTo>
                  <a:lnTo>
                    <a:pt x="12" y="937"/>
                  </a:lnTo>
                  <a:lnTo>
                    <a:pt x="12" y="937"/>
                  </a:lnTo>
                  <a:lnTo>
                    <a:pt x="8" y="965"/>
                  </a:lnTo>
                  <a:lnTo>
                    <a:pt x="8" y="965"/>
                  </a:lnTo>
                  <a:lnTo>
                    <a:pt x="4" y="1017"/>
                  </a:lnTo>
                  <a:lnTo>
                    <a:pt x="4" y="1017"/>
                  </a:lnTo>
                  <a:lnTo>
                    <a:pt x="2" y="1045"/>
                  </a:lnTo>
                  <a:lnTo>
                    <a:pt x="2" y="1045"/>
                  </a:lnTo>
                  <a:lnTo>
                    <a:pt x="0" y="1073"/>
                  </a:lnTo>
                  <a:lnTo>
                    <a:pt x="308" y="1015"/>
                  </a:lnTo>
                  <a:lnTo>
                    <a:pt x="578" y="107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44"/>
            <p:cNvSpPr>
              <a:spLocks/>
            </p:cNvSpPr>
            <p:nvPr/>
          </p:nvSpPr>
          <p:spPr bwMode="auto">
            <a:xfrm>
              <a:off x="3635375" y="1614488"/>
              <a:ext cx="568325" cy="566738"/>
            </a:xfrm>
            <a:custGeom>
              <a:avLst/>
              <a:gdLst>
                <a:gd name="T0" fmla="*/ 176 w 358"/>
                <a:gd name="T1" fmla="*/ 0 h 357"/>
                <a:gd name="T2" fmla="*/ 140 w 358"/>
                <a:gd name="T3" fmla="*/ 4 h 357"/>
                <a:gd name="T4" fmla="*/ 106 w 358"/>
                <a:gd name="T5" fmla="*/ 16 h 357"/>
                <a:gd name="T6" fmla="*/ 76 w 358"/>
                <a:gd name="T7" fmla="*/ 32 h 357"/>
                <a:gd name="T8" fmla="*/ 50 w 358"/>
                <a:gd name="T9" fmla="*/ 56 h 357"/>
                <a:gd name="T10" fmla="*/ 28 w 358"/>
                <a:gd name="T11" fmla="*/ 82 h 357"/>
                <a:gd name="T12" fmla="*/ 12 w 358"/>
                <a:gd name="T13" fmla="*/ 114 h 357"/>
                <a:gd name="T14" fmla="*/ 4 w 358"/>
                <a:gd name="T15" fmla="*/ 146 h 357"/>
                <a:gd name="T16" fmla="*/ 0 w 358"/>
                <a:gd name="T17" fmla="*/ 184 h 357"/>
                <a:gd name="T18" fmla="*/ 2 w 358"/>
                <a:gd name="T19" fmla="*/ 202 h 357"/>
                <a:gd name="T20" fmla="*/ 10 w 358"/>
                <a:gd name="T21" fmla="*/ 235 h 357"/>
                <a:gd name="T22" fmla="*/ 24 w 358"/>
                <a:gd name="T23" fmla="*/ 267 h 357"/>
                <a:gd name="T24" fmla="*/ 44 w 358"/>
                <a:gd name="T25" fmla="*/ 295 h 357"/>
                <a:gd name="T26" fmla="*/ 68 w 358"/>
                <a:gd name="T27" fmla="*/ 319 h 357"/>
                <a:gd name="T28" fmla="*/ 98 w 358"/>
                <a:gd name="T29" fmla="*/ 337 h 357"/>
                <a:gd name="T30" fmla="*/ 130 w 358"/>
                <a:gd name="T31" fmla="*/ 351 h 357"/>
                <a:gd name="T32" fmla="*/ 166 w 358"/>
                <a:gd name="T33" fmla="*/ 357 h 357"/>
                <a:gd name="T34" fmla="*/ 184 w 358"/>
                <a:gd name="T35" fmla="*/ 357 h 357"/>
                <a:gd name="T36" fmla="*/ 220 w 358"/>
                <a:gd name="T37" fmla="*/ 353 h 357"/>
                <a:gd name="T38" fmla="*/ 252 w 358"/>
                <a:gd name="T39" fmla="*/ 341 h 357"/>
                <a:gd name="T40" fmla="*/ 282 w 358"/>
                <a:gd name="T41" fmla="*/ 325 h 357"/>
                <a:gd name="T42" fmla="*/ 308 w 358"/>
                <a:gd name="T43" fmla="*/ 303 h 357"/>
                <a:gd name="T44" fmla="*/ 330 w 358"/>
                <a:gd name="T45" fmla="*/ 275 h 357"/>
                <a:gd name="T46" fmla="*/ 346 w 358"/>
                <a:gd name="T47" fmla="*/ 245 h 357"/>
                <a:gd name="T48" fmla="*/ 356 w 358"/>
                <a:gd name="T49" fmla="*/ 212 h 357"/>
                <a:gd name="T50" fmla="*/ 358 w 358"/>
                <a:gd name="T51" fmla="*/ 176 h 357"/>
                <a:gd name="T52" fmla="*/ 358 w 358"/>
                <a:gd name="T53" fmla="*/ 156 h 357"/>
                <a:gd name="T54" fmla="*/ 350 w 358"/>
                <a:gd name="T55" fmla="*/ 122 h 357"/>
                <a:gd name="T56" fmla="*/ 336 w 358"/>
                <a:gd name="T57" fmla="*/ 90 h 357"/>
                <a:gd name="T58" fmla="*/ 316 w 358"/>
                <a:gd name="T59" fmla="*/ 62 h 357"/>
                <a:gd name="T60" fmla="*/ 290 w 358"/>
                <a:gd name="T61" fmla="*/ 38 h 357"/>
                <a:gd name="T62" fmla="*/ 262 w 358"/>
                <a:gd name="T63" fmla="*/ 20 h 357"/>
                <a:gd name="T64" fmla="*/ 228 w 358"/>
                <a:gd name="T65" fmla="*/ 6 h 357"/>
                <a:gd name="T66" fmla="*/ 194 w 358"/>
                <a:gd name="T6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7">
                  <a:moveTo>
                    <a:pt x="176" y="0"/>
                  </a:moveTo>
                  <a:lnTo>
                    <a:pt x="176" y="0"/>
                  </a:lnTo>
                  <a:lnTo>
                    <a:pt x="158" y="2"/>
                  </a:lnTo>
                  <a:lnTo>
                    <a:pt x="140" y="4"/>
                  </a:lnTo>
                  <a:lnTo>
                    <a:pt x="122" y="10"/>
                  </a:lnTo>
                  <a:lnTo>
                    <a:pt x="106" y="16"/>
                  </a:lnTo>
                  <a:lnTo>
                    <a:pt x="90" y="24"/>
                  </a:lnTo>
                  <a:lnTo>
                    <a:pt x="76" y="32"/>
                  </a:lnTo>
                  <a:lnTo>
                    <a:pt x="62" y="44"/>
                  </a:lnTo>
                  <a:lnTo>
                    <a:pt x="50" y="56"/>
                  </a:lnTo>
                  <a:lnTo>
                    <a:pt x="38" y="68"/>
                  </a:lnTo>
                  <a:lnTo>
                    <a:pt x="28" y="82"/>
                  </a:lnTo>
                  <a:lnTo>
                    <a:pt x="20" y="98"/>
                  </a:lnTo>
                  <a:lnTo>
                    <a:pt x="12" y="114"/>
                  </a:lnTo>
                  <a:lnTo>
                    <a:pt x="8" y="130"/>
                  </a:lnTo>
                  <a:lnTo>
                    <a:pt x="4" y="146"/>
                  </a:lnTo>
                  <a:lnTo>
                    <a:pt x="0" y="164"/>
                  </a:lnTo>
                  <a:lnTo>
                    <a:pt x="0" y="184"/>
                  </a:lnTo>
                  <a:lnTo>
                    <a:pt x="0" y="184"/>
                  </a:lnTo>
                  <a:lnTo>
                    <a:pt x="2" y="202"/>
                  </a:lnTo>
                  <a:lnTo>
                    <a:pt x="4" y="220"/>
                  </a:lnTo>
                  <a:lnTo>
                    <a:pt x="10" y="235"/>
                  </a:lnTo>
                  <a:lnTo>
                    <a:pt x="16" y="251"/>
                  </a:lnTo>
                  <a:lnTo>
                    <a:pt x="24" y="267"/>
                  </a:lnTo>
                  <a:lnTo>
                    <a:pt x="34" y="281"/>
                  </a:lnTo>
                  <a:lnTo>
                    <a:pt x="44" y="295"/>
                  </a:lnTo>
                  <a:lnTo>
                    <a:pt x="56" y="307"/>
                  </a:lnTo>
                  <a:lnTo>
                    <a:pt x="68" y="319"/>
                  </a:lnTo>
                  <a:lnTo>
                    <a:pt x="82" y="329"/>
                  </a:lnTo>
                  <a:lnTo>
                    <a:pt x="98" y="337"/>
                  </a:lnTo>
                  <a:lnTo>
                    <a:pt x="114" y="345"/>
                  </a:lnTo>
                  <a:lnTo>
                    <a:pt x="130" y="351"/>
                  </a:lnTo>
                  <a:lnTo>
                    <a:pt x="148" y="355"/>
                  </a:lnTo>
                  <a:lnTo>
                    <a:pt x="166" y="357"/>
                  </a:lnTo>
                  <a:lnTo>
                    <a:pt x="184" y="357"/>
                  </a:lnTo>
                  <a:lnTo>
                    <a:pt x="184" y="357"/>
                  </a:lnTo>
                  <a:lnTo>
                    <a:pt x="202" y="357"/>
                  </a:lnTo>
                  <a:lnTo>
                    <a:pt x="220" y="353"/>
                  </a:lnTo>
                  <a:lnTo>
                    <a:pt x="236" y="349"/>
                  </a:lnTo>
                  <a:lnTo>
                    <a:pt x="252" y="341"/>
                  </a:lnTo>
                  <a:lnTo>
                    <a:pt x="268" y="333"/>
                  </a:lnTo>
                  <a:lnTo>
                    <a:pt x="282" y="325"/>
                  </a:lnTo>
                  <a:lnTo>
                    <a:pt x="296" y="313"/>
                  </a:lnTo>
                  <a:lnTo>
                    <a:pt x="308" y="303"/>
                  </a:lnTo>
                  <a:lnTo>
                    <a:pt x="320" y="289"/>
                  </a:lnTo>
                  <a:lnTo>
                    <a:pt x="330" y="275"/>
                  </a:lnTo>
                  <a:lnTo>
                    <a:pt x="338" y="261"/>
                  </a:lnTo>
                  <a:lnTo>
                    <a:pt x="346" y="245"/>
                  </a:lnTo>
                  <a:lnTo>
                    <a:pt x="352" y="228"/>
                  </a:lnTo>
                  <a:lnTo>
                    <a:pt x="356" y="212"/>
                  </a:lnTo>
                  <a:lnTo>
                    <a:pt x="358" y="194"/>
                  </a:lnTo>
                  <a:lnTo>
                    <a:pt x="358" y="176"/>
                  </a:lnTo>
                  <a:lnTo>
                    <a:pt x="358" y="176"/>
                  </a:lnTo>
                  <a:lnTo>
                    <a:pt x="358" y="156"/>
                  </a:lnTo>
                  <a:lnTo>
                    <a:pt x="354" y="140"/>
                  </a:lnTo>
                  <a:lnTo>
                    <a:pt x="350" y="122"/>
                  </a:lnTo>
                  <a:lnTo>
                    <a:pt x="342" y="106"/>
                  </a:lnTo>
                  <a:lnTo>
                    <a:pt x="336" y="90"/>
                  </a:lnTo>
                  <a:lnTo>
                    <a:pt x="326" y="76"/>
                  </a:lnTo>
                  <a:lnTo>
                    <a:pt x="316" y="62"/>
                  </a:lnTo>
                  <a:lnTo>
                    <a:pt x="304" y="50"/>
                  </a:lnTo>
                  <a:lnTo>
                    <a:pt x="290" y="38"/>
                  </a:lnTo>
                  <a:lnTo>
                    <a:pt x="276" y="28"/>
                  </a:lnTo>
                  <a:lnTo>
                    <a:pt x="262" y="20"/>
                  </a:lnTo>
                  <a:lnTo>
                    <a:pt x="246" y="12"/>
                  </a:lnTo>
                  <a:lnTo>
                    <a:pt x="228" y="6"/>
                  </a:lnTo>
                  <a:lnTo>
                    <a:pt x="212" y="2"/>
                  </a:lnTo>
                  <a:lnTo>
                    <a:pt x="194" y="0"/>
                  </a:lnTo>
                  <a:lnTo>
                    <a:pt x="17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6"/>
            <p:cNvSpPr>
              <a:spLocks/>
            </p:cNvSpPr>
            <p:nvPr/>
          </p:nvSpPr>
          <p:spPr bwMode="auto">
            <a:xfrm>
              <a:off x="3711575" y="1690688"/>
              <a:ext cx="415925" cy="414338"/>
            </a:xfrm>
            <a:custGeom>
              <a:avLst/>
              <a:gdLst>
                <a:gd name="T0" fmla="*/ 128 w 262"/>
                <a:gd name="T1" fmla="*/ 0 h 261"/>
                <a:gd name="T2" fmla="*/ 102 w 262"/>
                <a:gd name="T3" fmla="*/ 4 h 261"/>
                <a:gd name="T4" fmla="*/ 78 w 262"/>
                <a:gd name="T5" fmla="*/ 12 h 261"/>
                <a:gd name="T6" fmla="*/ 56 w 262"/>
                <a:gd name="T7" fmla="*/ 24 h 261"/>
                <a:gd name="T8" fmla="*/ 36 w 262"/>
                <a:gd name="T9" fmla="*/ 40 h 261"/>
                <a:gd name="T10" fmla="*/ 22 w 262"/>
                <a:gd name="T11" fmla="*/ 60 h 261"/>
                <a:gd name="T12" fmla="*/ 10 w 262"/>
                <a:gd name="T13" fmla="*/ 84 h 261"/>
                <a:gd name="T14" fmla="*/ 2 w 262"/>
                <a:gd name="T15" fmla="*/ 108 h 261"/>
                <a:gd name="T16" fmla="*/ 0 w 262"/>
                <a:gd name="T17" fmla="*/ 134 h 261"/>
                <a:gd name="T18" fmla="*/ 2 w 262"/>
                <a:gd name="T19" fmla="*/ 148 h 261"/>
                <a:gd name="T20" fmla="*/ 8 w 262"/>
                <a:gd name="T21" fmla="*/ 172 h 261"/>
                <a:gd name="T22" fmla="*/ 18 w 262"/>
                <a:gd name="T23" fmla="*/ 195 h 261"/>
                <a:gd name="T24" fmla="*/ 32 w 262"/>
                <a:gd name="T25" fmla="*/ 215 h 261"/>
                <a:gd name="T26" fmla="*/ 50 w 262"/>
                <a:gd name="T27" fmla="*/ 233 h 261"/>
                <a:gd name="T28" fmla="*/ 72 w 262"/>
                <a:gd name="T29" fmla="*/ 247 h 261"/>
                <a:gd name="T30" fmla="*/ 96 w 262"/>
                <a:gd name="T31" fmla="*/ 255 h 261"/>
                <a:gd name="T32" fmla="*/ 120 w 262"/>
                <a:gd name="T33" fmla="*/ 261 h 261"/>
                <a:gd name="T34" fmla="*/ 134 w 262"/>
                <a:gd name="T35" fmla="*/ 261 h 261"/>
                <a:gd name="T36" fmla="*/ 160 w 262"/>
                <a:gd name="T37" fmla="*/ 257 h 261"/>
                <a:gd name="T38" fmla="*/ 184 w 262"/>
                <a:gd name="T39" fmla="*/ 249 h 261"/>
                <a:gd name="T40" fmla="*/ 206 w 262"/>
                <a:gd name="T41" fmla="*/ 237 h 261"/>
                <a:gd name="T42" fmla="*/ 226 w 262"/>
                <a:gd name="T43" fmla="*/ 221 h 261"/>
                <a:gd name="T44" fmla="*/ 242 w 262"/>
                <a:gd name="T45" fmla="*/ 201 h 261"/>
                <a:gd name="T46" fmla="*/ 252 w 262"/>
                <a:gd name="T47" fmla="*/ 180 h 261"/>
                <a:gd name="T48" fmla="*/ 260 w 262"/>
                <a:gd name="T49" fmla="*/ 154 h 261"/>
                <a:gd name="T50" fmla="*/ 262 w 262"/>
                <a:gd name="T51" fmla="*/ 128 h 261"/>
                <a:gd name="T52" fmla="*/ 262 w 262"/>
                <a:gd name="T53" fmla="*/ 114 h 261"/>
                <a:gd name="T54" fmla="*/ 256 w 262"/>
                <a:gd name="T55" fmla="*/ 90 h 261"/>
                <a:gd name="T56" fmla="*/ 244 w 262"/>
                <a:gd name="T57" fmla="*/ 66 h 261"/>
                <a:gd name="T58" fmla="*/ 230 w 262"/>
                <a:gd name="T59" fmla="*/ 46 h 261"/>
                <a:gd name="T60" fmla="*/ 212 w 262"/>
                <a:gd name="T61" fmla="*/ 28 h 261"/>
                <a:gd name="T62" fmla="*/ 192 w 262"/>
                <a:gd name="T63" fmla="*/ 14 h 261"/>
                <a:gd name="T64" fmla="*/ 168 w 262"/>
                <a:gd name="T65" fmla="*/ 6 h 261"/>
                <a:gd name="T66" fmla="*/ 142 w 262"/>
                <a:gd name="T6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1">
                  <a:moveTo>
                    <a:pt x="128" y="0"/>
                  </a:moveTo>
                  <a:lnTo>
                    <a:pt x="128" y="0"/>
                  </a:lnTo>
                  <a:lnTo>
                    <a:pt x="116" y="2"/>
                  </a:lnTo>
                  <a:lnTo>
                    <a:pt x="102" y="4"/>
                  </a:lnTo>
                  <a:lnTo>
                    <a:pt x="90" y="8"/>
                  </a:lnTo>
                  <a:lnTo>
                    <a:pt x="78" y="12"/>
                  </a:lnTo>
                  <a:lnTo>
                    <a:pt x="66" y="18"/>
                  </a:lnTo>
                  <a:lnTo>
                    <a:pt x="56" y="24"/>
                  </a:lnTo>
                  <a:lnTo>
                    <a:pt x="46" y="32"/>
                  </a:lnTo>
                  <a:lnTo>
                    <a:pt x="36" y="40"/>
                  </a:lnTo>
                  <a:lnTo>
                    <a:pt x="28" y="50"/>
                  </a:lnTo>
                  <a:lnTo>
                    <a:pt x="22" y="60"/>
                  </a:lnTo>
                  <a:lnTo>
                    <a:pt x="16" y="72"/>
                  </a:lnTo>
                  <a:lnTo>
                    <a:pt x="10" y="84"/>
                  </a:lnTo>
                  <a:lnTo>
                    <a:pt x="6" y="96"/>
                  </a:lnTo>
                  <a:lnTo>
                    <a:pt x="2" y="108"/>
                  </a:lnTo>
                  <a:lnTo>
                    <a:pt x="2" y="120"/>
                  </a:lnTo>
                  <a:lnTo>
                    <a:pt x="0" y="134"/>
                  </a:lnTo>
                  <a:lnTo>
                    <a:pt x="0" y="134"/>
                  </a:lnTo>
                  <a:lnTo>
                    <a:pt x="2" y="148"/>
                  </a:lnTo>
                  <a:lnTo>
                    <a:pt x="4" y="160"/>
                  </a:lnTo>
                  <a:lnTo>
                    <a:pt x="8" y="172"/>
                  </a:lnTo>
                  <a:lnTo>
                    <a:pt x="12" y="183"/>
                  </a:lnTo>
                  <a:lnTo>
                    <a:pt x="18" y="195"/>
                  </a:lnTo>
                  <a:lnTo>
                    <a:pt x="24" y="205"/>
                  </a:lnTo>
                  <a:lnTo>
                    <a:pt x="32" y="215"/>
                  </a:lnTo>
                  <a:lnTo>
                    <a:pt x="42" y="225"/>
                  </a:lnTo>
                  <a:lnTo>
                    <a:pt x="50" y="233"/>
                  </a:lnTo>
                  <a:lnTo>
                    <a:pt x="60" y="241"/>
                  </a:lnTo>
                  <a:lnTo>
                    <a:pt x="72" y="247"/>
                  </a:lnTo>
                  <a:lnTo>
                    <a:pt x="84" y="251"/>
                  </a:lnTo>
                  <a:lnTo>
                    <a:pt x="96" y="255"/>
                  </a:lnTo>
                  <a:lnTo>
                    <a:pt x="108" y="259"/>
                  </a:lnTo>
                  <a:lnTo>
                    <a:pt x="120" y="261"/>
                  </a:lnTo>
                  <a:lnTo>
                    <a:pt x="134" y="261"/>
                  </a:lnTo>
                  <a:lnTo>
                    <a:pt x="134" y="261"/>
                  </a:lnTo>
                  <a:lnTo>
                    <a:pt x="148" y="259"/>
                  </a:lnTo>
                  <a:lnTo>
                    <a:pt x="160" y="257"/>
                  </a:lnTo>
                  <a:lnTo>
                    <a:pt x="174" y="255"/>
                  </a:lnTo>
                  <a:lnTo>
                    <a:pt x="184" y="249"/>
                  </a:lnTo>
                  <a:lnTo>
                    <a:pt x="196" y="243"/>
                  </a:lnTo>
                  <a:lnTo>
                    <a:pt x="206" y="237"/>
                  </a:lnTo>
                  <a:lnTo>
                    <a:pt x="216" y="229"/>
                  </a:lnTo>
                  <a:lnTo>
                    <a:pt x="226" y="221"/>
                  </a:lnTo>
                  <a:lnTo>
                    <a:pt x="234" y="211"/>
                  </a:lnTo>
                  <a:lnTo>
                    <a:pt x="242" y="201"/>
                  </a:lnTo>
                  <a:lnTo>
                    <a:pt x="248" y="189"/>
                  </a:lnTo>
                  <a:lnTo>
                    <a:pt x="252" y="180"/>
                  </a:lnTo>
                  <a:lnTo>
                    <a:pt x="258" y="168"/>
                  </a:lnTo>
                  <a:lnTo>
                    <a:pt x="260" y="154"/>
                  </a:lnTo>
                  <a:lnTo>
                    <a:pt x="262" y="142"/>
                  </a:lnTo>
                  <a:lnTo>
                    <a:pt x="262" y="128"/>
                  </a:lnTo>
                  <a:lnTo>
                    <a:pt x="262" y="128"/>
                  </a:lnTo>
                  <a:lnTo>
                    <a:pt x="262" y="114"/>
                  </a:lnTo>
                  <a:lnTo>
                    <a:pt x="258" y="102"/>
                  </a:lnTo>
                  <a:lnTo>
                    <a:pt x="256" y="90"/>
                  </a:lnTo>
                  <a:lnTo>
                    <a:pt x="250" y="78"/>
                  </a:lnTo>
                  <a:lnTo>
                    <a:pt x="244" y="66"/>
                  </a:lnTo>
                  <a:lnTo>
                    <a:pt x="238" y="56"/>
                  </a:lnTo>
                  <a:lnTo>
                    <a:pt x="230" y="46"/>
                  </a:lnTo>
                  <a:lnTo>
                    <a:pt x="222" y="36"/>
                  </a:lnTo>
                  <a:lnTo>
                    <a:pt x="212" y="28"/>
                  </a:lnTo>
                  <a:lnTo>
                    <a:pt x="202" y="22"/>
                  </a:lnTo>
                  <a:lnTo>
                    <a:pt x="192" y="14"/>
                  </a:lnTo>
                  <a:lnTo>
                    <a:pt x="180" y="10"/>
                  </a:lnTo>
                  <a:lnTo>
                    <a:pt x="168" y="6"/>
                  </a:lnTo>
                  <a:lnTo>
                    <a:pt x="154" y="2"/>
                  </a:lnTo>
                  <a:lnTo>
                    <a:pt x="142" y="0"/>
                  </a:lnTo>
                  <a:lnTo>
                    <a:pt x="1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a:t>7</a:t>
              </a:r>
            </a:p>
          </p:txBody>
        </p:sp>
      </p:grpSp>
      <p:grpSp>
        <p:nvGrpSpPr>
          <p:cNvPr id="102" name="Group 101"/>
          <p:cNvGrpSpPr/>
          <p:nvPr/>
        </p:nvGrpSpPr>
        <p:grpSpPr>
          <a:xfrm>
            <a:off x="4564736" y="319313"/>
            <a:ext cx="1870075" cy="1604963"/>
            <a:chOff x="4267200" y="525463"/>
            <a:chExt cx="1870075" cy="1604963"/>
          </a:xfrm>
        </p:grpSpPr>
        <p:sp>
          <p:nvSpPr>
            <p:cNvPr id="103" name="Freeform 48"/>
            <p:cNvSpPr>
              <a:spLocks/>
            </p:cNvSpPr>
            <p:nvPr/>
          </p:nvSpPr>
          <p:spPr bwMode="auto">
            <a:xfrm>
              <a:off x="4267200" y="1452563"/>
              <a:ext cx="704850" cy="677863"/>
            </a:xfrm>
            <a:custGeom>
              <a:avLst/>
              <a:gdLst>
                <a:gd name="T0" fmla="*/ 264 w 444"/>
                <a:gd name="T1" fmla="*/ 196 h 427"/>
                <a:gd name="T2" fmla="*/ 414 w 444"/>
                <a:gd name="T3" fmla="*/ 427 h 427"/>
                <a:gd name="T4" fmla="*/ 414 w 444"/>
                <a:gd name="T5" fmla="*/ 427 h 427"/>
                <a:gd name="T6" fmla="*/ 444 w 444"/>
                <a:gd name="T7" fmla="*/ 401 h 427"/>
                <a:gd name="T8" fmla="*/ 444 w 444"/>
                <a:gd name="T9" fmla="*/ 401 h 427"/>
                <a:gd name="T10" fmla="*/ 432 w 444"/>
                <a:gd name="T11" fmla="*/ 413 h 427"/>
                <a:gd name="T12" fmla="*/ 284 w 444"/>
                <a:gd name="T13" fmla="*/ 178 h 427"/>
                <a:gd name="T14" fmla="*/ 26 w 444"/>
                <a:gd name="T15" fmla="*/ 0 h 427"/>
                <a:gd name="T16" fmla="*/ 26 w 444"/>
                <a:gd name="T17" fmla="*/ 0 h 427"/>
                <a:gd name="T18" fmla="*/ 0 w 444"/>
                <a:gd name="T19" fmla="*/ 24 h 427"/>
                <a:gd name="T20" fmla="*/ 264 w 444"/>
                <a:gd name="T21" fmla="*/ 19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27">
                  <a:moveTo>
                    <a:pt x="264" y="196"/>
                  </a:moveTo>
                  <a:lnTo>
                    <a:pt x="414" y="427"/>
                  </a:lnTo>
                  <a:lnTo>
                    <a:pt x="414" y="427"/>
                  </a:lnTo>
                  <a:lnTo>
                    <a:pt x="444" y="401"/>
                  </a:lnTo>
                  <a:lnTo>
                    <a:pt x="444" y="401"/>
                  </a:lnTo>
                  <a:lnTo>
                    <a:pt x="432" y="413"/>
                  </a:lnTo>
                  <a:lnTo>
                    <a:pt x="284" y="178"/>
                  </a:lnTo>
                  <a:lnTo>
                    <a:pt x="26" y="0"/>
                  </a:lnTo>
                  <a:lnTo>
                    <a:pt x="26" y="0"/>
                  </a:lnTo>
                  <a:lnTo>
                    <a:pt x="0" y="24"/>
                  </a:lnTo>
                  <a:lnTo>
                    <a:pt x="264" y="196"/>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9"/>
            <p:cNvSpPr>
              <a:spLocks/>
            </p:cNvSpPr>
            <p:nvPr/>
          </p:nvSpPr>
          <p:spPr bwMode="auto">
            <a:xfrm>
              <a:off x="4308475" y="766763"/>
              <a:ext cx="1828800" cy="1341438"/>
            </a:xfrm>
            <a:custGeom>
              <a:avLst/>
              <a:gdLst>
                <a:gd name="T0" fmla="*/ 406 w 1152"/>
                <a:gd name="T1" fmla="*/ 845 h 845"/>
                <a:gd name="T2" fmla="*/ 418 w 1152"/>
                <a:gd name="T3" fmla="*/ 833 h 845"/>
                <a:gd name="T4" fmla="*/ 430 w 1152"/>
                <a:gd name="T5" fmla="*/ 823 h 845"/>
                <a:gd name="T6" fmla="*/ 456 w 1152"/>
                <a:gd name="T7" fmla="*/ 803 h 845"/>
                <a:gd name="T8" fmla="*/ 468 w 1152"/>
                <a:gd name="T9" fmla="*/ 795 h 845"/>
                <a:gd name="T10" fmla="*/ 494 w 1152"/>
                <a:gd name="T11" fmla="*/ 775 h 845"/>
                <a:gd name="T12" fmla="*/ 506 w 1152"/>
                <a:gd name="T13" fmla="*/ 767 h 845"/>
                <a:gd name="T14" fmla="*/ 534 w 1152"/>
                <a:gd name="T15" fmla="*/ 750 h 845"/>
                <a:gd name="T16" fmla="*/ 546 w 1152"/>
                <a:gd name="T17" fmla="*/ 742 h 845"/>
                <a:gd name="T18" fmla="*/ 574 w 1152"/>
                <a:gd name="T19" fmla="*/ 726 h 845"/>
                <a:gd name="T20" fmla="*/ 588 w 1152"/>
                <a:gd name="T21" fmla="*/ 718 h 845"/>
                <a:gd name="T22" fmla="*/ 616 w 1152"/>
                <a:gd name="T23" fmla="*/ 702 h 845"/>
                <a:gd name="T24" fmla="*/ 630 w 1152"/>
                <a:gd name="T25" fmla="*/ 694 h 845"/>
                <a:gd name="T26" fmla="*/ 658 w 1152"/>
                <a:gd name="T27" fmla="*/ 682 h 845"/>
                <a:gd name="T28" fmla="*/ 674 w 1152"/>
                <a:gd name="T29" fmla="*/ 674 h 845"/>
                <a:gd name="T30" fmla="*/ 702 w 1152"/>
                <a:gd name="T31" fmla="*/ 662 h 845"/>
                <a:gd name="T32" fmla="*/ 718 w 1152"/>
                <a:gd name="T33" fmla="*/ 656 h 845"/>
                <a:gd name="T34" fmla="*/ 746 w 1152"/>
                <a:gd name="T35" fmla="*/ 644 h 845"/>
                <a:gd name="T36" fmla="*/ 764 w 1152"/>
                <a:gd name="T37" fmla="*/ 638 h 845"/>
                <a:gd name="T38" fmla="*/ 792 w 1152"/>
                <a:gd name="T39" fmla="*/ 630 h 845"/>
                <a:gd name="T40" fmla="*/ 810 w 1152"/>
                <a:gd name="T41" fmla="*/ 624 h 845"/>
                <a:gd name="T42" fmla="*/ 840 w 1152"/>
                <a:gd name="T43" fmla="*/ 616 h 845"/>
                <a:gd name="T44" fmla="*/ 856 w 1152"/>
                <a:gd name="T45" fmla="*/ 612 h 845"/>
                <a:gd name="T46" fmla="*/ 886 w 1152"/>
                <a:gd name="T47" fmla="*/ 604 h 845"/>
                <a:gd name="T48" fmla="*/ 904 w 1152"/>
                <a:gd name="T49" fmla="*/ 600 h 845"/>
                <a:gd name="T50" fmla="*/ 934 w 1152"/>
                <a:gd name="T51" fmla="*/ 594 h 845"/>
                <a:gd name="T52" fmla="*/ 954 w 1152"/>
                <a:gd name="T53" fmla="*/ 592 h 845"/>
                <a:gd name="T54" fmla="*/ 984 w 1152"/>
                <a:gd name="T55" fmla="*/ 588 h 845"/>
                <a:gd name="T56" fmla="*/ 1004 w 1152"/>
                <a:gd name="T57" fmla="*/ 586 h 845"/>
                <a:gd name="T58" fmla="*/ 1032 w 1152"/>
                <a:gd name="T59" fmla="*/ 582 h 845"/>
                <a:gd name="T60" fmla="*/ 1054 w 1152"/>
                <a:gd name="T61" fmla="*/ 580 h 845"/>
                <a:gd name="T62" fmla="*/ 1082 w 1152"/>
                <a:gd name="T63" fmla="*/ 580 h 845"/>
                <a:gd name="T64" fmla="*/ 1152 w 1152"/>
                <a:gd name="T65" fmla="*/ 308 h 845"/>
                <a:gd name="T66" fmla="*/ 1086 w 1152"/>
                <a:gd name="T67" fmla="*/ 0 h 845"/>
                <a:gd name="T68" fmla="*/ 1086 w 1152"/>
                <a:gd name="T69" fmla="*/ 0 h 845"/>
                <a:gd name="T70" fmla="*/ 1052 w 1152"/>
                <a:gd name="T71" fmla="*/ 2 h 845"/>
                <a:gd name="T72" fmla="*/ 1046 w 1152"/>
                <a:gd name="T73" fmla="*/ 2 h 845"/>
                <a:gd name="T74" fmla="*/ 1006 w 1152"/>
                <a:gd name="T75" fmla="*/ 4 h 845"/>
                <a:gd name="T76" fmla="*/ 1006 w 1152"/>
                <a:gd name="T77" fmla="*/ 4 h 845"/>
                <a:gd name="T78" fmla="*/ 864 w 1152"/>
                <a:gd name="T79" fmla="*/ 20 h 845"/>
                <a:gd name="T80" fmla="*/ 724 w 1152"/>
                <a:gd name="T81" fmla="*/ 48 h 845"/>
                <a:gd name="T82" fmla="*/ 590 w 1152"/>
                <a:gd name="T83" fmla="*/ 88 h 845"/>
                <a:gd name="T84" fmla="*/ 460 w 1152"/>
                <a:gd name="T85" fmla="*/ 136 h 845"/>
                <a:gd name="T86" fmla="*/ 336 w 1152"/>
                <a:gd name="T87" fmla="*/ 196 h 845"/>
                <a:gd name="T88" fmla="*/ 216 w 1152"/>
                <a:gd name="T89" fmla="*/ 266 h 845"/>
                <a:gd name="T90" fmla="*/ 104 w 1152"/>
                <a:gd name="T91" fmla="*/ 346 h 845"/>
                <a:gd name="T92" fmla="*/ 0 w 1152"/>
                <a:gd name="T93" fmla="*/ 432 h 845"/>
                <a:gd name="T94" fmla="*/ 406 w 1152"/>
                <a:gd name="T95"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2" h="845">
                  <a:moveTo>
                    <a:pt x="406" y="845"/>
                  </a:moveTo>
                  <a:lnTo>
                    <a:pt x="406" y="845"/>
                  </a:lnTo>
                  <a:lnTo>
                    <a:pt x="418" y="833"/>
                  </a:lnTo>
                  <a:lnTo>
                    <a:pt x="418" y="833"/>
                  </a:lnTo>
                  <a:lnTo>
                    <a:pt x="430" y="823"/>
                  </a:lnTo>
                  <a:lnTo>
                    <a:pt x="430" y="823"/>
                  </a:lnTo>
                  <a:lnTo>
                    <a:pt x="456" y="803"/>
                  </a:lnTo>
                  <a:lnTo>
                    <a:pt x="456" y="803"/>
                  </a:lnTo>
                  <a:lnTo>
                    <a:pt x="468" y="795"/>
                  </a:lnTo>
                  <a:lnTo>
                    <a:pt x="468" y="795"/>
                  </a:lnTo>
                  <a:lnTo>
                    <a:pt x="494" y="775"/>
                  </a:lnTo>
                  <a:lnTo>
                    <a:pt x="494" y="775"/>
                  </a:lnTo>
                  <a:lnTo>
                    <a:pt x="506" y="767"/>
                  </a:lnTo>
                  <a:lnTo>
                    <a:pt x="506" y="767"/>
                  </a:lnTo>
                  <a:lnTo>
                    <a:pt x="534" y="750"/>
                  </a:lnTo>
                  <a:lnTo>
                    <a:pt x="534" y="750"/>
                  </a:lnTo>
                  <a:lnTo>
                    <a:pt x="546" y="742"/>
                  </a:lnTo>
                  <a:lnTo>
                    <a:pt x="546" y="742"/>
                  </a:lnTo>
                  <a:lnTo>
                    <a:pt x="574" y="726"/>
                  </a:lnTo>
                  <a:lnTo>
                    <a:pt x="574" y="726"/>
                  </a:lnTo>
                  <a:lnTo>
                    <a:pt x="588" y="718"/>
                  </a:lnTo>
                  <a:lnTo>
                    <a:pt x="588" y="718"/>
                  </a:lnTo>
                  <a:lnTo>
                    <a:pt x="616" y="702"/>
                  </a:lnTo>
                  <a:lnTo>
                    <a:pt x="616" y="702"/>
                  </a:lnTo>
                  <a:lnTo>
                    <a:pt x="630" y="694"/>
                  </a:lnTo>
                  <a:lnTo>
                    <a:pt x="630" y="694"/>
                  </a:lnTo>
                  <a:lnTo>
                    <a:pt x="658" y="682"/>
                  </a:lnTo>
                  <a:lnTo>
                    <a:pt x="658" y="682"/>
                  </a:lnTo>
                  <a:lnTo>
                    <a:pt x="674" y="674"/>
                  </a:lnTo>
                  <a:lnTo>
                    <a:pt x="674" y="674"/>
                  </a:lnTo>
                  <a:lnTo>
                    <a:pt x="702" y="662"/>
                  </a:lnTo>
                  <a:lnTo>
                    <a:pt x="702" y="662"/>
                  </a:lnTo>
                  <a:lnTo>
                    <a:pt x="718" y="656"/>
                  </a:lnTo>
                  <a:lnTo>
                    <a:pt x="718" y="656"/>
                  </a:lnTo>
                  <a:lnTo>
                    <a:pt x="746" y="644"/>
                  </a:lnTo>
                  <a:lnTo>
                    <a:pt x="746" y="644"/>
                  </a:lnTo>
                  <a:lnTo>
                    <a:pt x="764" y="638"/>
                  </a:lnTo>
                  <a:lnTo>
                    <a:pt x="764" y="638"/>
                  </a:lnTo>
                  <a:lnTo>
                    <a:pt x="792" y="630"/>
                  </a:lnTo>
                  <a:lnTo>
                    <a:pt x="792" y="630"/>
                  </a:lnTo>
                  <a:lnTo>
                    <a:pt x="810" y="624"/>
                  </a:lnTo>
                  <a:lnTo>
                    <a:pt x="810" y="624"/>
                  </a:lnTo>
                  <a:lnTo>
                    <a:pt x="840" y="616"/>
                  </a:lnTo>
                  <a:lnTo>
                    <a:pt x="840" y="616"/>
                  </a:lnTo>
                  <a:lnTo>
                    <a:pt x="856" y="612"/>
                  </a:lnTo>
                  <a:lnTo>
                    <a:pt x="856" y="612"/>
                  </a:lnTo>
                  <a:lnTo>
                    <a:pt x="886" y="604"/>
                  </a:lnTo>
                  <a:lnTo>
                    <a:pt x="886" y="604"/>
                  </a:lnTo>
                  <a:lnTo>
                    <a:pt x="904" y="600"/>
                  </a:lnTo>
                  <a:lnTo>
                    <a:pt x="904" y="600"/>
                  </a:lnTo>
                  <a:lnTo>
                    <a:pt x="934" y="594"/>
                  </a:lnTo>
                  <a:lnTo>
                    <a:pt x="934" y="594"/>
                  </a:lnTo>
                  <a:lnTo>
                    <a:pt x="954" y="592"/>
                  </a:lnTo>
                  <a:lnTo>
                    <a:pt x="954" y="592"/>
                  </a:lnTo>
                  <a:lnTo>
                    <a:pt x="984" y="588"/>
                  </a:lnTo>
                  <a:lnTo>
                    <a:pt x="984" y="588"/>
                  </a:lnTo>
                  <a:lnTo>
                    <a:pt x="1004" y="586"/>
                  </a:lnTo>
                  <a:lnTo>
                    <a:pt x="1004" y="586"/>
                  </a:lnTo>
                  <a:lnTo>
                    <a:pt x="1032" y="582"/>
                  </a:lnTo>
                  <a:lnTo>
                    <a:pt x="1032" y="582"/>
                  </a:lnTo>
                  <a:lnTo>
                    <a:pt x="1054" y="580"/>
                  </a:lnTo>
                  <a:lnTo>
                    <a:pt x="1054" y="580"/>
                  </a:lnTo>
                  <a:lnTo>
                    <a:pt x="1082" y="580"/>
                  </a:lnTo>
                  <a:lnTo>
                    <a:pt x="1082" y="580"/>
                  </a:lnTo>
                  <a:lnTo>
                    <a:pt x="1094" y="578"/>
                  </a:lnTo>
                  <a:lnTo>
                    <a:pt x="1152" y="308"/>
                  </a:lnTo>
                  <a:lnTo>
                    <a:pt x="1086" y="0"/>
                  </a:lnTo>
                  <a:lnTo>
                    <a:pt x="1086" y="0"/>
                  </a:lnTo>
                  <a:lnTo>
                    <a:pt x="1086" y="0"/>
                  </a:lnTo>
                  <a:lnTo>
                    <a:pt x="1086" y="0"/>
                  </a:lnTo>
                  <a:lnTo>
                    <a:pt x="1052" y="2"/>
                  </a:lnTo>
                  <a:lnTo>
                    <a:pt x="1052" y="2"/>
                  </a:lnTo>
                  <a:lnTo>
                    <a:pt x="1046" y="2"/>
                  </a:lnTo>
                  <a:lnTo>
                    <a:pt x="1046" y="2"/>
                  </a:lnTo>
                  <a:lnTo>
                    <a:pt x="1006" y="4"/>
                  </a:lnTo>
                  <a:lnTo>
                    <a:pt x="1006" y="4"/>
                  </a:lnTo>
                  <a:lnTo>
                    <a:pt x="1006" y="4"/>
                  </a:lnTo>
                  <a:lnTo>
                    <a:pt x="1006" y="4"/>
                  </a:lnTo>
                  <a:lnTo>
                    <a:pt x="934" y="10"/>
                  </a:lnTo>
                  <a:lnTo>
                    <a:pt x="864" y="20"/>
                  </a:lnTo>
                  <a:lnTo>
                    <a:pt x="794" y="32"/>
                  </a:lnTo>
                  <a:lnTo>
                    <a:pt x="724" y="48"/>
                  </a:lnTo>
                  <a:lnTo>
                    <a:pt x="656" y="66"/>
                  </a:lnTo>
                  <a:lnTo>
                    <a:pt x="590" y="88"/>
                  </a:lnTo>
                  <a:lnTo>
                    <a:pt x="524" y="110"/>
                  </a:lnTo>
                  <a:lnTo>
                    <a:pt x="460" y="136"/>
                  </a:lnTo>
                  <a:lnTo>
                    <a:pt x="396" y="166"/>
                  </a:lnTo>
                  <a:lnTo>
                    <a:pt x="336" y="196"/>
                  </a:lnTo>
                  <a:lnTo>
                    <a:pt x="276" y="230"/>
                  </a:lnTo>
                  <a:lnTo>
                    <a:pt x="216" y="266"/>
                  </a:lnTo>
                  <a:lnTo>
                    <a:pt x="160" y="304"/>
                  </a:lnTo>
                  <a:lnTo>
                    <a:pt x="104" y="346"/>
                  </a:lnTo>
                  <a:lnTo>
                    <a:pt x="52" y="388"/>
                  </a:lnTo>
                  <a:lnTo>
                    <a:pt x="0" y="432"/>
                  </a:lnTo>
                  <a:lnTo>
                    <a:pt x="258" y="610"/>
                  </a:lnTo>
                  <a:lnTo>
                    <a:pt x="406" y="84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50"/>
            <p:cNvSpPr>
              <a:spLocks/>
            </p:cNvSpPr>
            <p:nvPr/>
          </p:nvSpPr>
          <p:spPr bwMode="auto">
            <a:xfrm>
              <a:off x="5356225" y="525463"/>
              <a:ext cx="568325" cy="568325"/>
            </a:xfrm>
            <a:custGeom>
              <a:avLst/>
              <a:gdLst>
                <a:gd name="T0" fmla="*/ 302 w 358"/>
                <a:gd name="T1" fmla="*/ 50 h 358"/>
                <a:gd name="T2" fmla="*/ 274 w 358"/>
                <a:gd name="T3" fmla="*/ 28 h 358"/>
                <a:gd name="T4" fmla="*/ 242 w 358"/>
                <a:gd name="T5" fmla="*/ 12 h 358"/>
                <a:gd name="T6" fmla="*/ 210 w 358"/>
                <a:gd name="T7" fmla="*/ 2 h 358"/>
                <a:gd name="T8" fmla="*/ 174 w 358"/>
                <a:gd name="T9" fmla="*/ 0 h 358"/>
                <a:gd name="T10" fmla="*/ 140 w 358"/>
                <a:gd name="T11" fmla="*/ 4 h 358"/>
                <a:gd name="T12" fmla="*/ 108 w 358"/>
                <a:gd name="T13" fmla="*/ 14 h 358"/>
                <a:gd name="T14" fmla="*/ 76 w 358"/>
                <a:gd name="T15" fmla="*/ 32 h 358"/>
                <a:gd name="T16" fmla="*/ 50 w 358"/>
                <a:gd name="T17" fmla="*/ 56 h 358"/>
                <a:gd name="T18" fmla="*/ 38 w 358"/>
                <a:gd name="T19" fmla="*/ 68 h 358"/>
                <a:gd name="T20" fmla="*/ 18 w 358"/>
                <a:gd name="T21" fmla="*/ 100 h 358"/>
                <a:gd name="T22" fmla="*/ 6 w 358"/>
                <a:gd name="T23" fmla="*/ 132 h 358"/>
                <a:gd name="T24" fmla="*/ 0 w 358"/>
                <a:gd name="T25" fmla="*/ 166 h 358"/>
                <a:gd name="T26" fmla="*/ 0 w 358"/>
                <a:gd name="T27" fmla="*/ 200 h 358"/>
                <a:gd name="T28" fmla="*/ 8 w 358"/>
                <a:gd name="T29" fmla="*/ 234 h 358"/>
                <a:gd name="T30" fmla="*/ 22 w 358"/>
                <a:gd name="T31" fmla="*/ 266 h 358"/>
                <a:gd name="T32" fmla="*/ 42 w 358"/>
                <a:gd name="T33" fmla="*/ 296 h 358"/>
                <a:gd name="T34" fmla="*/ 54 w 358"/>
                <a:gd name="T35" fmla="*/ 308 h 358"/>
                <a:gd name="T36" fmla="*/ 84 w 358"/>
                <a:gd name="T37" fmla="*/ 330 h 358"/>
                <a:gd name="T38" fmla="*/ 116 w 358"/>
                <a:gd name="T39" fmla="*/ 346 h 358"/>
                <a:gd name="T40" fmla="*/ 148 w 358"/>
                <a:gd name="T41" fmla="*/ 356 h 358"/>
                <a:gd name="T42" fmla="*/ 182 w 358"/>
                <a:gd name="T43" fmla="*/ 358 h 358"/>
                <a:gd name="T44" fmla="*/ 216 w 358"/>
                <a:gd name="T45" fmla="*/ 354 h 358"/>
                <a:gd name="T46" fmla="*/ 250 w 358"/>
                <a:gd name="T47" fmla="*/ 344 h 358"/>
                <a:gd name="T48" fmla="*/ 280 w 358"/>
                <a:gd name="T49" fmla="*/ 326 h 358"/>
                <a:gd name="T50" fmla="*/ 308 w 358"/>
                <a:gd name="T51" fmla="*/ 302 h 358"/>
                <a:gd name="T52" fmla="*/ 320 w 358"/>
                <a:gd name="T53" fmla="*/ 288 h 358"/>
                <a:gd name="T54" fmla="*/ 340 w 358"/>
                <a:gd name="T55" fmla="*/ 258 h 358"/>
                <a:gd name="T56" fmla="*/ 352 w 358"/>
                <a:gd name="T57" fmla="*/ 226 h 358"/>
                <a:gd name="T58" fmla="*/ 358 w 358"/>
                <a:gd name="T59" fmla="*/ 192 h 358"/>
                <a:gd name="T60" fmla="*/ 356 w 358"/>
                <a:gd name="T61" fmla="*/ 158 h 358"/>
                <a:gd name="T62" fmla="*/ 350 w 358"/>
                <a:gd name="T63" fmla="*/ 124 h 358"/>
                <a:gd name="T64" fmla="*/ 336 w 358"/>
                <a:gd name="T65" fmla="*/ 92 h 358"/>
                <a:gd name="T66" fmla="*/ 316 w 358"/>
                <a:gd name="T67" fmla="*/ 6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58">
                  <a:moveTo>
                    <a:pt x="302" y="50"/>
                  </a:moveTo>
                  <a:lnTo>
                    <a:pt x="302" y="50"/>
                  </a:lnTo>
                  <a:lnTo>
                    <a:pt x="288" y="38"/>
                  </a:lnTo>
                  <a:lnTo>
                    <a:pt x="274" y="28"/>
                  </a:lnTo>
                  <a:lnTo>
                    <a:pt x="258" y="18"/>
                  </a:lnTo>
                  <a:lnTo>
                    <a:pt x="242" y="12"/>
                  </a:lnTo>
                  <a:lnTo>
                    <a:pt x="226" y="6"/>
                  </a:lnTo>
                  <a:lnTo>
                    <a:pt x="210" y="2"/>
                  </a:lnTo>
                  <a:lnTo>
                    <a:pt x="192" y="0"/>
                  </a:lnTo>
                  <a:lnTo>
                    <a:pt x="174" y="0"/>
                  </a:lnTo>
                  <a:lnTo>
                    <a:pt x="158" y="0"/>
                  </a:lnTo>
                  <a:lnTo>
                    <a:pt x="140" y="4"/>
                  </a:lnTo>
                  <a:lnTo>
                    <a:pt x="124" y="8"/>
                  </a:lnTo>
                  <a:lnTo>
                    <a:pt x="108" y="14"/>
                  </a:lnTo>
                  <a:lnTo>
                    <a:pt x="92" y="22"/>
                  </a:lnTo>
                  <a:lnTo>
                    <a:pt x="76" y="32"/>
                  </a:lnTo>
                  <a:lnTo>
                    <a:pt x="62" y="42"/>
                  </a:lnTo>
                  <a:lnTo>
                    <a:pt x="50" y="56"/>
                  </a:lnTo>
                  <a:lnTo>
                    <a:pt x="50" y="56"/>
                  </a:lnTo>
                  <a:lnTo>
                    <a:pt x="38" y="68"/>
                  </a:lnTo>
                  <a:lnTo>
                    <a:pt x="26" y="84"/>
                  </a:lnTo>
                  <a:lnTo>
                    <a:pt x="18" y="100"/>
                  </a:lnTo>
                  <a:lnTo>
                    <a:pt x="12" y="116"/>
                  </a:lnTo>
                  <a:lnTo>
                    <a:pt x="6" y="132"/>
                  </a:lnTo>
                  <a:lnTo>
                    <a:pt x="2" y="148"/>
                  </a:lnTo>
                  <a:lnTo>
                    <a:pt x="0" y="166"/>
                  </a:lnTo>
                  <a:lnTo>
                    <a:pt x="0" y="182"/>
                  </a:lnTo>
                  <a:lnTo>
                    <a:pt x="0" y="200"/>
                  </a:lnTo>
                  <a:lnTo>
                    <a:pt x="4" y="218"/>
                  </a:lnTo>
                  <a:lnTo>
                    <a:pt x="8" y="234"/>
                  </a:lnTo>
                  <a:lnTo>
                    <a:pt x="14" y="250"/>
                  </a:lnTo>
                  <a:lnTo>
                    <a:pt x="22" y="266"/>
                  </a:lnTo>
                  <a:lnTo>
                    <a:pt x="32" y="280"/>
                  </a:lnTo>
                  <a:lnTo>
                    <a:pt x="42" y="296"/>
                  </a:lnTo>
                  <a:lnTo>
                    <a:pt x="54" y="308"/>
                  </a:lnTo>
                  <a:lnTo>
                    <a:pt x="54" y="308"/>
                  </a:lnTo>
                  <a:lnTo>
                    <a:pt x="68" y="320"/>
                  </a:lnTo>
                  <a:lnTo>
                    <a:pt x="84" y="330"/>
                  </a:lnTo>
                  <a:lnTo>
                    <a:pt x="100" y="340"/>
                  </a:lnTo>
                  <a:lnTo>
                    <a:pt x="116" y="346"/>
                  </a:lnTo>
                  <a:lnTo>
                    <a:pt x="132" y="352"/>
                  </a:lnTo>
                  <a:lnTo>
                    <a:pt x="148" y="356"/>
                  </a:lnTo>
                  <a:lnTo>
                    <a:pt x="166" y="358"/>
                  </a:lnTo>
                  <a:lnTo>
                    <a:pt x="182" y="358"/>
                  </a:lnTo>
                  <a:lnTo>
                    <a:pt x="200" y="356"/>
                  </a:lnTo>
                  <a:lnTo>
                    <a:pt x="216" y="354"/>
                  </a:lnTo>
                  <a:lnTo>
                    <a:pt x="234" y="350"/>
                  </a:lnTo>
                  <a:lnTo>
                    <a:pt x="250" y="344"/>
                  </a:lnTo>
                  <a:lnTo>
                    <a:pt x="266" y="336"/>
                  </a:lnTo>
                  <a:lnTo>
                    <a:pt x="280" y="326"/>
                  </a:lnTo>
                  <a:lnTo>
                    <a:pt x="296" y="316"/>
                  </a:lnTo>
                  <a:lnTo>
                    <a:pt x="308" y="302"/>
                  </a:lnTo>
                  <a:lnTo>
                    <a:pt x="308" y="302"/>
                  </a:lnTo>
                  <a:lnTo>
                    <a:pt x="320" y="288"/>
                  </a:lnTo>
                  <a:lnTo>
                    <a:pt x="330" y="274"/>
                  </a:lnTo>
                  <a:lnTo>
                    <a:pt x="340" y="258"/>
                  </a:lnTo>
                  <a:lnTo>
                    <a:pt x="346" y="242"/>
                  </a:lnTo>
                  <a:lnTo>
                    <a:pt x="352" y="226"/>
                  </a:lnTo>
                  <a:lnTo>
                    <a:pt x="356" y="210"/>
                  </a:lnTo>
                  <a:lnTo>
                    <a:pt x="358" y="192"/>
                  </a:lnTo>
                  <a:lnTo>
                    <a:pt x="358" y="174"/>
                  </a:lnTo>
                  <a:lnTo>
                    <a:pt x="356" y="158"/>
                  </a:lnTo>
                  <a:lnTo>
                    <a:pt x="354" y="140"/>
                  </a:lnTo>
                  <a:lnTo>
                    <a:pt x="350" y="124"/>
                  </a:lnTo>
                  <a:lnTo>
                    <a:pt x="344" y="108"/>
                  </a:lnTo>
                  <a:lnTo>
                    <a:pt x="336" y="92"/>
                  </a:lnTo>
                  <a:lnTo>
                    <a:pt x="326" y="76"/>
                  </a:lnTo>
                  <a:lnTo>
                    <a:pt x="316" y="62"/>
                  </a:lnTo>
                  <a:lnTo>
                    <a:pt x="302" y="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52"/>
            <p:cNvSpPr>
              <a:spLocks/>
            </p:cNvSpPr>
            <p:nvPr/>
          </p:nvSpPr>
          <p:spPr bwMode="auto">
            <a:xfrm>
              <a:off x="5432425" y="601663"/>
              <a:ext cx="415925" cy="415925"/>
            </a:xfrm>
            <a:custGeom>
              <a:avLst/>
              <a:gdLst>
                <a:gd name="T0" fmla="*/ 222 w 262"/>
                <a:gd name="T1" fmla="*/ 36 h 262"/>
                <a:gd name="T2" fmla="*/ 200 w 262"/>
                <a:gd name="T3" fmla="*/ 20 h 262"/>
                <a:gd name="T4" fmla="*/ 178 w 262"/>
                <a:gd name="T5" fmla="*/ 8 h 262"/>
                <a:gd name="T6" fmla="*/ 152 w 262"/>
                <a:gd name="T7" fmla="*/ 2 h 262"/>
                <a:gd name="T8" fmla="*/ 128 w 262"/>
                <a:gd name="T9" fmla="*/ 0 h 262"/>
                <a:gd name="T10" fmla="*/ 102 w 262"/>
                <a:gd name="T11" fmla="*/ 4 h 262"/>
                <a:gd name="T12" fmla="*/ 78 w 262"/>
                <a:gd name="T13" fmla="*/ 10 h 262"/>
                <a:gd name="T14" fmla="*/ 56 w 262"/>
                <a:gd name="T15" fmla="*/ 24 h 262"/>
                <a:gd name="T16" fmla="*/ 36 w 262"/>
                <a:gd name="T17" fmla="*/ 40 h 262"/>
                <a:gd name="T18" fmla="*/ 28 w 262"/>
                <a:gd name="T19" fmla="*/ 50 h 262"/>
                <a:gd name="T20" fmla="*/ 14 w 262"/>
                <a:gd name="T21" fmla="*/ 72 h 262"/>
                <a:gd name="T22" fmla="*/ 4 w 262"/>
                <a:gd name="T23" fmla="*/ 96 h 262"/>
                <a:gd name="T24" fmla="*/ 0 w 262"/>
                <a:gd name="T25" fmla="*/ 122 h 262"/>
                <a:gd name="T26" fmla="*/ 2 w 262"/>
                <a:gd name="T27" fmla="*/ 146 h 262"/>
                <a:gd name="T28" fmla="*/ 6 w 262"/>
                <a:gd name="T29" fmla="*/ 170 h 262"/>
                <a:gd name="T30" fmla="*/ 16 w 262"/>
                <a:gd name="T31" fmla="*/ 194 h 262"/>
                <a:gd name="T32" fmla="*/ 32 w 262"/>
                <a:gd name="T33" fmla="*/ 216 h 262"/>
                <a:gd name="T34" fmla="*/ 40 w 262"/>
                <a:gd name="T35" fmla="*/ 226 h 262"/>
                <a:gd name="T36" fmla="*/ 62 w 262"/>
                <a:gd name="T37" fmla="*/ 242 h 262"/>
                <a:gd name="T38" fmla="*/ 84 w 262"/>
                <a:gd name="T39" fmla="*/ 254 h 262"/>
                <a:gd name="T40" fmla="*/ 108 w 262"/>
                <a:gd name="T41" fmla="*/ 260 h 262"/>
                <a:gd name="T42" fmla="*/ 134 w 262"/>
                <a:gd name="T43" fmla="*/ 262 h 262"/>
                <a:gd name="T44" fmla="*/ 158 w 262"/>
                <a:gd name="T45" fmla="*/ 258 h 262"/>
                <a:gd name="T46" fmla="*/ 182 w 262"/>
                <a:gd name="T47" fmla="*/ 250 h 262"/>
                <a:gd name="T48" fmla="*/ 206 w 262"/>
                <a:gd name="T49" fmla="*/ 238 h 262"/>
                <a:gd name="T50" fmla="*/ 226 w 262"/>
                <a:gd name="T51" fmla="*/ 222 h 262"/>
                <a:gd name="T52" fmla="*/ 234 w 262"/>
                <a:gd name="T53" fmla="*/ 212 h 262"/>
                <a:gd name="T54" fmla="*/ 248 w 262"/>
                <a:gd name="T55" fmla="*/ 190 h 262"/>
                <a:gd name="T56" fmla="*/ 256 w 262"/>
                <a:gd name="T57" fmla="*/ 166 h 262"/>
                <a:gd name="T58" fmla="*/ 262 w 262"/>
                <a:gd name="T59" fmla="*/ 140 h 262"/>
                <a:gd name="T60" fmla="*/ 260 w 262"/>
                <a:gd name="T61" fmla="*/ 116 h 262"/>
                <a:gd name="T62" fmla="*/ 256 w 262"/>
                <a:gd name="T63" fmla="*/ 90 h 262"/>
                <a:gd name="T64" fmla="*/ 246 w 262"/>
                <a:gd name="T65" fmla="*/ 68 h 262"/>
                <a:gd name="T66" fmla="*/ 230 w 262"/>
                <a:gd name="T67" fmla="*/ 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2">
                  <a:moveTo>
                    <a:pt x="222" y="36"/>
                  </a:moveTo>
                  <a:lnTo>
                    <a:pt x="222" y="36"/>
                  </a:lnTo>
                  <a:lnTo>
                    <a:pt x="210" y="28"/>
                  </a:lnTo>
                  <a:lnTo>
                    <a:pt x="200" y="20"/>
                  </a:lnTo>
                  <a:lnTo>
                    <a:pt x="188" y="14"/>
                  </a:lnTo>
                  <a:lnTo>
                    <a:pt x="178" y="8"/>
                  </a:lnTo>
                  <a:lnTo>
                    <a:pt x="166" y="4"/>
                  </a:lnTo>
                  <a:lnTo>
                    <a:pt x="152" y="2"/>
                  </a:lnTo>
                  <a:lnTo>
                    <a:pt x="140" y="0"/>
                  </a:lnTo>
                  <a:lnTo>
                    <a:pt x="128" y="0"/>
                  </a:lnTo>
                  <a:lnTo>
                    <a:pt x="116" y="2"/>
                  </a:lnTo>
                  <a:lnTo>
                    <a:pt x="102" y="4"/>
                  </a:lnTo>
                  <a:lnTo>
                    <a:pt x="90" y="6"/>
                  </a:lnTo>
                  <a:lnTo>
                    <a:pt x="78" y="10"/>
                  </a:lnTo>
                  <a:lnTo>
                    <a:pt x="68" y="16"/>
                  </a:lnTo>
                  <a:lnTo>
                    <a:pt x="56" y="24"/>
                  </a:lnTo>
                  <a:lnTo>
                    <a:pt x="46" y="32"/>
                  </a:lnTo>
                  <a:lnTo>
                    <a:pt x="36" y="40"/>
                  </a:lnTo>
                  <a:lnTo>
                    <a:pt x="36" y="40"/>
                  </a:lnTo>
                  <a:lnTo>
                    <a:pt x="28" y="50"/>
                  </a:lnTo>
                  <a:lnTo>
                    <a:pt x="20" y="62"/>
                  </a:lnTo>
                  <a:lnTo>
                    <a:pt x="14" y="72"/>
                  </a:lnTo>
                  <a:lnTo>
                    <a:pt x="8" y="84"/>
                  </a:lnTo>
                  <a:lnTo>
                    <a:pt x="4" y="96"/>
                  </a:lnTo>
                  <a:lnTo>
                    <a:pt x="2" y="108"/>
                  </a:lnTo>
                  <a:lnTo>
                    <a:pt x="0" y="122"/>
                  </a:lnTo>
                  <a:lnTo>
                    <a:pt x="0" y="134"/>
                  </a:lnTo>
                  <a:lnTo>
                    <a:pt x="2" y="146"/>
                  </a:lnTo>
                  <a:lnTo>
                    <a:pt x="4" y="158"/>
                  </a:lnTo>
                  <a:lnTo>
                    <a:pt x="6" y="170"/>
                  </a:lnTo>
                  <a:lnTo>
                    <a:pt x="10" y="182"/>
                  </a:lnTo>
                  <a:lnTo>
                    <a:pt x="16" y="194"/>
                  </a:lnTo>
                  <a:lnTo>
                    <a:pt x="24" y="206"/>
                  </a:lnTo>
                  <a:lnTo>
                    <a:pt x="32" y="216"/>
                  </a:lnTo>
                  <a:lnTo>
                    <a:pt x="40" y="226"/>
                  </a:lnTo>
                  <a:lnTo>
                    <a:pt x="40" y="226"/>
                  </a:lnTo>
                  <a:lnTo>
                    <a:pt x="50" y="234"/>
                  </a:lnTo>
                  <a:lnTo>
                    <a:pt x="62" y="242"/>
                  </a:lnTo>
                  <a:lnTo>
                    <a:pt x="72" y="248"/>
                  </a:lnTo>
                  <a:lnTo>
                    <a:pt x="84" y="254"/>
                  </a:lnTo>
                  <a:lnTo>
                    <a:pt x="96" y="258"/>
                  </a:lnTo>
                  <a:lnTo>
                    <a:pt x="108" y="260"/>
                  </a:lnTo>
                  <a:lnTo>
                    <a:pt x="122" y="262"/>
                  </a:lnTo>
                  <a:lnTo>
                    <a:pt x="134" y="262"/>
                  </a:lnTo>
                  <a:lnTo>
                    <a:pt x="146" y="260"/>
                  </a:lnTo>
                  <a:lnTo>
                    <a:pt x="158" y="258"/>
                  </a:lnTo>
                  <a:lnTo>
                    <a:pt x="170" y="256"/>
                  </a:lnTo>
                  <a:lnTo>
                    <a:pt x="182" y="250"/>
                  </a:lnTo>
                  <a:lnTo>
                    <a:pt x="194" y="246"/>
                  </a:lnTo>
                  <a:lnTo>
                    <a:pt x="206" y="238"/>
                  </a:lnTo>
                  <a:lnTo>
                    <a:pt x="216" y="230"/>
                  </a:lnTo>
                  <a:lnTo>
                    <a:pt x="226" y="222"/>
                  </a:lnTo>
                  <a:lnTo>
                    <a:pt x="226" y="222"/>
                  </a:lnTo>
                  <a:lnTo>
                    <a:pt x="234" y="212"/>
                  </a:lnTo>
                  <a:lnTo>
                    <a:pt x="242" y="200"/>
                  </a:lnTo>
                  <a:lnTo>
                    <a:pt x="248" y="190"/>
                  </a:lnTo>
                  <a:lnTo>
                    <a:pt x="252" y="178"/>
                  </a:lnTo>
                  <a:lnTo>
                    <a:pt x="256" y="166"/>
                  </a:lnTo>
                  <a:lnTo>
                    <a:pt x="260" y="154"/>
                  </a:lnTo>
                  <a:lnTo>
                    <a:pt x="262" y="140"/>
                  </a:lnTo>
                  <a:lnTo>
                    <a:pt x="262" y="128"/>
                  </a:lnTo>
                  <a:lnTo>
                    <a:pt x="260" y="116"/>
                  </a:lnTo>
                  <a:lnTo>
                    <a:pt x="258" y="104"/>
                  </a:lnTo>
                  <a:lnTo>
                    <a:pt x="256" y="90"/>
                  </a:lnTo>
                  <a:lnTo>
                    <a:pt x="250" y="80"/>
                  </a:lnTo>
                  <a:lnTo>
                    <a:pt x="246" y="68"/>
                  </a:lnTo>
                  <a:lnTo>
                    <a:pt x="238" y="56"/>
                  </a:lnTo>
                  <a:lnTo>
                    <a:pt x="230" y="46"/>
                  </a:lnTo>
                  <a:lnTo>
                    <a:pt x="22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a:t>8</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532" y="921645"/>
            <a:ext cx="2773141" cy="4445917"/>
          </a:xfrm>
          <a:prstGeom prst="rect">
            <a:avLst/>
          </a:prstGeom>
        </p:spPr>
      </p:pic>
      <p:sp>
        <p:nvSpPr>
          <p:cNvPr id="3" name="TextBox 2"/>
          <p:cNvSpPr txBox="1"/>
          <p:nvPr/>
        </p:nvSpPr>
        <p:spPr>
          <a:xfrm rot="2960302">
            <a:off x="4836548" y="2126448"/>
            <a:ext cx="1836761" cy="338554"/>
          </a:xfrm>
          <a:custGeom>
            <a:avLst/>
            <a:gdLst>
              <a:gd name="connsiteX0" fmla="*/ 0 w 1866739"/>
              <a:gd name="connsiteY0" fmla="*/ 0 h 338554"/>
              <a:gd name="connsiteX1" fmla="*/ 1866739 w 1866739"/>
              <a:gd name="connsiteY1" fmla="*/ 0 h 338554"/>
              <a:gd name="connsiteX2" fmla="*/ 1866739 w 1866739"/>
              <a:gd name="connsiteY2" fmla="*/ 338554 h 338554"/>
              <a:gd name="connsiteX3" fmla="*/ 0 w 1866739"/>
              <a:gd name="connsiteY3" fmla="*/ 338554 h 338554"/>
              <a:gd name="connsiteX4" fmla="*/ 0 w 1866739"/>
              <a:gd name="connsiteY4" fmla="*/ 0 h 338554"/>
              <a:gd name="connsiteX0" fmla="*/ 0 w 1866739"/>
              <a:gd name="connsiteY0" fmla="*/ 0 h 338554"/>
              <a:gd name="connsiteX1" fmla="*/ 1861158 w 1866739"/>
              <a:gd name="connsiteY1" fmla="*/ 98055 h 338554"/>
              <a:gd name="connsiteX2" fmla="*/ 1866739 w 1866739"/>
              <a:gd name="connsiteY2" fmla="*/ 338554 h 338554"/>
              <a:gd name="connsiteX3" fmla="*/ 0 w 1866739"/>
              <a:gd name="connsiteY3" fmla="*/ 338554 h 338554"/>
              <a:gd name="connsiteX4" fmla="*/ 0 w 1866739"/>
              <a:gd name="connsiteY4" fmla="*/ 0 h 338554"/>
              <a:gd name="connsiteX0" fmla="*/ 0 w 1861158"/>
              <a:gd name="connsiteY0" fmla="*/ 0 h 402066"/>
              <a:gd name="connsiteX1" fmla="*/ 1861158 w 1861158"/>
              <a:gd name="connsiteY1" fmla="*/ 98055 h 402066"/>
              <a:gd name="connsiteX2" fmla="*/ 1830332 w 1861158"/>
              <a:gd name="connsiteY2" fmla="*/ 402066 h 402066"/>
              <a:gd name="connsiteX3" fmla="*/ 0 w 1861158"/>
              <a:gd name="connsiteY3" fmla="*/ 338554 h 402066"/>
              <a:gd name="connsiteX4" fmla="*/ 0 w 1861158"/>
              <a:gd name="connsiteY4" fmla="*/ 0 h 402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158" h="402066">
                <a:moveTo>
                  <a:pt x="0" y="0"/>
                </a:moveTo>
                <a:lnTo>
                  <a:pt x="1861158" y="98055"/>
                </a:lnTo>
                <a:lnTo>
                  <a:pt x="1830332" y="402066"/>
                </a:lnTo>
                <a:lnTo>
                  <a:pt x="0" y="338554"/>
                </a:lnTo>
                <a:lnTo>
                  <a:pt x="0" y="0"/>
                </a:lnTo>
                <a:close/>
              </a:path>
            </a:pathLst>
          </a:custGeom>
          <a:noFill/>
        </p:spPr>
        <p:txBody>
          <a:bodyPr wrap="square" rtlCol="0">
            <a:spAutoFit/>
          </a:bodyPr>
          <a:lstStyle/>
          <a:p>
            <a:r>
              <a:rPr lang="en-US" sz="1600" dirty="0"/>
              <a:t>You’re Awarded! </a:t>
            </a:r>
          </a:p>
        </p:txBody>
      </p:sp>
      <p:sp>
        <p:nvSpPr>
          <p:cNvPr id="4" name="TextBox 3"/>
          <p:cNvSpPr txBox="1"/>
          <p:nvPr/>
        </p:nvSpPr>
        <p:spPr>
          <a:xfrm rot="21019140">
            <a:off x="5975622" y="2916312"/>
            <a:ext cx="1624013" cy="369332"/>
          </a:xfrm>
          <a:prstGeom prst="rect">
            <a:avLst/>
          </a:prstGeom>
          <a:noFill/>
        </p:spPr>
        <p:txBody>
          <a:bodyPr wrap="square" rtlCol="0">
            <a:spAutoFit/>
          </a:bodyPr>
          <a:lstStyle/>
          <a:p>
            <a:r>
              <a:rPr lang="en-US" dirty="0"/>
              <a:t>Now What?</a:t>
            </a:r>
          </a:p>
        </p:txBody>
      </p:sp>
      <p:sp>
        <p:nvSpPr>
          <p:cNvPr id="116" name="Freeform 9"/>
          <p:cNvSpPr>
            <a:spLocks/>
          </p:cNvSpPr>
          <p:nvPr/>
        </p:nvSpPr>
        <p:spPr bwMode="auto">
          <a:xfrm>
            <a:off x="10236783" y="588836"/>
            <a:ext cx="374650" cy="374650"/>
          </a:xfrm>
          <a:custGeom>
            <a:avLst/>
            <a:gdLst>
              <a:gd name="T0" fmla="*/ 236 w 236"/>
              <a:gd name="T1" fmla="*/ 116 h 236"/>
              <a:gd name="T2" fmla="*/ 236 w 236"/>
              <a:gd name="T3" fmla="*/ 116 h 236"/>
              <a:gd name="T4" fmla="*/ 234 w 236"/>
              <a:gd name="T5" fmla="*/ 104 h 236"/>
              <a:gd name="T6" fmla="*/ 232 w 236"/>
              <a:gd name="T7" fmla="*/ 92 h 236"/>
              <a:gd name="T8" fmla="*/ 226 w 236"/>
              <a:gd name="T9" fmla="*/ 70 h 236"/>
              <a:gd name="T10" fmla="*/ 214 w 236"/>
              <a:gd name="T11" fmla="*/ 50 h 236"/>
              <a:gd name="T12" fmla="*/ 200 w 236"/>
              <a:gd name="T13" fmla="*/ 32 h 236"/>
              <a:gd name="T14" fmla="*/ 182 w 236"/>
              <a:gd name="T15" fmla="*/ 18 h 236"/>
              <a:gd name="T16" fmla="*/ 162 w 236"/>
              <a:gd name="T17" fmla="*/ 8 h 236"/>
              <a:gd name="T18" fmla="*/ 140 w 236"/>
              <a:gd name="T19" fmla="*/ 2 h 236"/>
              <a:gd name="T20" fmla="*/ 128 w 236"/>
              <a:gd name="T21" fmla="*/ 0 h 236"/>
              <a:gd name="T22" fmla="*/ 116 w 236"/>
              <a:gd name="T23" fmla="*/ 0 h 236"/>
              <a:gd name="T24" fmla="*/ 116 w 236"/>
              <a:gd name="T25" fmla="*/ 0 h 236"/>
              <a:gd name="T26" fmla="*/ 104 w 236"/>
              <a:gd name="T27" fmla="*/ 2 h 236"/>
              <a:gd name="T28" fmla="*/ 92 w 236"/>
              <a:gd name="T29" fmla="*/ 4 h 236"/>
              <a:gd name="T30" fmla="*/ 70 w 236"/>
              <a:gd name="T31" fmla="*/ 10 h 236"/>
              <a:gd name="T32" fmla="*/ 50 w 236"/>
              <a:gd name="T33" fmla="*/ 22 h 236"/>
              <a:gd name="T34" fmla="*/ 34 w 236"/>
              <a:gd name="T35" fmla="*/ 36 h 236"/>
              <a:gd name="T36" fmla="*/ 20 w 236"/>
              <a:gd name="T37" fmla="*/ 54 h 236"/>
              <a:gd name="T38" fmla="*/ 8 w 236"/>
              <a:gd name="T39" fmla="*/ 74 h 236"/>
              <a:gd name="T40" fmla="*/ 2 w 236"/>
              <a:gd name="T41" fmla="*/ 96 h 236"/>
              <a:gd name="T42" fmla="*/ 0 w 236"/>
              <a:gd name="T43" fmla="*/ 108 h 236"/>
              <a:gd name="T44" fmla="*/ 0 w 236"/>
              <a:gd name="T45" fmla="*/ 120 h 236"/>
              <a:gd name="T46" fmla="*/ 0 w 236"/>
              <a:gd name="T47" fmla="*/ 120 h 236"/>
              <a:gd name="T48" fmla="*/ 2 w 236"/>
              <a:gd name="T49" fmla="*/ 132 h 236"/>
              <a:gd name="T50" fmla="*/ 4 w 236"/>
              <a:gd name="T51" fmla="*/ 144 h 236"/>
              <a:gd name="T52" fmla="*/ 10 w 236"/>
              <a:gd name="T53" fmla="*/ 166 h 236"/>
              <a:gd name="T54" fmla="*/ 22 w 236"/>
              <a:gd name="T55" fmla="*/ 186 h 236"/>
              <a:gd name="T56" fmla="*/ 36 w 236"/>
              <a:gd name="T57" fmla="*/ 202 h 236"/>
              <a:gd name="T58" fmla="*/ 54 w 236"/>
              <a:gd name="T59" fmla="*/ 216 h 236"/>
              <a:gd name="T60" fmla="*/ 74 w 236"/>
              <a:gd name="T61" fmla="*/ 228 h 236"/>
              <a:gd name="T62" fmla="*/ 96 w 236"/>
              <a:gd name="T63" fmla="*/ 234 h 236"/>
              <a:gd name="T64" fmla="*/ 108 w 236"/>
              <a:gd name="T65" fmla="*/ 236 h 236"/>
              <a:gd name="T66" fmla="*/ 120 w 236"/>
              <a:gd name="T67" fmla="*/ 236 h 236"/>
              <a:gd name="T68" fmla="*/ 120 w 236"/>
              <a:gd name="T69" fmla="*/ 236 h 236"/>
              <a:gd name="T70" fmla="*/ 132 w 236"/>
              <a:gd name="T71" fmla="*/ 234 h 236"/>
              <a:gd name="T72" fmla="*/ 144 w 236"/>
              <a:gd name="T73" fmla="*/ 232 h 236"/>
              <a:gd name="T74" fmla="*/ 166 w 236"/>
              <a:gd name="T75" fmla="*/ 226 h 236"/>
              <a:gd name="T76" fmla="*/ 186 w 236"/>
              <a:gd name="T77" fmla="*/ 214 h 236"/>
              <a:gd name="T78" fmla="*/ 204 w 236"/>
              <a:gd name="T79" fmla="*/ 200 h 236"/>
              <a:gd name="T80" fmla="*/ 218 w 236"/>
              <a:gd name="T81" fmla="*/ 182 h 236"/>
              <a:gd name="T82" fmla="*/ 228 w 236"/>
              <a:gd name="T83" fmla="*/ 162 h 236"/>
              <a:gd name="T84" fmla="*/ 234 w 236"/>
              <a:gd name="T85" fmla="*/ 138 h 236"/>
              <a:gd name="T86" fmla="*/ 236 w 236"/>
              <a:gd name="T87" fmla="*/ 128 h 236"/>
              <a:gd name="T88" fmla="*/ 236 w 236"/>
              <a:gd name="T89" fmla="*/ 11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236">
                <a:moveTo>
                  <a:pt x="236" y="116"/>
                </a:moveTo>
                <a:lnTo>
                  <a:pt x="236" y="116"/>
                </a:lnTo>
                <a:lnTo>
                  <a:pt x="234" y="104"/>
                </a:lnTo>
                <a:lnTo>
                  <a:pt x="232" y="92"/>
                </a:lnTo>
                <a:lnTo>
                  <a:pt x="226" y="70"/>
                </a:lnTo>
                <a:lnTo>
                  <a:pt x="214" y="50"/>
                </a:lnTo>
                <a:lnTo>
                  <a:pt x="200" y="32"/>
                </a:lnTo>
                <a:lnTo>
                  <a:pt x="182" y="18"/>
                </a:lnTo>
                <a:lnTo>
                  <a:pt x="162" y="8"/>
                </a:lnTo>
                <a:lnTo>
                  <a:pt x="140" y="2"/>
                </a:lnTo>
                <a:lnTo>
                  <a:pt x="128" y="0"/>
                </a:lnTo>
                <a:lnTo>
                  <a:pt x="116" y="0"/>
                </a:lnTo>
                <a:lnTo>
                  <a:pt x="116" y="0"/>
                </a:lnTo>
                <a:lnTo>
                  <a:pt x="104" y="2"/>
                </a:lnTo>
                <a:lnTo>
                  <a:pt x="92" y="4"/>
                </a:lnTo>
                <a:lnTo>
                  <a:pt x="70" y="10"/>
                </a:lnTo>
                <a:lnTo>
                  <a:pt x="50" y="22"/>
                </a:lnTo>
                <a:lnTo>
                  <a:pt x="34" y="36"/>
                </a:lnTo>
                <a:lnTo>
                  <a:pt x="20" y="54"/>
                </a:lnTo>
                <a:lnTo>
                  <a:pt x="8" y="74"/>
                </a:lnTo>
                <a:lnTo>
                  <a:pt x="2" y="96"/>
                </a:lnTo>
                <a:lnTo>
                  <a:pt x="0" y="108"/>
                </a:lnTo>
                <a:lnTo>
                  <a:pt x="0" y="120"/>
                </a:lnTo>
                <a:lnTo>
                  <a:pt x="0" y="120"/>
                </a:lnTo>
                <a:lnTo>
                  <a:pt x="2" y="132"/>
                </a:lnTo>
                <a:lnTo>
                  <a:pt x="4" y="144"/>
                </a:lnTo>
                <a:lnTo>
                  <a:pt x="10" y="166"/>
                </a:lnTo>
                <a:lnTo>
                  <a:pt x="22" y="186"/>
                </a:lnTo>
                <a:lnTo>
                  <a:pt x="36" y="202"/>
                </a:lnTo>
                <a:lnTo>
                  <a:pt x="54" y="216"/>
                </a:lnTo>
                <a:lnTo>
                  <a:pt x="74" y="228"/>
                </a:lnTo>
                <a:lnTo>
                  <a:pt x="96" y="234"/>
                </a:lnTo>
                <a:lnTo>
                  <a:pt x="108" y="236"/>
                </a:lnTo>
                <a:lnTo>
                  <a:pt x="120" y="236"/>
                </a:lnTo>
                <a:lnTo>
                  <a:pt x="120" y="236"/>
                </a:lnTo>
                <a:lnTo>
                  <a:pt x="132" y="234"/>
                </a:lnTo>
                <a:lnTo>
                  <a:pt x="144" y="232"/>
                </a:lnTo>
                <a:lnTo>
                  <a:pt x="166" y="226"/>
                </a:lnTo>
                <a:lnTo>
                  <a:pt x="186" y="214"/>
                </a:lnTo>
                <a:lnTo>
                  <a:pt x="204" y="200"/>
                </a:lnTo>
                <a:lnTo>
                  <a:pt x="218" y="182"/>
                </a:lnTo>
                <a:lnTo>
                  <a:pt x="228" y="162"/>
                </a:lnTo>
                <a:lnTo>
                  <a:pt x="234" y="138"/>
                </a:lnTo>
                <a:lnTo>
                  <a:pt x="236" y="128"/>
                </a:lnTo>
                <a:lnTo>
                  <a:pt x="236" y="116"/>
                </a:lnTo>
                <a:close/>
              </a:path>
            </a:pathLst>
          </a:custGeom>
          <a:solidFill>
            <a:srgbClr val="A5AB81"/>
          </a:solidFill>
          <a:ln>
            <a:noFill/>
          </a:ln>
        </p:spPr>
        <p:txBody>
          <a:bodyPr vert="horz" wrap="square" lIns="91440" tIns="45720" rIns="91440" bIns="45720" numCol="1" anchor="ctr" anchorCtr="0" compatLnSpc="1">
            <a:prstTxWarp prst="textNoShape">
              <a:avLst/>
            </a:prstTxWarp>
          </a:bodyPr>
          <a:lstStyle/>
          <a:p>
            <a:pPr algn="ctr"/>
            <a:r>
              <a:rPr lang="en-US" sz="2400" b="1" dirty="0"/>
              <a:t>1</a:t>
            </a:r>
          </a:p>
        </p:txBody>
      </p:sp>
      <p:sp>
        <p:nvSpPr>
          <p:cNvPr id="117" name="Freeform 15"/>
          <p:cNvSpPr>
            <a:spLocks/>
          </p:cNvSpPr>
          <p:nvPr/>
        </p:nvSpPr>
        <p:spPr bwMode="auto">
          <a:xfrm>
            <a:off x="10217733" y="2218609"/>
            <a:ext cx="412750" cy="415925"/>
          </a:xfrm>
          <a:custGeom>
            <a:avLst/>
            <a:gdLst>
              <a:gd name="T0" fmla="*/ 224 w 260"/>
              <a:gd name="T1" fmla="*/ 222 h 262"/>
              <a:gd name="T2" fmla="*/ 242 w 260"/>
              <a:gd name="T3" fmla="*/ 200 h 262"/>
              <a:gd name="T4" fmla="*/ 252 w 260"/>
              <a:gd name="T5" fmla="*/ 178 h 262"/>
              <a:gd name="T6" fmla="*/ 260 w 260"/>
              <a:gd name="T7" fmla="*/ 154 h 262"/>
              <a:gd name="T8" fmla="*/ 260 w 260"/>
              <a:gd name="T9" fmla="*/ 128 h 262"/>
              <a:gd name="T10" fmla="*/ 258 w 260"/>
              <a:gd name="T11" fmla="*/ 104 h 262"/>
              <a:gd name="T12" fmla="*/ 250 w 260"/>
              <a:gd name="T13" fmla="*/ 80 h 262"/>
              <a:gd name="T14" fmla="*/ 238 w 260"/>
              <a:gd name="T15" fmla="*/ 56 h 262"/>
              <a:gd name="T16" fmla="*/ 220 w 260"/>
              <a:gd name="T17" fmla="*/ 36 h 262"/>
              <a:gd name="T18" fmla="*/ 210 w 260"/>
              <a:gd name="T19" fmla="*/ 28 h 262"/>
              <a:gd name="T20" fmla="*/ 188 w 260"/>
              <a:gd name="T21" fmla="*/ 14 h 262"/>
              <a:gd name="T22" fmla="*/ 164 w 260"/>
              <a:gd name="T23" fmla="*/ 6 h 262"/>
              <a:gd name="T24" fmla="*/ 140 w 260"/>
              <a:gd name="T25" fmla="*/ 0 h 262"/>
              <a:gd name="T26" fmla="*/ 114 w 260"/>
              <a:gd name="T27" fmla="*/ 2 h 262"/>
              <a:gd name="T28" fmla="*/ 90 w 260"/>
              <a:gd name="T29" fmla="*/ 6 h 262"/>
              <a:gd name="T30" fmla="*/ 66 w 260"/>
              <a:gd name="T31" fmla="*/ 16 h 262"/>
              <a:gd name="T32" fmla="*/ 46 w 260"/>
              <a:gd name="T33" fmla="*/ 32 h 262"/>
              <a:gd name="T34" fmla="*/ 36 w 260"/>
              <a:gd name="T35" fmla="*/ 40 h 262"/>
              <a:gd name="T36" fmla="*/ 20 w 260"/>
              <a:gd name="T37" fmla="*/ 62 h 262"/>
              <a:gd name="T38" fmla="*/ 8 w 260"/>
              <a:gd name="T39" fmla="*/ 84 h 262"/>
              <a:gd name="T40" fmla="*/ 2 w 260"/>
              <a:gd name="T41" fmla="*/ 110 h 262"/>
              <a:gd name="T42" fmla="*/ 0 w 260"/>
              <a:gd name="T43" fmla="*/ 134 h 262"/>
              <a:gd name="T44" fmla="*/ 2 w 260"/>
              <a:gd name="T45" fmla="*/ 158 h 262"/>
              <a:gd name="T46" fmla="*/ 10 w 260"/>
              <a:gd name="T47" fmla="*/ 184 h 262"/>
              <a:gd name="T48" fmla="*/ 22 w 260"/>
              <a:gd name="T49" fmla="*/ 206 h 262"/>
              <a:gd name="T50" fmla="*/ 40 w 260"/>
              <a:gd name="T51" fmla="*/ 226 h 262"/>
              <a:gd name="T52" fmla="*/ 50 w 260"/>
              <a:gd name="T53" fmla="*/ 234 h 262"/>
              <a:gd name="T54" fmla="*/ 72 w 260"/>
              <a:gd name="T55" fmla="*/ 248 h 262"/>
              <a:gd name="T56" fmla="*/ 96 w 260"/>
              <a:gd name="T57" fmla="*/ 258 h 262"/>
              <a:gd name="T58" fmla="*/ 120 w 260"/>
              <a:gd name="T59" fmla="*/ 262 h 262"/>
              <a:gd name="T60" fmla="*/ 146 w 260"/>
              <a:gd name="T61" fmla="*/ 260 h 262"/>
              <a:gd name="T62" fmla="*/ 170 w 260"/>
              <a:gd name="T63" fmla="*/ 256 h 262"/>
              <a:gd name="T64" fmla="*/ 194 w 260"/>
              <a:gd name="T65" fmla="*/ 246 h 262"/>
              <a:gd name="T66" fmla="*/ 216 w 260"/>
              <a:gd name="T67" fmla="*/ 23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262">
                <a:moveTo>
                  <a:pt x="224" y="222"/>
                </a:moveTo>
                <a:lnTo>
                  <a:pt x="224" y="222"/>
                </a:lnTo>
                <a:lnTo>
                  <a:pt x="234" y="212"/>
                </a:lnTo>
                <a:lnTo>
                  <a:pt x="242" y="200"/>
                </a:lnTo>
                <a:lnTo>
                  <a:pt x="248" y="190"/>
                </a:lnTo>
                <a:lnTo>
                  <a:pt x="252" y="178"/>
                </a:lnTo>
                <a:lnTo>
                  <a:pt x="256" y="166"/>
                </a:lnTo>
                <a:lnTo>
                  <a:pt x="260" y="154"/>
                </a:lnTo>
                <a:lnTo>
                  <a:pt x="260" y="140"/>
                </a:lnTo>
                <a:lnTo>
                  <a:pt x="260" y="128"/>
                </a:lnTo>
                <a:lnTo>
                  <a:pt x="260" y="116"/>
                </a:lnTo>
                <a:lnTo>
                  <a:pt x="258" y="104"/>
                </a:lnTo>
                <a:lnTo>
                  <a:pt x="254" y="92"/>
                </a:lnTo>
                <a:lnTo>
                  <a:pt x="250" y="80"/>
                </a:lnTo>
                <a:lnTo>
                  <a:pt x="244" y="68"/>
                </a:lnTo>
                <a:lnTo>
                  <a:pt x="238" y="56"/>
                </a:lnTo>
                <a:lnTo>
                  <a:pt x="230" y="46"/>
                </a:lnTo>
                <a:lnTo>
                  <a:pt x="220" y="36"/>
                </a:lnTo>
                <a:lnTo>
                  <a:pt x="220" y="36"/>
                </a:lnTo>
                <a:lnTo>
                  <a:pt x="210" y="28"/>
                </a:lnTo>
                <a:lnTo>
                  <a:pt x="200" y="20"/>
                </a:lnTo>
                <a:lnTo>
                  <a:pt x="188" y="14"/>
                </a:lnTo>
                <a:lnTo>
                  <a:pt x="176" y="8"/>
                </a:lnTo>
                <a:lnTo>
                  <a:pt x="164" y="6"/>
                </a:lnTo>
                <a:lnTo>
                  <a:pt x="152" y="2"/>
                </a:lnTo>
                <a:lnTo>
                  <a:pt x="140" y="0"/>
                </a:lnTo>
                <a:lnTo>
                  <a:pt x="128" y="0"/>
                </a:lnTo>
                <a:lnTo>
                  <a:pt x="114" y="2"/>
                </a:lnTo>
                <a:lnTo>
                  <a:pt x="102" y="4"/>
                </a:lnTo>
                <a:lnTo>
                  <a:pt x="90" y="6"/>
                </a:lnTo>
                <a:lnTo>
                  <a:pt x="78" y="12"/>
                </a:lnTo>
                <a:lnTo>
                  <a:pt x="66" y="16"/>
                </a:lnTo>
                <a:lnTo>
                  <a:pt x="56" y="24"/>
                </a:lnTo>
                <a:lnTo>
                  <a:pt x="46" y="32"/>
                </a:lnTo>
                <a:lnTo>
                  <a:pt x="36" y="40"/>
                </a:lnTo>
                <a:lnTo>
                  <a:pt x="36" y="40"/>
                </a:lnTo>
                <a:lnTo>
                  <a:pt x="28" y="50"/>
                </a:lnTo>
                <a:lnTo>
                  <a:pt x="20" y="62"/>
                </a:lnTo>
                <a:lnTo>
                  <a:pt x="14" y="72"/>
                </a:lnTo>
                <a:lnTo>
                  <a:pt x="8" y="84"/>
                </a:lnTo>
                <a:lnTo>
                  <a:pt x="4" y="96"/>
                </a:lnTo>
                <a:lnTo>
                  <a:pt x="2" y="110"/>
                </a:lnTo>
                <a:lnTo>
                  <a:pt x="0" y="122"/>
                </a:lnTo>
                <a:lnTo>
                  <a:pt x="0" y="134"/>
                </a:lnTo>
                <a:lnTo>
                  <a:pt x="0" y="146"/>
                </a:lnTo>
                <a:lnTo>
                  <a:pt x="2" y="158"/>
                </a:lnTo>
                <a:lnTo>
                  <a:pt x="6" y="172"/>
                </a:lnTo>
                <a:lnTo>
                  <a:pt x="10" y="184"/>
                </a:lnTo>
                <a:lnTo>
                  <a:pt x="16" y="194"/>
                </a:lnTo>
                <a:lnTo>
                  <a:pt x="22" y="206"/>
                </a:lnTo>
                <a:lnTo>
                  <a:pt x="30" y="216"/>
                </a:lnTo>
                <a:lnTo>
                  <a:pt x="40" y="226"/>
                </a:lnTo>
                <a:lnTo>
                  <a:pt x="40" y="226"/>
                </a:lnTo>
                <a:lnTo>
                  <a:pt x="50" y="234"/>
                </a:lnTo>
                <a:lnTo>
                  <a:pt x="60" y="242"/>
                </a:lnTo>
                <a:lnTo>
                  <a:pt x="72" y="248"/>
                </a:lnTo>
                <a:lnTo>
                  <a:pt x="84" y="254"/>
                </a:lnTo>
                <a:lnTo>
                  <a:pt x="96" y="258"/>
                </a:lnTo>
                <a:lnTo>
                  <a:pt x="108" y="260"/>
                </a:lnTo>
                <a:lnTo>
                  <a:pt x="120" y="262"/>
                </a:lnTo>
                <a:lnTo>
                  <a:pt x="134" y="262"/>
                </a:lnTo>
                <a:lnTo>
                  <a:pt x="146" y="260"/>
                </a:lnTo>
                <a:lnTo>
                  <a:pt x="158" y="258"/>
                </a:lnTo>
                <a:lnTo>
                  <a:pt x="170" y="256"/>
                </a:lnTo>
                <a:lnTo>
                  <a:pt x="182" y="252"/>
                </a:lnTo>
                <a:lnTo>
                  <a:pt x="194" y="246"/>
                </a:lnTo>
                <a:lnTo>
                  <a:pt x="204" y="238"/>
                </a:lnTo>
                <a:lnTo>
                  <a:pt x="216" y="230"/>
                </a:lnTo>
                <a:lnTo>
                  <a:pt x="224" y="222"/>
                </a:lnTo>
                <a:close/>
              </a:path>
            </a:pathLst>
          </a:custGeom>
          <a:solidFill>
            <a:srgbClr val="D8B25C"/>
          </a:solidFill>
          <a:ln>
            <a:noFill/>
          </a:ln>
        </p:spPr>
        <p:txBody>
          <a:bodyPr vert="horz" wrap="square" lIns="91440" tIns="45720" rIns="91440" bIns="45720" numCol="1" anchor="ctr" anchorCtr="0" compatLnSpc="1">
            <a:prstTxWarp prst="textNoShape">
              <a:avLst/>
            </a:prstTxWarp>
          </a:bodyPr>
          <a:lstStyle/>
          <a:p>
            <a:pPr algn="ctr"/>
            <a:r>
              <a:rPr lang="en-US" sz="2400" b="1" dirty="0"/>
              <a:t>2</a:t>
            </a:r>
          </a:p>
        </p:txBody>
      </p:sp>
      <p:sp>
        <p:nvSpPr>
          <p:cNvPr id="118" name="Freeform 21"/>
          <p:cNvSpPr>
            <a:spLocks/>
          </p:cNvSpPr>
          <p:nvPr/>
        </p:nvSpPr>
        <p:spPr bwMode="auto">
          <a:xfrm>
            <a:off x="10213570" y="3833628"/>
            <a:ext cx="415925" cy="414338"/>
          </a:xfrm>
          <a:custGeom>
            <a:avLst/>
            <a:gdLst>
              <a:gd name="T0" fmla="*/ 134 w 262"/>
              <a:gd name="T1" fmla="*/ 261 h 261"/>
              <a:gd name="T2" fmla="*/ 160 w 262"/>
              <a:gd name="T3" fmla="*/ 257 h 261"/>
              <a:gd name="T4" fmla="*/ 186 w 262"/>
              <a:gd name="T5" fmla="*/ 249 h 261"/>
              <a:gd name="T6" fmla="*/ 206 w 262"/>
              <a:gd name="T7" fmla="*/ 237 h 261"/>
              <a:gd name="T8" fmla="*/ 226 w 262"/>
              <a:gd name="T9" fmla="*/ 219 h 261"/>
              <a:gd name="T10" fmla="*/ 242 w 262"/>
              <a:gd name="T11" fmla="*/ 201 h 261"/>
              <a:gd name="T12" fmla="*/ 254 w 262"/>
              <a:gd name="T13" fmla="*/ 177 h 261"/>
              <a:gd name="T14" fmla="*/ 260 w 262"/>
              <a:gd name="T15" fmla="*/ 153 h 261"/>
              <a:gd name="T16" fmla="*/ 262 w 262"/>
              <a:gd name="T17" fmla="*/ 127 h 261"/>
              <a:gd name="T18" fmla="*/ 262 w 262"/>
              <a:gd name="T19" fmla="*/ 113 h 261"/>
              <a:gd name="T20" fmla="*/ 256 w 262"/>
              <a:gd name="T21" fmla="*/ 87 h 261"/>
              <a:gd name="T22" fmla="*/ 244 w 262"/>
              <a:gd name="T23" fmla="*/ 66 h 261"/>
              <a:gd name="T24" fmla="*/ 230 w 262"/>
              <a:gd name="T25" fmla="*/ 46 h 261"/>
              <a:gd name="T26" fmla="*/ 212 w 262"/>
              <a:gd name="T27" fmla="*/ 28 h 261"/>
              <a:gd name="T28" fmla="*/ 192 w 262"/>
              <a:gd name="T29" fmla="*/ 14 h 261"/>
              <a:gd name="T30" fmla="*/ 168 w 262"/>
              <a:gd name="T31" fmla="*/ 4 h 261"/>
              <a:gd name="T32" fmla="*/ 142 w 262"/>
              <a:gd name="T33" fmla="*/ 0 h 261"/>
              <a:gd name="T34" fmla="*/ 128 w 262"/>
              <a:gd name="T35" fmla="*/ 0 h 261"/>
              <a:gd name="T36" fmla="*/ 102 w 262"/>
              <a:gd name="T37" fmla="*/ 4 h 261"/>
              <a:gd name="T38" fmla="*/ 78 w 262"/>
              <a:gd name="T39" fmla="*/ 12 h 261"/>
              <a:gd name="T40" fmla="*/ 56 w 262"/>
              <a:gd name="T41" fmla="*/ 24 h 261"/>
              <a:gd name="T42" fmla="*/ 38 w 262"/>
              <a:gd name="T43" fmla="*/ 40 h 261"/>
              <a:gd name="T44" fmla="*/ 22 w 262"/>
              <a:gd name="T45" fmla="*/ 60 h 261"/>
              <a:gd name="T46" fmla="*/ 10 w 262"/>
              <a:gd name="T47" fmla="*/ 81 h 261"/>
              <a:gd name="T48" fmla="*/ 2 w 262"/>
              <a:gd name="T49" fmla="*/ 105 h 261"/>
              <a:gd name="T50" fmla="*/ 0 w 262"/>
              <a:gd name="T51" fmla="*/ 133 h 261"/>
              <a:gd name="T52" fmla="*/ 2 w 262"/>
              <a:gd name="T53" fmla="*/ 145 h 261"/>
              <a:gd name="T54" fmla="*/ 8 w 262"/>
              <a:gd name="T55" fmla="*/ 171 h 261"/>
              <a:gd name="T56" fmla="*/ 18 w 262"/>
              <a:gd name="T57" fmla="*/ 195 h 261"/>
              <a:gd name="T58" fmla="*/ 32 w 262"/>
              <a:gd name="T59" fmla="*/ 215 h 261"/>
              <a:gd name="T60" fmla="*/ 50 w 262"/>
              <a:gd name="T61" fmla="*/ 233 h 261"/>
              <a:gd name="T62" fmla="*/ 72 w 262"/>
              <a:gd name="T63" fmla="*/ 245 h 261"/>
              <a:gd name="T64" fmla="*/ 96 w 262"/>
              <a:gd name="T65" fmla="*/ 255 h 261"/>
              <a:gd name="T66" fmla="*/ 122 w 262"/>
              <a:gd name="T67" fmla="*/ 25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1">
                <a:moveTo>
                  <a:pt x="134" y="261"/>
                </a:moveTo>
                <a:lnTo>
                  <a:pt x="134" y="261"/>
                </a:lnTo>
                <a:lnTo>
                  <a:pt x="148" y="259"/>
                </a:lnTo>
                <a:lnTo>
                  <a:pt x="160" y="257"/>
                </a:lnTo>
                <a:lnTo>
                  <a:pt x="174" y="253"/>
                </a:lnTo>
                <a:lnTo>
                  <a:pt x="186" y="249"/>
                </a:lnTo>
                <a:lnTo>
                  <a:pt x="196" y="243"/>
                </a:lnTo>
                <a:lnTo>
                  <a:pt x="206" y="237"/>
                </a:lnTo>
                <a:lnTo>
                  <a:pt x="216" y="229"/>
                </a:lnTo>
                <a:lnTo>
                  <a:pt x="226" y="219"/>
                </a:lnTo>
                <a:lnTo>
                  <a:pt x="234" y="211"/>
                </a:lnTo>
                <a:lnTo>
                  <a:pt x="242" y="201"/>
                </a:lnTo>
                <a:lnTo>
                  <a:pt x="248" y="189"/>
                </a:lnTo>
                <a:lnTo>
                  <a:pt x="254" y="177"/>
                </a:lnTo>
                <a:lnTo>
                  <a:pt x="258" y="165"/>
                </a:lnTo>
                <a:lnTo>
                  <a:pt x="260" y="153"/>
                </a:lnTo>
                <a:lnTo>
                  <a:pt x="262" y="139"/>
                </a:lnTo>
                <a:lnTo>
                  <a:pt x="262" y="127"/>
                </a:lnTo>
                <a:lnTo>
                  <a:pt x="262" y="127"/>
                </a:lnTo>
                <a:lnTo>
                  <a:pt x="262" y="113"/>
                </a:lnTo>
                <a:lnTo>
                  <a:pt x="258" y="101"/>
                </a:lnTo>
                <a:lnTo>
                  <a:pt x="256" y="87"/>
                </a:lnTo>
                <a:lnTo>
                  <a:pt x="250" y="76"/>
                </a:lnTo>
                <a:lnTo>
                  <a:pt x="244" y="66"/>
                </a:lnTo>
                <a:lnTo>
                  <a:pt x="238" y="54"/>
                </a:lnTo>
                <a:lnTo>
                  <a:pt x="230" y="46"/>
                </a:lnTo>
                <a:lnTo>
                  <a:pt x="222" y="36"/>
                </a:lnTo>
                <a:lnTo>
                  <a:pt x="212" y="28"/>
                </a:lnTo>
                <a:lnTo>
                  <a:pt x="202" y="20"/>
                </a:lnTo>
                <a:lnTo>
                  <a:pt x="192" y="14"/>
                </a:lnTo>
                <a:lnTo>
                  <a:pt x="180" y="8"/>
                </a:lnTo>
                <a:lnTo>
                  <a:pt x="168" y="4"/>
                </a:lnTo>
                <a:lnTo>
                  <a:pt x="154" y="2"/>
                </a:lnTo>
                <a:lnTo>
                  <a:pt x="142" y="0"/>
                </a:lnTo>
                <a:lnTo>
                  <a:pt x="128" y="0"/>
                </a:lnTo>
                <a:lnTo>
                  <a:pt x="128" y="0"/>
                </a:lnTo>
                <a:lnTo>
                  <a:pt x="116" y="0"/>
                </a:lnTo>
                <a:lnTo>
                  <a:pt x="102" y="4"/>
                </a:lnTo>
                <a:lnTo>
                  <a:pt x="90" y="6"/>
                </a:lnTo>
                <a:lnTo>
                  <a:pt x="78" y="12"/>
                </a:lnTo>
                <a:lnTo>
                  <a:pt x="66" y="16"/>
                </a:lnTo>
                <a:lnTo>
                  <a:pt x="56" y="24"/>
                </a:lnTo>
                <a:lnTo>
                  <a:pt x="46" y="32"/>
                </a:lnTo>
                <a:lnTo>
                  <a:pt x="38" y="40"/>
                </a:lnTo>
                <a:lnTo>
                  <a:pt x="28" y="50"/>
                </a:lnTo>
                <a:lnTo>
                  <a:pt x="22" y="60"/>
                </a:lnTo>
                <a:lnTo>
                  <a:pt x="16" y="70"/>
                </a:lnTo>
                <a:lnTo>
                  <a:pt x="10" y="81"/>
                </a:lnTo>
                <a:lnTo>
                  <a:pt x="6" y="93"/>
                </a:lnTo>
                <a:lnTo>
                  <a:pt x="2" y="105"/>
                </a:lnTo>
                <a:lnTo>
                  <a:pt x="2" y="119"/>
                </a:lnTo>
                <a:lnTo>
                  <a:pt x="0" y="133"/>
                </a:lnTo>
                <a:lnTo>
                  <a:pt x="0" y="133"/>
                </a:lnTo>
                <a:lnTo>
                  <a:pt x="2" y="145"/>
                </a:lnTo>
                <a:lnTo>
                  <a:pt x="4" y="159"/>
                </a:lnTo>
                <a:lnTo>
                  <a:pt x="8" y="171"/>
                </a:lnTo>
                <a:lnTo>
                  <a:pt x="12" y="183"/>
                </a:lnTo>
                <a:lnTo>
                  <a:pt x="18" y="195"/>
                </a:lnTo>
                <a:lnTo>
                  <a:pt x="24" y="205"/>
                </a:lnTo>
                <a:lnTo>
                  <a:pt x="32" y="215"/>
                </a:lnTo>
                <a:lnTo>
                  <a:pt x="42" y="223"/>
                </a:lnTo>
                <a:lnTo>
                  <a:pt x="50" y="233"/>
                </a:lnTo>
                <a:lnTo>
                  <a:pt x="60" y="239"/>
                </a:lnTo>
                <a:lnTo>
                  <a:pt x="72" y="245"/>
                </a:lnTo>
                <a:lnTo>
                  <a:pt x="84" y="251"/>
                </a:lnTo>
                <a:lnTo>
                  <a:pt x="96" y="255"/>
                </a:lnTo>
                <a:lnTo>
                  <a:pt x="108" y="259"/>
                </a:lnTo>
                <a:lnTo>
                  <a:pt x="122" y="259"/>
                </a:lnTo>
                <a:lnTo>
                  <a:pt x="134" y="261"/>
                </a:lnTo>
                <a:close/>
              </a:path>
            </a:pathLst>
          </a:custGeom>
          <a:solidFill>
            <a:srgbClr val="7BA79D"/>
          </a:solidFill>
          <a:ln>
            <a:noFill/>
          </a:ln>
        </p:spPr>
        <p:txBody>
          <a:bodyPr vert="horz" wrap="square" lIns="91440" tIns="45720" rIns="91440" bIns="45720" numCol="1" anchor="ctr" anchorCtr="0" compatLnSpc="1">
            <a:prstTxWarp prst="textNoShape">
              <a:avLst/>
            </a:prstTxWarp>
          </a:bodyPr>
          <a:lstStyle/>
          <a:p>
            <a:pPr algn="ctr"/>
            <a:r>
              <a:rPr lang="en-US" sz="2400" b="1" dirty="0"/>
              <a:t>3</a:t>
            </a:r>
          </a:p>
        </p:txBody>
      </p:sp>
      <p:sp>
        <p:nvSpPr>
          <p:cNvPr id="119" name="Freeform 28"/>
          <p:cNvSpPr>
            <a:spLocks/>
          </p:cNvSpPr>
          <p:nvPr/>
        </p:nvSpPr>
        <p:spPr bwMode="auto">
          <a:xfrm>
            <a:off x="10216745" y="5502595"/>
            <a:ext cx="412750" cy="415925"/>
          </a:xfrm>
          <a:custGeom>
            <a:avLst/>
            <a:gdLst>
              <a:gd name="T0" fmla="*/ 40 w 260"/>
              <a:gd name="T1" fmla="*/ 226 h 262"/>
              <a:gd name="T2" fmla="*/ 60 w 260"/>
              <a:gd name="T3" fmla="*/ 242 h 262"/>
              <a:gd name="T4" fmla="*/ 84 w 260"/>
              <a:gd name="T5" fmla="*/ 252 h 262"/>
              <a:gd name="T6" fmla="*/ 108 w 260"/>
              <a:gd name="T7" fmla="*/ 260 h 262"/>
              <a:gd name="T8" fmla="*/ 134 w 260"/>
              <a:gd name="T9" fmla="*/ 262 h 262"/>
              <a:gd name="T10" fmla="*/ 158 w 260"/>
              <a:gd name="T11" fmla="*/ 258 h 262"/>
              <a:gd name="T12" fmla="*/ 182 w 260"/>
              <a:gd name="T13" fmla="*/ 250 h 262"/>
              <a:gd name="T14" fmla="*/ 204 w 260"/>
              <a:gd name="T15" fmla="*/ 238 h 262"/>
              <a:gd name="T16" fmla="*/ 224 w 260"/>
              <a:gd name="T17" fmla="*/ 220 h 262"/>
              <a:gd name="T18" fmla="*/ 234 w 260"/>
              <a:gd name="T19" fmla="*/ 210 h 262"/>
              <a:gd name="T20" fmla="*/ 248 w 260"/>
              <a:gd name="T21" fmla="*/ 188 h 262"/>
              <a:gd name="T22" fmla="*/ 256 w 260"/>
              <a:gd name="T23" fmla="*/ 166 h 262"/>
              <a:gd name="T24" fmla="*/ 260 w 260"/>
              <a:gd name="T25" fmla="*/ 140 h 262"/>
              <a:gd name="T26" fmla="*/ 260 w 260"/>
              <a:gd name="T27" fmla="*/ 116 h 262"/>
              <a:gd name="T28" fmla="*/ 254 w 260"/>
              <a:gd name="T29" fmla="*/ 90 h 262"/>
              <a:gd name="T30" fmla="*/ 244 w 260"/>
              <a:gd name="T31" fmla="*/ 68 h 262"/>
              <a:gd name="T32" fmla="*/ 230 w 260"/>
              <a:gd name="T33" fmla="*/ 46 h 262"/>
              <a:gd name="T34" fmla="*/ 220 w 260"/>
              <a:gd name="T35" fmla="*/ 36 h 262"/>
              <a:gd name="T36" fmla="*/ 200 w 260"/>
              <a:gd name="T37" fmla="*/ 20 h 262"/>
              <a:gd name="T38" fmla="*/ 176 w 260"/>
              <a:gd name="T39" fmla="*/ 8 h 262"/>
              <a:gd name="T40" fmla="*/ 152 w 260"/>
              <a:gd name="T41" fmla="*/ 2 h 262"/>
              <a:gd name="T42" fmla="*/ 128 w 260"/>
              <a:gd name="T43" fmla="*/ 0 h 262"/>
              <a:gd name="T44" fmla="*/ 102 w 260"/>
              <a:gd name="T45" fmla="*/ 2 h 262"/>
              <a:gd name="T46" fmla="*/ 78 w 260"/>
              <a:gd name="T47" fmla="*/ 10 h 262"/>
              <a:gd name="T48" fmla="*/ 56 w 260"/>
              <a:gd name="T49" fmla="*/ 24 h 262"/>
              <a:gd name="T50" fmla="*/ 36 w 260"/>
              <a:gd name="T51" fmla="*/ 40 h 262"/>
              <a:gd name="T52" fmla="*/ 26 w 260"/>
              <a:gd name="T53" fmla="*/ 50 h 262"/>
              <a:gd name="T54" fmla="*/ 14 w 260"/>
              <a:gd name="T55" fmla="*/ 72 h 262"/>
              <a:gd name="T56" fmla="*/ 4 w 260"/>
              <a:gd name="T57" fmla="*/ 96 h 262"/>
              <a:gd name="T58" fmla="*/ 0 w 260"/>
              <a:gd name="T59" fmla="*/ 122 h 262"/>
              <a:gd name="T60" fmla="*/ 0 w 260"/>
              <a:gd name="T61" fmla="*/ 146 h 262"/>
              <a:gd name="T62" fmla="*/ 6 w 260"/>
              <a:gd name="T63" fmla="*/ 170 h 262"/>
              <a:gd name="T64" fmla="*/ 16 w 260"/>
              <a:gd name="T65" fmla="*/ 194 h 262"/>
              <a:gd name="T66" fmla="*/ 30 w 260"/>
              <a:gd name="T67" fmla="*/ 21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262">
                <a:moveTo>
                  <a:pt x="40" y="226"/>
                </a:moveTo>
                <a:lnTo>
                  <a:pt x="40" y="226"/>
                </a:lnTo>
                <a:lnTo>
                  <a:pt x="50" y="234"/>
                </a:lnTo>
                <a:lnTo>
                  <a:pt x="60" y="242"/>
                </a:lnTo>
                <a:lnTo>
                  <a:pt x="72" y="248"/>
                </a:lnTo>
                <a:lnTo>
                  <a:pt x="84" y="252"/>
                </a:lnTo>
                <a:lnTo>
                  <a:pt x="96" y="256"/>
                </a:lnTo>
                <a:lnTo>
                  <a:pt x="108" y="260"/>
                </a:lnTo>
                <a:lnTo>
                  <a:pt x="120" y="260"/>
                </a:lnTo>
                <a:lnTo>
                  <a:pt x="134" y="262"/>
                </a:lnTo>
                <a:lnTo>
                  <a:pt x="146" y="260"/>
                </a:lnTo>
                <a:lnTo>
                  <a:pt x="158" y="258"/>
                </a:lnTo>
                <a:lnTo>
                  <a:pt x="170" y="256"/>
                </a:lnTo>
                <a:lnTo>
                  <a:pt x="182" y="250"/>
                </a:lnTo>
                <a:lnTo>
                  <a:pt x="194" y="246"/>
                </a:lnTo>
                <a:lnTo>
                  <a:pt x="204" y="238"/>
                </a:lnTo>
                <a:lnTo>
                  <a:pt x="214" y="230"/>
                </a:lnTo>
                <a:lnTo>
                  <a:pt x="224" y="220"/>
                </a:lnTo>
                <a:lnTo>
                  <a:pt x="224" y="220"/>
                </a:lnTo>
                <a:lnTo>
                  <a:pt x="234" y="210"/>
                </a:lnTo>
                <a:lnTo>
                  <a:pt x="240" y="200"/>
                </a:lnTo>
                <a:lnTo>
                  <a:pt x="248" y="188"/>
                </a:lnTo>
                <a:lnTo>
                  <a:pt x="252" y="178"/>
                </a:lnTo>
                <a:lnTo>
                  <a:pt x="256" y="166"/>
                </a:lnTo>
                <a:lnTo>
                  <a:pt x="258" y="152"/>
                </a:lnTo>
                <a:lnTo>
                  <a:pt x="260" y="140"/>
                </a:lnTo>
                <a:lnTo>
                  <a:pt x="260" y="128"/>
                </a:lnTo>
                <a:lnTo>
                  <a:pt x="260" y="116"/>
                </a:lnTo>
                <a:lnTo>
                  <a:pt x="258" y="102"/>
                </a:lnTo>
                <a:lnTo>
                  <a:pt x="254" y="90"/>
                </a:lnTo>
                <a:lnTo>
                  <a:pt x="250" y="78"/>
                </a:lnTo>
                <a:lnTo>
                  <a:pt x="244" y="68"/>
                </a:lnTo>
                <a:lnTo>
                  <a:pt x="238" y="56"/>
                </a:lnTo>
                <a:lnTo>
                  <a:pt x="230" y="46"/>
                </a:lnTo>
                <a:lnTo>
                  <a:pt x="220" y="36"/>
                </a:lnTo>
                <a:lnTo>
                  <a:pt x="220" y="36"/>
                </a:lnTo>
                <a:lnTo>
                  <a:pt x="210" y="28"/>
                </a:lnTo>
                <a:lnTo>
                  <a:pt x="200" y="20"/>
                </a:lnTo>
                <a:lnTo>
                  <a:pt x="188" y="14"/>
                </a:lnTo>
                <a:lnTo>
                  <a:pt x="176" y="8"/>
                </a:lnTo>
                <a:lnTo>
                  <a:pt x="164" y="4"/>
                </a:lnTo>
                <a:lnTo>
                  <a:pt x="152" y="2"/>
                </a:lnTo>
                <a:lnTo>
                  <a:pt x="140" y="0"/>
                </a:lnTo>
                <a:lnTo>
                  <a:pt x="128" y="0"/>
                </a:lnTo>
                <a:lnTo>
                  <a:pt x="114" y="0"/>
                </a:lnTo>
                <a:lnTo>
                  <a:pt x="102" y="2"/>
                </a:lnTo>
                <a:lnTo>
                  <a:pt x="90" y="6"/>
                </a:lnTo>
                <a:lnTo>
                  <a:pt x="78" y="10"/>
                </a:lnTo>
                <a:lnTo>
                  <a:pt x="66" y="16"/>
                </a:lnTo>
                <a:lnTo>
                  <a:pt x="56" y="24"/>
                </a:lnTo>
                <a:lnTo>
                  <a:pt x="46" y="32"/>
                </a:lnTo>
                <a:lnTo>
                  <a:pt x="36" y="40"/>
                </a:lnTo>
                <a:lnTo>
                  <a:pt x="36" y="40"/>
                </a:lnTo>
                <a:lnTo>
                  <a:pt x="26" y="50"/>
                </a:lnTo>
                <a:lnTo>
                  <a:pt x="20" y="62"/>
                </a:lnTo>
                <a:lnTo>
                  <a:pt x="14" y="72"/>
                </a:lnTo>
                <a:lnTo>
                  <a:pt x="8" y="84"/>
                </a:lnTo>
                <a:lnTo>
                  <a:pt x="4" y="96"/>
                </a:lnTo>
                <a:lnTo>
                  <a:pt x="2" y="108"/>
                </a:lnTo>
                <a:lnTo>
                  <a:pt x="0" y="122"/>
                </a:lnTo>
                <a:lnTo>
                  <a:pt x="0" y="134"/>
                </a:lnTo>
                <a:lnTo>
                  <a:pt x="0" y="146"/>
                </a:lnTo>
                <a:lnTo>
                  <a:pt x="2" y="158"/>
                </a:lnTo>
                <a:lnTo>
                  <a:pt x="6" y="170"/>
                </a:lnTo>
                <a:lnTo>
                  <a:pt x="10" y="182"/>
                </a:lnTo>
                <a:lnTo>
                  <a:pt x="16" y="194"/>
                </a:lnTo>
                <a:lnTo>
                  <a:pt x="22" y="206"/>
                </a:lnTo>
                <a:lnTo>
                  <a:pt x="30" y="216"/>
                </a:lnTo>
                <a:lnTo>
                  <a:pt x="40" y="226"/>
                </a:lnTo>
                <a:close/>
              </a:path>
            </a:pathLst>
          </a:custGeom>
          <a:solidFill>
            <a:srgbClr val="968C8C"/>
          </a:solidFill>
          <a:ln>
            <a:noFill/>
          </a:ln>
        </p:spPr>
        <p:txBody>
          <a:bodyPr vert="horz" wrap="square" lIns="91440" tIns="45720" rIns="91440" bIns="45720" numCol="1" anchor="ctr" anchorCtr="0" compatLnSpc="1">
            <a:prstTxWarp prst="textNoShape">
              <a:avLst/>
            </a:prstTxWarp>
          </a:bodyPr>
          <a:lstStyle/>
          <a:p>
            <a:pPr algn="ctr"/>
            <a:r>
              <a:rPr lang="en-US" sz="2400" b="1" dirty="0"/>
              <a:t>4</a:t>
            </a:r>
          </a:p>
        </p:txBody>
      </p:sp>
      <p:sp>
        <p:nvSpPr>
          <p:cNvPr id="120" name="Freeform 34"/>
          <p:cNvSpPr>
            <a:spLocks/>
          </p:cNvSpPr>
          <p:nvPr/>
        </p:nvSpPr>
        <p:spPr bwMode="auto">
          <a:xfrm>
            <a:off x="2046220" y="5464264"/>
            <a:ext cx="415925" cy="412750"/>
          </a:xfrm>
          <a:custGeom>
            <a:avLst/>
            <a:gdLst>
              <a:gd name="T0" fmla="*/ 0 w 262"/>
              <a:gd name="T1" fmla="*/ 132 h 260"/>
              <a:gd name="T2" fmla="*/ 4 w 262"/>
              <a:gd name="T3" fmla="*/ 160 h 260"/>
              <a:gd name="T4" fmla="*/ 12 w 262"/>
              <a:gd name="T5" fmla="*/ 184 h 260"/>
              <a:gd name="T6" fmla="*/ 24 w 262"/>
              <a:gd name="T7" fmla="*/ 206 h 260"/>
              <a:gd name="T8" fmla="*/ 40 w 262"/>
              <a:gd name="T9" fmla="*/ 224 h 260"/>
              <a:gd name="T10" fmla="*/ 60 w 262"/>
              <a:gd name="T11" fmla="*/ 240 h 260"/>
              <a:gd name="T12" fmla="*/ 82 w 262"/>
              <a:gd name="T13" fmla="*/ 252 h 260"/>
              <a:gd name="T14" fmla="*/ 108 w 262"/>
              <a:gd name="T15" fmla="*/ 258 h 260"/>
              <a:gd name="T16" fmla="*/ 134 w 262"/>
              <a:gd name="T17" fmla="*/ 260 h 260"/>
              <a:gd name="T18" fmla="*/ 148 w 262"/>
              <a:gd name="T19" fmla="*/ 260 h 260"/>
              <a:gd name="T20" fmla="*/ 172 w 262"/>
              <a:gd name="T21" fmla="*/ 254 h 260"/>
              <a:gd name="T22" fmla="*/ 196 w 262"/>
              <a:gd name="T23" fmla="*/ 244 h 260"/>
              <a:gd name="T24" fmla="*/ 216 w 262"/>
              <a:gd name="T25" fmla="*/ 228 h 260"/>
              <a:gd name="T26" fmla="*/ 234 w 262"/>
              <a:gd name="T27" fmla="*/ 210 h 260"/>
              <a:gd name="T28" fmla="*/ 248 w 262"/>
              <a:gd name="T29" fmla="*/ 190 h 260"/>
              <a:gd name="T30" fmla="*/ 256 w 262"/>
              <a:gd name="T31" fmla="*/ 166 h 260"/>
              <a:gd name="T32" fmla="*/ 262 w 262"/>
              <a:gd name="T33" fmla="*/ 140 h 260"/>
              <a:gd name="T34" fmla="*/ 262 w 262"/>
              <a:gd name="T35" fmla="*/ 126 h 260"/>
              <a:gd name="T36" fmla="*/ 258 w 262"/>
              <a:gd name="T37" fmla="*/ 100 h 260"/>
              <a:gd name="T38" fmla="*/ 250 w 262"/>
              <a:gd name="T39" fmla="*/ 76 h 260"/>
              <a:gd name="T40" fmla="*/ 238 w 262"/>
              <a:gd name="T41" fmla="*/ 54 h 260"/>
              <a:gd name="T42" fmla="*/ 222 w 262"/>
              <a:gd name="T43" fmla="*/ 36 h 260"/>
              <a:gd name="T44" fmla="*/ 202 w 262"/>
              <a:gd name="T45" fmla="*/ 20 h 260"/>
              <a:gd name="T46" fmla="*/ 178 w 262"/>
              <a:gd name="T47" fmla="*/ 8 h 260"/>
              <a:gd name="T48" fmla="*/ 154 w 262"/>
              <a:gd name="T49" fmla="*/ 2 h 260"/>
              <a:gd name="T50" fmla="*/ 128 w 262"/>
              <a:gd name="T51" fmla="*/ 0 h 260"/>
              <a:gd name="T52" fmla="*/ 114 w 262"/>
              <a:gd name="T53" fmla="*/ 0 h 260"/>
              <a:gd name="T54" fmla="*/ 90 w 262"/>
              <a:gd name="T55" fmla="*/ 6 h 260"/>
              <a:gd name="T56" fmla="*/ 66 w 262"/>
              <a:gd name="T57" fmla="*/ 16 h 260"/>
              <a:gd name="T58" fmla="*/ 46 w 262"/>
              <a:gd name="T59" fmla="*/ 30 h 260"/>
              <a:gd name="T60" fmla="*/ 28 w 262"/>
              <a:gd name="T61" fmla="*/ 50 h 260"/>
              <a:gd name="T62" fmla="*/ 14 w 262"/>
              <a:gd name="T63" fmla="*/ 70 h 260"/>
              <a:gd name="T64" fmla="*/ 6 w 262"/>
              <a:gd name="T65" fmla="*/ 94 h 260"/>
              <a:gd name="T66" fmla="*/ 0 w 262"/>
              <a:gd name="T67" fmla="*/ 12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0">
                <a:moveTo>
                  <a:pt x="0" y="132"/>
                </a:moveTo>
                <a:lnTo>
                  <a:pt x="0" y="132"/>
                </a:lnTo>
                <a:lnTo>
                  <a:pt x="2" y="146"/>
                </a:lnTo>
                <a:lnTo>
                  <a:pt x="4" y="160"/>
                </a:lnTo>
                <a:lnTo>
                  <a:pt x="6" y="172"/>
                </a:lnTo>
                <a:lnTo>
                  <a:pt x="12" y="184"/>
                </a:lnTo>
                <a:lnTo>
                  <a:pt x="18" y="194"/>
                </a:lnTo>
                <a:lnTo>
                  <a:pt x="24" y="206"/>
                </a:lnTo>
                <a:lnTo>
                  <a:pt x="32" y="216"/>
                </a:lnTo>
                <a:lnTo>
                  <a:pt x="40" y="224"/>
                </a:lnTo>
                <a:lnTo>
                  <a:pt x="50" y="232"/>
                </a:lnTo>
                <a:lnTo>
                  <a:pt x="60" y="240"/>
                </a:lnTo>
                <a:lnTo>
                  <a:pt x="72" y="246"/>
                </a:lnTo>
                <a:lnTo>
                  <a:pt x="82" y="252"/>
                </a:lnTo>
                <a:lnTo>
                  <a:pt x="94" y="256"/>
                </a:lnTo>
                <a:lnTo>
                  <a:pt x="108" y="258"/>
                </a:lnTo>
                <a:lnTo>
                  <a:pt x="120" y="260"/>
                </a:lnTo>
                <a:lnTo>
                  <a:pt x="134" y="260"/>
                </a:lnTo>
                <a:lnTo>
                  <a:pt x="134" y="260"/>
                </a:lnTo>
                <a:lnTo>
                  <a:pt x="148" y="260"/>
                </a:lnTo>
                <a:lnTo>
                  <a:pt x="160" y="258"/>
                </a:lnTo>
                <a:lnTo>
                  <a:pt x="172" y="254"/>
                </a:lnTo>
                <a:lnTo>
                  <a:pt x="184" y="250"/>
                </a:lnTo>
                <a:lnTo>
                  <a:pt x="196" y="244"/>
                </a:lnTo>
                <a:lnTo>
                  <a:pt x="206" y="236"/>
                </a:lnTo>
                <a:lnTo>
                  <a:pt x="216" y="228"/>
                </a:lnTo>
                <a:lnTo>
                  <a:pt x="226" y="220"/>
                </a:lnTo>
                <a:lnTo>
                  <a:pt x="234" y="210"/>
                </a:lnTo>
                <a:lnTo>
                  <a:pt x="240" y="200"/>
                </a:lnTo>
                <a:lnTo>
                  <a:pt x="248" y="190"/>
                </a:lnTo>
                <a:lnTo>
                  <a:pt x="252" y="178"/>
                </a:lnTo>
                <a:lnTo>
                  <a:pt x="256" y="166"/>
                </a:lnTo>
                <a:lnTo>
                  <a:pt x="260" y="154"/>
                </a:lnTo>
                <a:lnTo>
                  <a:pt x="262" y="140"/>
                </a:lnTo>
                <a:lnTo>
                  <a:pt x="262" y="126"/>
                </a:lnTo>
                <a:lnTo>
                  <a:pt x="262" y="126"/>
                </a:lnTo>
                <a:lnTo>
                  <a:pt x="260" y="114"/>
                </a:lnTo>
                <a:lnTo>
                  <a:pt x="258" y="100"/>
                </a:lnTo>
                <a:lnTo>
                  <a:pt x="254" y="88"/>
                </a:lnTo>
                <a:lnTo>
                  <a:pt x="250" y="76"/>
                </a:lnTo>
                <a:lnTo>
                  <a:pt x="244" y="64"/>
                </a:lnTo>
                <a:lnTo>
                  <a:pt x="238" y="54"/>
                </a:lnTo>
                <a:lnTo>
                  <a:pt x="230" y="44"/>
                </a:lnTo>
                <a:lnTo>
                  <a:pt x="222" y="36"/>
                </a:lnTo>
                <a:lnTo>
                  <a:pt x="212" y="28"/>
                </a:lnTo>
                <a:lnTo>
                  <a:pt x="202" y="20"/>
                </a:lnTo>
                <a:lnTo>
                  <a:pt x="190" y="14"/>
                </a:lnTo>
                <a:lnTo>
                  <a:pt x="178" y="8"/>
                </a:lnTo>
                <a:lnTo>
                  <a:pt x="166" y="4"/>
                </a:lnTo>
                <a:lnTo>
                  <a:pt x="154" y="2"/>
                </a:lnTo>
                <a:lnTo>
                  <a:pt x="142" y="0"/>
                </a:lnTo>
                <a:lnTo>
                  <a:pt x="128" y="0"/>
                </a:lnTo>
                <a:lnTo>
                  <a:pt x="128" y="0"/>
                </a:lnTo>
                <a:lnTo>
                  <a:pt x="114" y="0"/>
                </a:lnTo>
                <a:lnTo>
                  <a:pt x="102" y="2"/>
                </a:lnTo>
                <a:lnTo>
                  <a:pt x="90" y="6"/>
                </a:lnTo>
                <a:lnTo>
                  <a:pt x="78" y="10"/>
                </a:lnTo>
                <a:lnTo>
                  <a:pt x="66" y="16"/>
                </a:lnTo>
                <a:lnTo>
                  <a:pt x="56" y="24"/>
                </a:lnTo>
                <a:lnTo>
                  <a:pt x="46" y="30"/>
                </a:lnTo>
                <a:lnTo>
                  <a:pt x="36" y="40"/>
                </a:lnTo>
                <a:lnTo>
                  <a:pt x="28" y="50"/>
                </a:lnTo>
                <a:lnTo>
                  <a:pt x="20" y="60"/>
                </a:lnTo>
                <a:lnTo>
                  <a:pt x="14" y="70"/>
                </a:lnTo>
                <a:lnTo>
                  <a:pt x="10" y="82"/>
                </a:lnTo>
                <a:lnTo>
                  <a:pt x="6" y="94"/>
                </a:lnTo>
                <a:lnTo>
                  <a:pt x="2" y="106"/>
                </a:lnTo>
                <a:lnTo>
                  <a:pt x="0" y="120"/>
                </a:lnTo>
                <a:lnTo>
                  <a:pt x="0" y="132"/>
                </a:lnTo>
                <a:close/>
              </a:path>
            </a:pathLst>
          </a:custGeom>
          <a:solidFill>
            <a:srgbClr val="94B6D2"/>
          </a:solidFill>
          <a:ln>
            <a:noFill/>
          </a:ln>
        </p:spPr>
        <p:txBody>
          <a:bodyPr vert="horz" wrap="square" lIns="91440" tIns="45720" rIns="91440" bIns="45720" numCol="1" anchor="ctr" anchorCtr="0" compatLnSpc="1">
            <a:prstTxWarp prst="textNoShape">
              <a:avLst/>
            </a:prstTxWarp>
          </a:bodyPr>
          <a:lstStyle/>
          <a:p>
            <a:pPr algn="ctr"/>
            <a:r>
              <a:rPr lang="en-US" sz="2400" b="1" dirty="0"/>
              <a:t>5</a:t>
            </a:r>
          </a:p>
        </p:txBody>
      </p:sp>
      <p:sp>
        <p:nvSpPr>
          <p:cNvPr id="121" name="Freeform 40"/>
          <p:cNvSpPr>
            <a:spLocks/>
          </p:cNvSpPr>
          <p:nvPr/>
        </p:nvSpPr>
        <p:spPr bwMode="auto">
          <a:xfrm>
            <a:off x="2049394" y="3868039"/>
            <a:ext cx="409575" cy="409575"/>
          </a:xfrm>
          <a:custGeom>
            <a:avLst/>
            <a:gdLst>
              <a:gd name="T0" fmla="*/ 36 w 258"/>
              <a:gd name="T1" fmla="*/ 40 h 258"/>
              <a:gd name="T2" fmla="*/ 36 w 258"/>
              <a:gd name="T3" fmla="*/ 40 h 258"/>
              <a:gd name="T4" fmla="*/ 26 w 258"/>
              <a:gd name="T5" fmla="*/ 50 h 258"/>
              <a:gd name="T6" fmla="*/ 18 w 258"/>
              <a:gd name="T7" fmla="*/ 60 h 258"/>
              <a:gd name="T8" fmla="*/ 12 w 258"/>
              <a:gd name="T9" fmla="*/ 70 h 258"/>
              <a:gd name="T10" fmla="*/ 8 w 258"/>
              <a:gd name="T11" fmla="*/ 82 h 258"/>
              <a:gd name="T12" fmla="*/ 4 w 258"/>
              <a:gd name="T13" fmla="*/ 94 h 258"/>
              <a:gd name="T14" fmla="*/ 2 w 258"/>
              <a:gd name="T15" fmla="*/ 106 h 258"/>
              <a:gd name="T16" fmla="*/ 0 w 258"/>
              <a:gd name="T17" fmla="*/ 132 h 258"/>
              <a:gd name="T18" fmla="*/ 2 w 258"/>
              <a:gd name="T19" fmla="*/ 156 h 258"/>
              <a:gd name="T20" fmla="*/ 6 w 258"/>
              <a:gd name="T21" fmla="*/ 168 h 258"/>
              <a:gd name="T22" fmla="*/ 10 w 258"/>
              <a:gd name="T23" fmla="*/ 180 h 258"/>
              <a:gd name="T24" fmla="*/ 16 w 258"/>
              <a:gd name="T25" fmla="*/ 192 h 258"/>
              <a:gd name="T26" fmla="*/ 22 w 258"/>
              <a:gd name="T27" fmla="*/ 202 h 258"/>
              <a:gd name="T28" fmla="*/ 30 w 258"/>
              <a:gd name="T29" fmla="*/ 212 h 258"/>
              <a:gd name="T30" fmla="*/ 40 w 258"/>
              <a:gd name="T31" fmla="*/ 222 h 258"/>
              <a:gd name="T32" fmla="*/ 40 w 258"/>
              <a:gd name="T33" fmla="*/ 222 h 258"/>
              <a:gd name="T34" fmla="*/ 50 w 258"/>
              <a:gd name="T35" fmla="*/ 230 h 258"/>
              <a:gd name="T36" fmla="*/ 60 w 258"/>
              <a:gd name="T37" fmla="*/ 238 h 258"/>
              <a:gd name="T38" fmla="*/ 72 w 258"/>
              <a:gd name="T39" fmla="*/ 244 h 258"/>
              <a:gd name="T40" fmla="*/ 82 w 258"/>
              <a:gd name="T41" fmla="*/ 250 h 258"/>
              <a:gd name="T42" fmla="*/ 94 w 258"/>
              <a:gd name="T43" fmla="*/ 254 h 258"/>
              <a:gd name="T44" fmla="*/ 106 w 258"/>
              <a:gd name="T45" fmla="*/ 256 h 258"/>
              <a:gd name="T46" fmla="*/ 132 w 258"/>
              <a:gd name="T47" fmla="*/ 258 h 258"/>
              <a:gd name="T48" fmla="*/ 156 w 258"/>
              <a:gd name="T49" fmla="*/ 254 h 258"/>
              <a:gd name="T50" fmla="*/ 168 w 258"/>
              <a:gd name="T51" fmla="*/ 252 h 258"/>
              <a:gd name="T52" fmla="*/ 180 w 258"/>
              <a:gd name="T53" fmla="*/ 248 h 258"/>
              <a:gd name="T54" fmla="*/ 192 w 258"/>
              <a:gd name="T55" fmla="*/ 242 h 258"/>
              <a:gd name="T56" fmla="*/ 202 w 258"/>
              <a:gd name="T57" fmla="*/ 234 h 258"/>
              <a:gd name="T58" fmla="*/ 212 w 258"/>
              <a:gd name="T59" fmla="*/ 226 h 258"/>
              <a:gd name="T60" fmla="*/ 222 w 258"/>
              <a:gd name="T61" fmla="*/ 218 h 258"/>
              <a:gd name="T62" fmla="*/ 222 w 258"/>
              <a:gd name="T63" fmla="*/ 218 h 258"/>
              <a:gd name="T64" fmla="*/ 230 w 258"/>
              <a:gd name="T65" fmla="*/ 208 h 258"/>
              <a:gd name="T66" fmla="*/ 238 w 258"/>
              <a:gd name="T67" fmla="*/ 198 h 258"/>
              <a:gd name="T68" fmla="*/ 244 w 258"/>
              <a:gd name="T69" fmla="*/ 186 h 258"/>
              <a:gd name="T70" fmla="*/ 250 w 258"/>
              <a:gd name="T71" fmla="*/ 174 h 258"/>
              <a:gd name="T72" fmla="*/ 254 w 258"/>
              <a:gd name="T73" fmla="*/ 162 h 258"/>
              <a:gd name="T74" fmla="*/ 256 w 258"/>
              <a:gd name="T75" fmla="*/ 150 h 258"/>
              <a:gd name="T76" fmla="*/ 258 w 258"/>
              <a:gd name="T77" fmla="*/ 126 h 258"/>
              <a:gd name="T78" fmla="*/ 256 w 258"/>
              <a:gd name="T79" fmla="*/ 100 h 258"/>
              <a:gd name="T80" fmla="*/ 252 w 258"/>
              <a:gd name="T81" fmla="*/ 88 h 258"/>
              <a:gd name="T82" fmla="*/ 248 w 258"/>
              <a:gd name="T83" fmla="*/ 78 h 258"/>
              <a:gd name="T84" fmla="*/ 242 w 258"/>
              <a:gd name="T85" fmla="*/ 66 h 258"/>
              <a:gd name="T86" fmla="*/ 236 w 258"/>
              <a:gd name="T87" fmla="*/ 54 h 258"/>
              <a:gd name="T88" fmla="*/ 228 w 258"/>
              <a:gd name="T89" fmla="*/ 44 h 258"/>
              <a:gd name="T90" fmla="*/ 218 w 258"/>
              <a:gd name="T91" fmla="*/ 34 h 258"/>
              <a:gd name="T92" fmla="*/ 218 w 258"/>
              <a:gd name="T93" fmla="*/ 34 h 258"/>
              <a:gd name="T94" fmla="*/ 208 w 258"/>
              <a:gd name="T95" fmla="*/ 26 h 258"/>
              <a:gd name="T96" fmla="*/ 198 w 258"/>
              <a:gd name="T97" fmla="*/ 18 h 258"/>
              <a:gd name="T98" fmla="*/ 186 w 258"/>
              <a:gd name="T99" fmla="*/ 12 h 258"/>
              <a:gd name="T100" fmla="*/ 174 w 258"/>
              <a:gd name="T101" fmla="*/ 8 h 258"/>
              <a:gd name="T102" fmla="*/ 162 w 258"/>
              <a:gd name="T103" fmla="*/ 4 h 258"/>
              <a:gd name="T104" fmla="*/ 150 w 258"/>
              <a:gd name="T105" fmla="*/ 0 h 258"/>
              <a:gd name="T106" fmla="*/ 126 w 258"/>
              <a:gd name="T107" fmla="*/ 0 h 258"/>
              <a:gd name="T108" fmla="*/ 102 w 258"/>
              <a:gd name="T109" fmla="*/ 2 h 258"/>
              <a:gd name="T110" fmla="*/ 88 w 258"/>
              <a:gd name="T111" fmla="*/ 6 h 258"/>
              <a:gd name="T112" fmla="*/ 78 w 258"/>
              <a:gd name="T113" fmla="*/ 10 h 258"/>
              <a:gd name="T114" fmla="*/ 66 w 258"/>
              <a:gd name="T115" fmla="*/ 16 h 258"/>
              <a:gd name="T116" fmla="*/ 54 w 258"/>
              <a:gd name="T117" fmla="*/ 22 h 258"/>
              <a:gd name="T118" fmla="*/ 44 w 258"/>
              <a:gd name="T119" fmla="*/ 30 h 258"/>
              <a:gd name="T120" fmla="*/ 36 w 258"/>
              <a:gd name="T121" fmla="*/ 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258">
                <a:moveTo>
                  <a:pt x="36" y="40"/>
                </a:moveTo>
                <a:lnTo>
                  <a:pt x="36" y="40"/>
                </a:lnTo>
                <a:lnTo>
                  <a:pt x="26" y="50"/>
                </a:lnTo>
                <a:lnTo>
                  <a:pt x="18" y="60"/>
                </a:lnTo>
                <a:lnTo>
                  <a:pt x="12" y="70"/>
                </a:lnTo>
                <a:lnTo>
                  <a:pt x="8" y="82"/>
                </a:lnTo>
                <a:lnTo>
                  <a:pt x="4" y="94"/>
                </a:lnTo>
                <a:lnTo>
                  <a:pt x="2" y="106"/>
                </a:lnTo>
                <a:lnTo>
                  <a:pt x="0" y="132"/>
                </a:lnTo>
                <a:lnTo>
                  <a:pt x="2" y="156"/>
                </a:lnTo>
                <a:lnTo>
                  <a:pt x="6" y="168"/>
                </a:lnTo>
                <a:lnTo>
                  <a:pt x="10" y="180"/>
                </a:lnTo>
                <a:lnTo>
                  <a:pt x="16" y="192"/>
                </a:lnTo>
                <a:lnTo>
                  <a:pt x="22" y="202"/>
                </a:lnTo>
                <a:lnTo>
                  <a:pt x="30" y="212"/>
                </a:lnTo>
                <a:lnTo>
                  <a:pt x="40" y="222"/>
                </a:lnTo>
                <a:lnTo>
                  <a:pt x="40" y="222"/>
                </a:lnTo>
                <a:lnTo>
                  <a:pt x="50" y="230"/>
                </a:lnTo>
                <a:lnTo>
                  <a:pt x="60" y="238"/>
                </a:lnTo>
                <a:lnTo>
                  <a:pt x="72" y="244"/>
                </a:lnTo>
                <a:lnTo>
                  <a:pt x="82" y="250"/>
                </a:lnTo>
                <a:lnTo>
                  <a:pt x="94" y="254"/>
                </a:lnTo>
                <a:lnTo>
                  <a:pt x="106" y="256"/>
                </a:lnTo>
                <a:lnTo>
                  <a:pt x="132" y="258"/>
                </a:lnTo>
                <a:lnTo>
                  <a:pt x="156" y="254"/>
                </a:lnTo>
                <a:lnTo>
                  <a:pt x="168" y="252"/>
                </a:lnTo>
                <a:lnTo>
                  <a:pt x="180" y="248"/>
                </a:lnTo>
                <a:lnTo>
                  <a:pt x="192" y="242"/>
                </a:lnTo>
                <a:lnTo>
                  <a:pt x="202" y="234"/>
                </a:lnTo>
                <a:lnTo>
                  <a:pt x="212" y="226"/>
                </a:lnTo>
                <a:lnTo>
                  <a:pt x="222" y="218"/>
                </a:lnTo>
                <a:lnTo>
                  <a:pt x="222" y="218"/>
                </a:lnTo>
                <a:lnTo>
                  <a:pt x="230" y="208"/>
                </a:lnTo>
                <a:lnTo>
                  <a:pt x="238" y="198"/>
                </a:lnTo>
                <a:lnTo>
                  <a:pt x="244" y="186"/>
                </a:lnTo>
                <a:lnTo>
                  <a:pt x="250" y="174"/>
                </a:lnTo>
                <a:lnTo>
                  <a:pt x="254" y="162"/>
                </a:lnTo>
                <a:lnTo>
                  <a:pt x="256" y="150"/>
                </a:lnTo>
                <a:lnTo>
                  <a:pt x="258" y="126"/>
                </a:lnTo>
                <a:lnTo>
                  <a:pt x="256" y="100"/>
                </a:lnTo>
                <a:lnTo>
                  <a:pt x="252" y="88"/>
                </a:lnTo>
                <a:lnTo>
                  <a:pt x="248" y="78"/>
                </a:lnTo>
                <a:lnTo>
                  <a:pt x="242" y="66"/>
                </a:lnTo>
                <a:lnTo>
                  <a:pt x="236" y="54"/>
                </a:lnTo>
                <a:lnTo>
                  <a:pt x="228" y="44"/>
                </a:lnTo>
                <a:lnTo>
                  <a:pt x="218" y="34"/>
                </a:lnTo>
                <a:lnTo>
                  <a:pt x="218" y="34"/>
                </a:lnTo>
                <a:lnTo>
                  <a:pt x="208" y="26"/>
                </a:lnTo>
                <a:lnTo>
                  <a:pt x="198" y="18"/>
                </a:lnTo>
                <a:lnTo>
                  <a:pt x="186" y="12"/>
                </a:lnTo>
                <a:lnTo>
                  <a:pt x="174" y="8"/>
                </a:lnTo>
                <a:lnTo>
                  <a:pt x="162" y="4"/>
                </a:lnTo>
                <a:lnTo>
                  <a:pt x="150" y="0"/>
                </a:lnTo>
                <a:lnTo>
                  <a:pt x="126" y="0"/>
                </a:lnTo>
                <a:lnTo>
                  <a:pt x="102" y="2"/>
                </a:lnTo>
                <a:lnTo>
                  <a:pt x="88" y="6"/>
                </a:lnTo>
                <a:lnTo>
                  <a:pt x="78" y="10"/>
                </a:lnTo>
                <a:lnTo>
                  <a:pt x="66" y="16"/>
                </a:lnTo>
                <a:lnTo>
                  <a:pt x="54" y="22"/>
                </a:lnTo>
                <a:lnTo>
                  <a:pt x="44" y="30"/>
                </a:lnTo>
                <a:lnTo>
                  <a:pt x="36" y="40"/>
                </a:lnTo>
                <a:close/>
              </a:path>
            </a:pathLst>
          </a:custGeom>
          <a:solidFill>
            <a:srgbClr val="775F55"/>
          </a:solidFill>
          <a:ln>
            <a:noFill/>
          </a:ln>
        </p:spPr>
        <p:txBody>
          <a:bodyPr vert="horz" wrap="square" lIns="91440" tIns="45720" rIns="91440" bIns="45720" numCol="1" anchor="ctr" anchorCtr="0" compatLnSpc="1">
            <a:prstTxWarp prst="textNoShape">
              <a:avLst/>
            </a:prstTxWarp>
          </a:bodyPr>
          <a:lstStyle/>
          <a:p>
            <a:pPr algn="ctr"/>
            <a:r>
              <a:rPr lang="en-US" sz="2400" b="1" dirty="0"/>
              <a:t>6</a:t>
            </a:r>
          </a:p>
        </p:txBody>
      </p:sp>
      <p:sp>
        <p:nvSpPr>
          <p:cNvPr id="122" name="Freeform 46"/>
          <p:cNvSpPr>
            <a:spLocks/>
          </p:cNvSpPr>
          <p:nvPr/>
        </p:nvSpPr>
        <p:spPr bwMode="auto">
          <a:xfrm>
            <a:off x="2040778" y="2192772"/>
            <a:ext cx="415925" cy="414338"/>
          </a:xfrm>
          <a:custGeom>
            <a:avLst/>
            <a:gdLst>
              <a:gd name="T0" fmla="*/ 128 w 262"/>
              <a:gd name="T1" fmla="*/ 0 h 261"/>
              <a:gd name="T2" fmla="*/ 102 w 262"/>
              <a:gd name="T3" fmla="*/ 4 h 261"/>
              <a:gd name="T4" fmla="*/ 78 w 262"/>
              <a:gd name="T5" fmla="*/ 12 h 261"/>
              <a:gd name="T6" fmla="*/ 56 w 262"/>
              <a:gd name="T7" fmla="*/ 24 h 261"/>
              <a:gd name="T8" fmla="*/ 36 w 262"/>
              <a:gd name="T9" fmla="*/ 40 h 261"/>
              <a:gd name="T10" fmla="*/ 22 w 262"/>
              <a:gd name="T11" fmla="*/ 60 h 261"/>
              <a:gd name="T12" fmla="*/ 10 w 262"/>
              <a:gd name="T13" fmla="*/ 84 h 261"/>
              <a:gd name="T14" fmla="*/ 2 w 262"/>
              <a:gd name="T15" fmla="*/ 108 h 261"/>
              <a:gd name="T16" fmla="*/ 0 w 262"/>
              <a:gd name="T17" fmla="*/ 134 h 261"/>
              <a:gd name="T18" fmla="*/ 2 w 262"/>
              <a:gd name="T19" fmla="*/ 148 h 261"/>
              <a:gd name="T20" fmla="*/ 8 w 262"/>
              <a:gd name="T21" fmla="*/ 172 h 261"/>
              <a:gd name="T22" fmla="*/ 18 w 262"/>
              <a:gd name="T23" fmla="*/ 195 h 261"/>
              <a:gd name="T24" fmla="*/ 32 w 262"/>
              <a:gd name="T25" fmla="*/ 215 h 261"/>
              <a:gd name="T26" fmla="*/ 50 w 262"/>
              <a:gd name="T27" fmla="*/ 233 h 261"/>
              <a:gd name="T28" fmla="*/ 72 w 262"/>
              <a:gd name="T29" fmla="*/ 247 h 261"/>
              <a:gd name="T30" fmla="*/ 96 w 262"/>
              <a:gd name="T31" fmla="*/ 255 h 261"/>
              <a:gd name="T32" fmla="*/ 120 w 262"/>
              <a:gd name="T33" fmla="*/ 261 h 261"/>
              <a:gd name="T34" fmla="*/ 134 w 262"/>
              <a:gd name="T35" fmla="*/ 261 h 261"/>
              <a:gd name="T36" fmla="*/ 160 w 262"/>
              <a:gd name="T37" fmla="*/ 257 h 261"/>
              <a:gd name="T38" fmla="*/ 184 w 262"/>
              <a:gd name="T39" fmla="*/ 249 h 261"/>
              <a:gd name="T40" fmla="*/ 206 w 262"/>
              <a:gd name="T41" fmla="*/ 237 h 261"/>
              <a:gd name="T42" fmla="*/ 226 w 262"/>
              <a:gd name="T43" fmla="*/ 221 h 261"/>
              <a:gd name="T44" fmla="*/ 242 w 262"/>
              <a:gd name="T45" fmla="*/ 201 h 261"/>
              <a:gd name="T46" fmla="*/ 252 w 262"/>
              <a:gd name="T47" fmla="*/ 180 h 261"/>
              <a:gd name="T48" fmla="*/ 260 w 262"/>
              <a:gd name="T49" fmla="*/ 154 h 261"/>
              <a:gd name="T50" fmla="*/ 262 w 262"/>
              <a:gd name="T51" fmla="*/ 128 h 261"/>
              <a:gd name="T52" fmla="*/ 262 w 262"/>
              <a:gd name="T53" fmla="*/ 114 h 261"/>
              <a:gd name="T54" fmla="*/ 256 w 262"/>
              <a:gd name="T55" fmla="*/ 90 h 261"/>
              <a:gd name="T56" fmla="*/ 244 w 262"/>
              <a:gd name="T57" fmla="*/ 66 h 261"/>
              <a:gd name="T58" fmla="*/ 230 w 262"/>
              <a:gd name="T59" fmla="*/ 46 h 261"/>
              <a:gd name="T60" fmla="*/ 212 w 262"/>
              <a:gd name="T61" fmla="*/ 28 h 261"/>
              <a:gd name="T62" fmla="*/ 192 w 262"/>
              <a:gd name="T63" fmla="*/ 14 h 261"/>
              <a:gd name="T64" fmla="*/ 168 w 262"/>
              <a:gd name="T65" fmla="*/ 6 h 261"/>
              <a:gd name="T66" fmla="*/ 142 w 262"/>
              <a:gd name="T6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1">
                <a:moveTo>
                  <a:pt x="128" y="0"/>
                </a:moveTo>
                <a:lnTo>
                  <a:pt x="128" y="0"/>
                </a:lnTo>
                <a:lnTo>
                  <a:pt x="116" y="2"/>
                </a:lnTo>
                <a:lnTo>
                  <a:pt x="102" y="4"/>
                </a:lnTo>
                <a:lnTo>
                  <a:pt x="90" y="8"/>
                </a:lnTo>
                <a:lnTo>
                  <a:pt x="78" y="12"/>
                </a:lnTo>
                <a:lnTo>
                  <a:pt x="66" y="18"/>
                </a:lnTo>
                <a:lnTo>
                  <a:pt x="56" y="24"/>
                </a:lnTo>
                <a:lnTo>
                  <a:pt x="46" y="32"/>
                </a:lnTo>
                <a:lnTo>
                  <a:pt x="36" y="40"/>
                </a:lnTo>
                <a:lnTo>
                  <a:pt x="28" y="50"/>
                </a:lnTo>
                <a:lnTo>
                  <a:pt x="22" y="60"/>
                </a:lnTo>
                <a:lnTo>
                  <a:pt x="16" y="72"/>
                </a:lnTo>
                <a:lnTo>
                  <a:pt x="10" y="84"/>
                </a:lnTo>
                <a:lnTo>
                  <a:pt x="6" y="96"/>
                </a:lnTo>
                <a:lnTo>
                  <a:pt x="2" y="108"/>
                </a:lnTo>
                <a:lnTo>
                  <a:pt x="2" y="120"/>
                </a:lnTo>
                <a:lnTo>
                  <a:pt x="0" y="134"/>
                </a:lnTo>
                <a:lnTo>
                  <a:pt x="0" y="134"/>
                </a:lnTo>
                <a:lnTo>
                  <a:pt x="2" y="148"/>
                </a:lnTo>
                <a:lnTo>
                  <a:pt x="4" y="160"/>
                </a:lnTo>
                <a:lnTo>
                  <a:pt x="8" y="172"/>
                </a:lnTo>
                <a:lnTo>
                  <a:pt x="12" y="183"/>
                </a:lnTo>
                <a:lnTo>
                  <a:pt x="18" y="195"/>
                </a:lnTo>
                <a:lnTo>
                  <a:pt x="24" y="205"/>
                </a:lnTo>
                <a:lnTo>
                  <a:pt x="32" y="215"/>
                </a:lnTo>
                <a:lnTo>
                  <a:pt x="42" y="225"/>
                </a:lnTo>
                <a:lnTo>
                  <a:pt x="50" y="233"/>
                </a:lnTo>
                <a:lnTo>
                  <a:pt x="60" y="241"/>
                </a:lnTo>
                <a:lnTo>
                  <a:pt x="72" y="247"/>
                </a:lnTo>
                <a:lnTo>
                  <a:pt x="84" y="251"/>
                </a:lnTo>
                <a:lnTo>
                  <a:pt x="96" y="255"/>
                </a:lnTo>
                <a:lnTo>
                  <a:pt x="108" y="259"/>
                </a:lnTo>
                <a:lnTo>
                  <a:pt x="120" y="261"/>
                </a:lnTo>
                <a:lnTo>
                  <a:pt x="134" y="261"/>
                </a:lnTo>
                <a:lnTo>
                  <a:pt x="134" y="261"/>
                </a:lnTo>
                <a:lnTo>
                  <a:pt x="148" y="259"/>
                </a:lnTo>
                <a:lnTo>
                  <a:pt x="160" y="257"/>
                </a:lnTo>
                <a:lnTo>
                  <a:pt x="174" y="255"/>
                </a:lnTo>
                <a:lnTo>
                  <a:pt x="184" y="249"/>
                </a:lnTo>
                <a:lnTo>
                  <a:pt x="196" y="243"/>
                </a:lnTo>
                <a:lnTo>
                  <a:pt x="206" y="237"/>
                </a:lnTo>
                <a:lnTo>
                  <a:pt x="216" y="229"/>
                </a:lnTo>
                <a:lnTo>
                  <a:pt x="226" y="221"/>
                </a:lnTo>
                <a:lnTo>
                  <a:pt x="234" y="211"/>
                </a:lnTo>
                <a:lnTo>
                  <a:pt x="242" y="201"/>
                </a:lnTo>
                <a:lnTo>
                  <a:pt x="248" y="189"/>
                </a:lnTo>
                <a:lnTo>
                  <a:pt x="252" y="180"/>
                </a:lnTo>
                <a:lnTo>
                  <a:pt x="258" y="168"/>
                </a:lnTo>
                <a:lnTo>
                  <a:pt x="260" y="154"/>
                </a:lnTo>
                <a:lnTo>
                  <a:pt x="262" y="142"/>
                </a:lnTo>
                <a:lnTo>
                  <a:pt x="262" y="128"/>
                </a:lnTo>
                <a:lnTo>
                  <a:pt x="262" y="128"/>
                </a:lnTo>
                <a:lnTo>
                  <a:pt x="262" y="114"/>
                </a:lnTo>
                <a:lnTo>
                  <a:pt x="258" y="102"/>
                </a:lnTo>
                <a:lnTo>
                  <a:pt x="256" y="90"/>
                </a:lnTo>
                <a:lnTo>
                  <a:pt x="250" y="78"/>
                </a:lnTo>
                <a:lnTo>
                  <a:pt x="244" y="66"/>
                </a:lnTo>
                <a:lnTo>
                  <a:pt x="238" y="56"/>
                </a:lnTo>
                <a:lnTo>
                  <a:pt x="230" y="46"/>
                </a:lnTo>
                <a:lnTo>
                  <a:pt x="222" y="36"/>
                </a:lnTo>
                <a:lnTo>
                  <a:pt x="212" y="28"/>
                </a:lnTo>
                <a:lnTo>
                  <a:pt x="202" y="22"/>
                </a:lnTo>
                <a:lnTo>
                  <a:pt x="192" y="14"/>
                </a:lnTo>
                <a:lnTo>
                  <a:pt x="180" y="10"/>
                </a:lnTo>
                <a:lnTo>
                  <a:pt x="168" y="6"/>
                </a:lnTo>
                <a:lnTo>
                  <a:pt x="154" y="2"/>
                </a:lnTo>
                <a:lnTo>
                  <a:pt x="142" y="0"/>
                </a:lnTo>
                <a:lnTo>
                  <a:pt x="128" y="0"/>
                </a:lnTo>
                <a:close/>
              </a:path>
            </a:pathLst>
          </a:custGeom>
          <a:solidFill>
            <a:srgbClr val="EBDDC3"/>
          </a:solidFill>
          <a:ln>
            <a:noFill/>
          </a:ln>
        </p:spPr>
        <p:txBody>
          <a:bodyPr vert="horz" wrap="square" lIns="91440" tIns="45720" rIns="91440" bIns="45720" numCol="1" anchor="ctr" anchorCtr="0" compatLnSpc="1">
            <a:prstTxWarp prst="textNoShape">
              <a:avLst/>
            </a:prstTxWarp>
          </a:bodyPr>
          <a:lstStyle/>
          <a:p>
            <a:pPr algn="ctr"/>
            <a:r>
              <a:rPr lang="en-US" sz="2400" b="1" dirty="0"/>
              <a:t>7</a:t>
            </a:r>
          </a:p>
        </p:txBody>
      </p:sp>
      <p:sp>
        <p:nvSpPr>
          <p:cNvPr id="123" name="Freeform 52"/>
          <p:cNvSpPr>
            <a:spLocks/>
          </p:cNvSpPr>
          <p:nvPr/>
        </p:nvSpPr>
        <p:spPr bwMode="auto">
          <a:xfrm>
            <a:off x="2040778" y="568198"/>
            <a:ext cx="415925" cy="415925"/>
          </a:xfrm>
          <a:custGeom>
            <a:avLst/>
            <a:gdLst>
              <a:gd name="T0" fmla="*/ 222 w 262"/>
              <a:gd name="T1" fmla="*/ 36 h 262"/>
              <a:gd name="T2" fmla="*/ 200 w 262"/>
              <a:gd name="T3" fmla="*/ 20 h 262"/>
              <a:gd name="T4" fmla="*/ 178 w 262"/>
              <a:gd name="T5" fmla="*/ 8 h 262"/>
              <a:gd name="T6" fmla="*/ 152 w 262"/>
              <a:gd name="T7" fmla="*/ 2 h 262"/>
              <a:gd name="T8" fmla="*/ 128 w 262"/>
              <a:gd name="T9" fmla="*/ 0 h 262"/>
              <a:gd name="T10" fmla="*/ 102 w 262"/>
              <a:gd name="T11" fmla="*/ 4 h 262"/>
              <a:gd name="T12" fmla="*/ 78 w 262"/>
              <a:gd name="T13" fmla="*/ 10 h 262"/>
              <a:gd name="T14" fmla="*/ 56 w 262"/>
              <a:gd name="T15" fmla="*/ 24 h 262"/>
              <a:gd name="T16" fmla="*/ 36 w 262"/>
              <a:gd name="T17" fmla="*/ 40 h 262"/>
              <a:gd name="T18" fmla="*/ 28 w 262"/>
              <a:gd name="T19" fmla="*/ 50 h 262"/>
              <a:gd name="T20" fmla="*/ 14 w 262"/>
              <a:gd name="T21" fmla="*/ 72 h 262"/>
              <a:gd name="T22" fmla="*/ 4 w 262"/>
              <a:gd name="T23" fmla="*/ 96 h 262"/>
              <a:gd name="T24" fmla="*/ 0 w 262"/>
              <a:gd name="T25" fmla="*/ 122 h 262"/>
              <a:gd name="T26" fmla="*/ 2 w 262"/>
              <a:gd name="T27" fmla="*/ 146 h 262"/>
              <a:gd name="T28" fmla="*/ 6 w 262"/>
              <a:gd name="T29" fmla="*/ 170 h 262"/>
              <a:gd name="T30" fmla="*/ 16 w 262"/>
              <a:gd name="T31" fmla="*/ 194 h 262"/>
              <a:gd name="T32" fmla="*/ 32 w 262"/>
              <a:gd name="T33" fmla="*/ 216 h 262"/>
              <a:gd name="T34" fmla="*/ 40 w 262"/>
              <a:gd name="T35" fmla="*/ 226 h 262"/>
              <a:gd name="T36" fmla="*/ 62 w 262"/>
              <a:gd name="T37" fmla="*/ 242 h 262"/>
              <a:gd name="T38" fmla="*/ 84 w 262"/>
              <a:gd name="T39" fmla="*/ 254 h 262"/>
              <a:gd name="T40" fmla="*/ 108 w 262"/>
              <a:gd name="T41" fmla="*/ 260 h 262"/>
              <a:gd name="T42" fmla="*/ 134 w 262"/>
              <a:gd name="T43" fmla="*/ 262 h 262"/>
              <a:gd name="T44" fmla="*/ 158 w 262"/>
              <a:gd name="T45" fmla="*/ 258 h 262"/>
              <a:gd name="T46" fmla="*/ 182 w 262"/>
              <a:gd name="T47" fmla="*/ 250 h 262"/>
              <a:gd name="T48" fmla="*/ 206 w 262"/>
              <a:gd name="T49" fmla="*/ 238 h 262"/>
              <a:gd name="T50" fmla="*/ 226 w 262"/>
              <a:gd name="T51" fmla="*/ 222 h 262"/>
              <a:gd name="T52" fmla="*/ 234 w 262"/>
              <a:gd name="T53" fmla="*/ 212 h 262"/>
              <a:gd name="T54" fmla="*/ 248 w 262"/>
              <a:gd name="T55" fmla="*/ 190 h 262"/>
              <a:gd name="T56" fmla="*/ 256 w 262"/>
              <a:gd name="T57" fmla="*/ 166 h 262"/>
              <a:gd name="T58" fmla="*/ 262 w 262"/>
              <a:gd name="T59" fmla="*/ 140 h 262"/>
              <a:gd name="T60" fmla="*/ 260 w 262"/>
              <a:gd name="T61" fmla="*/ 116 h 262"/>
              <a:gd name="T62" fmla="*/ 256 w 262"/>
              <a:gd name="T63" fmla="*/ 90 h 262"/>
              <a:gd name="T64" fmla="*/ 246 w 262"/>
              <a:gd name="T65" fmla="*/ 68 h 262"/>
              <a:gd name="T66" fmla="*/ 230 w 262"/>
              <a:gd name="T67" fmla="*/ 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62">
                <a:moveTo>
                  <a:pt x="222" y="36"/>
                </a:moveTo>
                <a:lnTo>
                  <a:pt x="222" y="36"/>
                </a:lnTo>
                <a:lnTo>
                  <a:pt x="210" y="28"/>
                </a:lnTo>
                <a:lnTo>
                  <a:pt x="200" y="20"/>
                </a:lnTo>
                <a:lnTo>
                  <a:pt x="188" y="14"/>
                </a:lnTo>
                <a:lnTo>
                  <a:pt x="178" y="8"/>
                </a:lnTo>
                <a:lnTo>
                  <a:pt x="166" y="4"/>
                </a:lnTo>
                <a:lnTo>
                  <a:pt x="152" y="2"/>
                </a:lnTo>
                <a:lnTo>
                  <a:pt x="140" y="0"/>
                </a:lnTo>
                <a:lnTo>
                  <a:pt x="128" y="0"/>
                </a:lnTo>
                <a:lnTo>
                  <a:pt x="116" y="2"/>
                </a:lnTo>
                <a:lnTo>
                  <a:pt x="102" y="4"/>
                </a:lnTo>
                <a:lnTo>
                  <a:pt x="90" y="6"/>
                </a:lnTo>
                <a:lnTo>
                  <a:pt x="78" y="10"/>
                </a:lnTo>
                <a:lnTo>
                  <a:pt x="68" y="16"/>
                </a:lnTo>
                <a:lnTo>
                  <a:pt x="56" y="24"/>
                </a:lnTo>
                <a:lnTo>
                  <a:pt x="46" y="32"/>
                </a:lnTo>
                <a:lnTo>
                  <a:pt x="36" y="40"/>
                </a:lnTo>
                <a:lnTo>
                  <a:pt x="36" y="40"/>
                </a:lnTo>
                <a:lnTo>
                  <a:pt x="28" y="50"/>
                </a:lnTo>
                <a:lnTo>
                  <a:pt x="20" y="62"/>
                </a:lnTo>
                <a:lnTo>
                  <a:pt x="14" y="72"/>
                </a:lnTo>
                <a:lnTo>
                  <a:pt x="8" y="84"/>
                </a:lnTo>
                <a:lnTo>
                  <a:pt x="4" y="96"/>
                </a:lnTo>
                <a:lnTo>
                  <a:pt x="2" y="108"/>
                </a:lnTo>
                <a:lnTo>
                  <a:pt x="0" y="122"/>
                </a:lnTo>
                <a:lnTo>
                  <a:pt x="0" y="134"/>
                </a:lnTo>
                <a:lnTo>
                  <a:pt x="2" y="146"/>
                </a:lnTo>
                <a:lnTo>
                  <a:pt x="4" y="158"/>
                </a:lnTo>
                <a:lnTo>
                  <a:pt x="6" y="170"/>
                </a:lnTo>
                <a:lnTo>
                  <a:pt x="10" y="182"/>
                </a:lnTo>
                <a:lnTo>
                  <a:pt x="16" y="194"/>
                </a:lnTo>
                <a:lnTo>
                  <a:pt x="24" y="206"/>
                </a:lnTo>
                <a:lnTo>
                  <a:pt x="32" y="216"/>
                </a:lnTo>
                <a:lnTo>
                  <a:pt x="40" y="226"/>
                </a:lnTo>
                <a:lnTo>
                  <a:pt x="40" y="226"/>
                </a:lnTo>
                <a:lnTo>
                  <a:pt x="50" y="234"/>
                </a:lnTo>
                <a:lnTo>
                  <a:pt x="62" y="242"/>
                </a:lnTo>
                <a:lnTo>
                  <a:pt x="72" y="248"/>
                </a:lnTo>
                <a:lnTo>
                  <a:pt x="84" y="254"/>
                </a:lnTo>
                <a:lnTo>
                  <a:pt x="96" y="258"/>
                </a:lnTo>
                <a:lnTo>
                  <a:pt x="108" y="260"/>
                </a:lnTo>
                <a:lnTo>
                  <a:pt x="122" y="262"/>
                </a:lnTo>
                <a:lnTo>
                  <a:pt x="134" y="262"/>
                </a:lnTo>
                <a:lnTo>
                  <a:pt x="146" y="260"/>
                </a:lnTo>
                <a:lnTo>
                  <a:pt x="158" y="258"/>
                </a:lnTo>
                <a:lnTo>
                  <a:pt x="170" y="256"/>
                </a:lnTo>
                <a:lnTo>
                  <a:pt x="182" y="250"/>
                </a:lnTo>
                <a:lnTo>
                  <a:pt x="194" y="246"/>
                </a:lnTo>
                <a:lnTo>
                  <a:pt x="206" y="238"/>
                </a:lnTo>
                <a:lnTo>
                  <a:pt x="216" y="230"/>
                </a:lnTo>
                <a:lnTo>
                  <a:pt x="226" y="222"/>
                </a:lnTo>
                <a:lnTo>
                  <a:pt x="226" y="222"/>
                </a:lnTo>
                <a:lnTo>
                  <a:pt x="234" y="212"/>
                </a:lnTo>
                <a:lnTo>
                  <a:pt x="242" y="200"/>
                </a:lnTo>
                <a:lnTo>
                  <a:pt x="248" y="190"/>
                </a:lnTo>
                <a:lnTo>
                  <a:pt x="252" y="178"/>
                </a:lnTo>
                <a:lnTo>
                  <a:pt x="256" y="166"/>
                </a:lnTo>
                <a:lnTo>
                  <a:pt x="260" y="154"/>
                </a:lnTo>
                <a:lnTo>
                  <a:pt x="262" y="140"/>
                </a:lnTo>
                <a:lnTo>
                  <a:pt x="262" y="128"/>
                </a:lnTo>
                <a:lnTo>
                  <a:pt x="260" y="116"/>
                </a:lnTo>
                <a:lnTo>
                  <a:pt x="258" y="104"/>
                </a:lnTo>
                <a:lnTo>
                  <a:pt x="256" y="90"/>
                </a:lnTo>
                <a:lnTo>
                  <a:pt x="250" y="80"/>
                </a:lnTo>
                <a:lnTo>
                  <a:pt x="246" y="68"/>
                </a:lnTo>
                <a:lnTo>
                  <a:pt x="238" y="56"/>
                </a:lnTo>
                <a:lnTo>
                  <a:pt x="230" y="46"/>
                </a:lnTo>
                <a:lnTo>
                  <a:pt x="222" y="36"/>
                </a:lnTo>
                <a:close/>
              </a:path>
            </a:pathLst>
          </a:custGeom>
          <a:solidFill>
            <a:srgbClr val="DD8047"/>
          </a:solidFill>
          <a:ln>
            <a:noFill/>
          </a:ln>
        </p:spPr>
        <p:txBody>
          <a:bodyPr vert="horz" wrap="square" lIns="91440" tIns="45720" rIns="91440" bIns="45720" numCol="1" anchor="ctr" anchorCtr="0" compatLnSpc="1">
            <a:prstTxWarp prst="textNoShape">
              <a:avLst/>
            </a:prstTxWarp>
          </a:bodyPr>
          <a:lstStyle/>
          <a:p>
            <a:pPr algn="ctr"/>
            <a:r>
              <a:rPr lang="en-US" sz="2400" b="1" dirty="0"/>
              <a:t>8</a:t>
            </a:r>
          </a:p>
        </p:txBody>
      </p:sp>
      <p:pic>
        <p:nvPicPr>
          <p:cNvPr id="130" name="Picture 129" descr="Logo&#10;&#10;Description automatically generated">
            <a:extLst>
              <a:ext uri="{FF2B5EF4-FFF2-40B4-BE49-F238E27FC236}">
                <a16:creationId xmlns:a16="http://schemas.microsoft.com/office/drawing/2014/main" id="{9F483FE2-4264-064D-BF06-643D3A4E3A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4920" y="1807"/>
            <a:ext cx="347080" cy="347080"/>
          </a:xfrm>
          <a:prstGeom prst="rect">
            <a:avLst/>
          </a:prstGeom>
        </p:spPr>
      </p:pic>
    </p:spTree>
    <p:extLst>
      <p:ext uri="{BB962C8B-B14F-4D97-AF65-F5344CB8AC3E}">
        <p14:creationId xmlns:p14="http://schemas.microsoft.com/office/powerpoint/2010/main" val="300899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par>
                                <p:cTn id="11" presetID="10"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childTnLst>
                                </p:cTn>
                              </p:par>
                              <p:par>
                                <p:cTn id="14" presetID="10" presetClass="entr" presetSubtype="0" fill="hold" nodeType="with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fade">
                                      <p:cBhvr>
                                        <p:cTn id="16" dur="500"/>
                                        <p:tgtEl>
                                          <p:spTgt spid="125"/>
                                        </p:tgtEl>
                                      </p:cBhvr>
                                    </p:animEffect>
                                  </p:childTnLst>
                                </p:cTn>
                              </p:par>
                              <p:par>
                                <p:cTn id="17" presetID="10" presetClass="entr" presetSubtype="0" fill="hold" nodeType="with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500"/>
                                        <p:tgtEl>
                                          <p:spTgt spid="141"/>
                                        </p:tgtEl>
                                      </p:cBhvr>
                                    </p:animEffect>
                                  </p:childTnLst>
                                </p:cTn>
                              </p:par>
                              <p:par>
                                <p:cTn id="20" presetID="10" presetClass="entr" presetSubtype="0" fill="hold" nodeType="with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500"/>
                                        <p:tgtEl>
                                          <p:spTgt spid="138"/>
                                        </p:tgtEl>
                                      </p:cBhvr>
                                    </p:animEffect>
                                  </p:childTnLst>
                                </p:cTn>
                              </p:par>
                              <p:par>
                                <p:cTn id="23" presetID="10" presetClass="entr" presetSubtype="0" fill="hold" nodeType="with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fade">
                                      <p:cBhvr>
                                        <p:cTn id="25" dur="500"/>
                                        <p:tgtEl>
                                          <p:spTgt spid="135"/>
                                        </p:tgtEl>
                                      </p:cBhvr>
                                    </p:animEffect>
                                  </p:childTnLst>
                                </p:cTn>
                              </p:par>
                              <p:par>
                                <p:cTn id="26" presetID="10" presetClass="entr" presetSubtype="0" fill="hold" nodeType="with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fade">
                                      <p:cBhvr>
                                        <p:cTn id="28"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5235397" y="1714180"/>
            <a:ext cx="10282237" cy="10088627"/>
            <a:chOff x="2976563" y="368300"/>
            <a:chExt cx="6238875" cy="6121400"/>
          </a:xfrm>
          <a:solidFill>
            <a:schemeClr val="accent3"/>
          </a:solidFill>
        </p:grpSpPr>
        <p:grpSp>
          <p:nvGrpSpPr>
            <p:cNvPr id="48" name="Group 47"/>
            <p:cNvGrpSpPr/>
            <p:nvPr/>
          </p:nvGrpSpPr>
          <p:grpSpPr>
            <a:xfrm>
              <a:off x="3484563" y="368300"/>
              <a:ext cx="2627313" cy="3021013"/>
              <a:chOff x="3484563" y="368300"/>
              <a:chExt cx="2627313" cy="3021013"/>
            </a:xfrm>
            <a:grpFill/>
          </p:grpSpPr>
          <p:sp>
            <p:nvSpPr>
              <p:cNvPr id="49" name="Freeform 7"/>
              <p:cNvSpPr>
                <a:spLocks/>
              </p:cNvSpPr>
              <p:nvPr/>
            </p:nvSpPr>
            <p:spPr bwMode="auto">
              <a:xfrm>
                <a:off x="3484563" y="803275"/>
                <a:ext cx="2627313" cy="2586038"/>
              </a:xfrm>
              <a:custGeom>
                <a:avLst/>
                <a:gdLst>
                  <a:gd name="T0" fmla="*/ 582 w 1655"/>
                  <a:gd name="T1" fmla="*/ 1621 h 1629"/>
                  <a:gd name="T2" fmla="*/ 592 w 1655"/>
                  <a:gd name="T3" fmla="*/ 1517 h 1629"/>
                  <a:gd name="T4" fmla="*/ 610 w 1655"/>
                  <a:gd name="T5" fmla="*/ 1417 h 1629"/>
                  <a:gd name="T6" fmla="*/ 638 w 1655"/>
                  <a:gd name="T7" fmla="*/ 1321 h 1629"/>
                  <a:gd name="T8" fmla="*/ 675 w 1655"/>
                  <a:gd name="T9" fmla="*/ 1229 h 1629"/>
                  <a:gd name="T10" fmla="*/ 719 w 1655"/>
                  <a:gd name="T11" fmla="*/ 1139 h 1629"/>
                  <a:gd name="T12" fmla="*/ 771 w 1655"/>
                  <a:gd name="T13" fmla="*/ 1057 h 1629"/>
                  <a:gd name="T14" fmla="*/ 829 w 1655"/>
                  <a:gd name="T15" fmla="*/ 977 h 1629"/>
                  <a:gd name="T16" fmla="*/ 895 w 1655"/>
                  <a:gd name="T17" fmla="*/ 905 h 1629"/>
                  <a:gd name="T18" fmla="*/ 965 w 1655"/>
                  <a:gd name="T19" fmla="*/ 837 h 1629"/>
                  <a:gd name="T20" fmla="*/ 1043 w 1655"/>
                  <a:gd name="T21" fmla="*/ 777 h 1629"/>
                  <a:gd name="T22" fmla="*/ 1125 w 1655"/>
                  <a:gd name="T23" fmla="*/ 723 h 1629"/>
                  <a:gd name="T24" fmla="*/ 1211 w 1655"/>
                  <a:gd name="T25" fmla="*/ 678 h 1629"/>
                  <a:gd name="T26" fmla="*/ 1303 w 1655"/>
                  <a:gd name="T27" fmla="*/ 640 h 1629"/>
                  <a:gd name="T28" fmla="*/ 1399 w 1655"/>
                  <a:gd name="T29" fmla="*/ 610 h 1629"/>
                  <a:gd name="T30" fmla="*/ 1497 w 1655"/>
                  <a:gd name="T31" fmla="*/ 588 h 1629"/>
                  <a:gd name="T32" fmla="*/ 1599 w 1655"/>
                  <a:gd name="T33" fmla="*/ 576 h 1629"/>
                  <a:gd name="T34" fmla="*/ 1583 w 1655"/>
                  <a:gd name="T35" fmla="*/ 0 h 1629"/>
                  <a:gd name="T36" fmla="*/ 1503 w 1655"/>
                  <a:gd name="T37" fmla="*/ 6 h 1629"/>
                  <a:gd name="T38" fmla="*/ 1345 w 1655"/>
                  <a:gd name="T39" fmla="*/ 30 h 1629"/>
                  <a:gd name="T40" fmla="*/ 1191 w 1655"/>
                  <a:gd name="T41" fmla="*/ 68 h 1629"/>
                  <a:gd name="T42" fmla="*/ 1043 w 1655"/>
                  <a:gd name="T43" fmla="*/ 120 h 1629"/>
                  <a:gd name="T44" fmla="*/ 903 w 1655"/>
                  <a:gd name="T45" fmla="*/ 186 h 1629"/>
                  <a:gd name="T46" fmla="*/ 771 w 1655"/>
                  <a:gd name="T47" fmla="*/ 264 h 1629"/>
                  <a:gd name="T48" fmla="*/ 644 w 1655"/>
                  <a:gd name="T49" fmla="*/ 352 h 1629"/>
                  <a:gd name="T50" fmla="*/ 528 w 1655"/>
                  <a:gd name="T51" fmla="*/ 452 h 1629"/>
                  <a:gd name="T52" fmla="*/ 422 w 1655"/>
                  <a:gd name="T53" fmla="*/ 560 h 1629"/>
                  <a:gd name="T54" fmla="*/ 324 w 1655"/>
                  <a:gd name="T55" fmla="*/ 680 h 1629"/>
                  <a:gd name="T56" fmla="*/ 240 w 1655"/>
                  <a:gd name="T57" fmla="*/ 807 h 1629"/>
                  <a:gd name="T58" fmla="*/ 166 w 1655"/>
                  <a:gd name="T59" fmla="*/ 941 h 1629"/>
                  <a:gd name="T60" fmla="*/ 104 w 1655"/>
                  <a:gd name="T61" fmla="*/ 1085 h 1629"/>
                  <a:gd name="T62" fmla="*/ 58 w 1655"/>
                  <a:gd name="T63" fmla="*/ 1233 h 1629"/>
                  <a:gd name="T64" fmla="*/ 24 w 1655"/>
                  <a:gd name="T65" fmla="*/ 1389 h 1629"/>
                  <a:gd name="T66" fmla="*/ 4 w 1655"/>
                  <a:gd name="T67" fmla="*/ 1549 h 1629"/>
                  <a:gd name="T68" fmla="*/ 310 w 1655"/>
                  <a:gd name="T69" fmla="*/ 1565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5" h="1629">
                    <a:moveTo>
                      <a:pt x="582" y="1621"/>
                    </a:moveTo>
                    <a:lnTo>
                      <a:pt x="582" y="1621"/>
                    </a:lnTo>
                    <a:lnTo>
                      <a:pt x="586" y="1569"/>
                    </a:lnTo>
                    <a:lnTo>
                      <a:pt x="592" y="1517"/>
                    </a:lnTo>
                    <a:lnTo>
                      <a:pt x="600" y="1467"/>
                    </a:lnTo>
                    <a:lnTo>
                      <a:pt x="610" y="1417"/>
                    </a:lnTo>
                    <a:lnTo>
                      <a:pt x="624" y="1369"/>
                    </a:lnTo>
                    <a:lnTo>
                      <a:pt x="638" y="1321"/>
                    </a:lnTo>
                    <a:lnTo>
                      <a:pt x="656" y="1275"/>
                    </a:lnTo>
                    <a:lnTo>
                      <a:pt x="675" y="1229"/>
                    </a:lnTo>
                    <a:lnTo>
                      <a:pt x="697" y="1183"/>
                    </a:lnTo>
                    <a:lnTo>
                      <a:pt x="719" y="1139"/>
                    </a:lnTo>
                    <a:lnTo>
                      <a:pt x="745" y="1097"/>
                    </a:lnTo>
                    <a:lnTo>
                      <a:pt x="771" y="1057"/>
                    </a:lnTo>
                    <a:lnTo>
                      <a:pt x="799" y="1017"/>
                    </a:lnTo>
                    <a:lnTo>
                      <a:pt x="829" y="977"/>
                    </a:lnTo>
                    <a:lnTo>
                      <a:pt x="861" y="941"/>
                    </a:lnTo>
                    <a:lnTo>
                      <a:pt x="895" y="905"/>
                    </a:lnTo>
                    <a:lnTo>
                      <a:pt x="929" y="871"/>
                    </a:lnTo>
                    <a:lnTo>
                      <a:pt x="965" y="837"/>
                    </a:lnTo>
                    <a:lnTo>
                      <a:pt x="1003" y="807"/>
                    </a:lnTo>
                    <a:lnTo>
                      <a:pt x="1043" y="777"/>
                    </a:lnTo>
                    <a:lnTo>
                      <a:pt x="1083" y="749"/>
                    </a:lnTo>
                    <a:lnTo>
                      <a:pt x="1125" y="723"/>
                    </a:lnTo>
                    <a:lnTo>
                      <a:pt x="1167" y="699"/>
                    </a:lnTo>
                    <a:lnTo>
                      <a:pt x="1211" y="678"/>
                    </a:lnTo>
                    <a:lnTo>
                      <a:pt x="1257" y="658"/>
                    </a:lnTo>
                    <a:lnTo>
                      <a:pt x="1303" y="640"/>
                    </a:lnTo>
                    <a:lnTo>
                      <a:pt x="1351" y="624"/>
                    </a:lnTo>
                    <a:lnTo>
                      <a:pt x="1399" y="610"/>
                    </a:lnTo>
                    <a:lnTo>
                      <a:pt x="1447" y="598"/>
                    </a:lnTo>
                    <a:lnTo>
                      <a:pt x="1497" y="588"/>
                    </a:lnTo>
                    <a:lnTo>
                      <a:pt x="1549" y="580"/>
                    </a:lnTo>
                    <a:lnTo>
                      <a:pt x="1599" y="576"/>
                    </a:lnTo>
                    <a:lnTo>
                      <a:pt x="1655" y="308"/>
                    </a:lnTo>
                    <a:lnTo>
                      <a:pt x="1583" y="0"/>
                    </a:lnTo>
                    <a:lnTo>
                      <a:pt x="1583" y="0"/>
                    </a:lnTo>
                    <a:lnTo>
                      <a:pt x="1503" y="6"/>
                    </a:lnTo>
                    <a:lnTo>
                      <a:pt x="1423" y="16"/>
                    </a:lnTo>
                    <a:lnTo>
                      <a:pt x="1345" y="30"/>
                    </a:lnTo>
                    <a:lnTo>
                      <a:pt x="1267" y="48"/>
                    </a:lnTo>
                    <a:lnTo>
                      <a:pt x="1191" y="68"/>
                    </a:lnTo>
                    <a:lnTo>
                      <a:pt x="1117" y="94"/>
                    </a:lnTo>
                    <a:lnTo>
                      <a:pt x="1043" y="120"/>
                    </a:lnTo>
                    <a:lnTo>
                      <a:pt x="973" y="152"/>
                    </a:lnTo>
                    <a:lnTo>
                      <a:pt x="903" y="186"/>
                    </a:lnTo>
                    <a:lnTo>
                      <a:pt x="835" y="222"/>
                    </a:lnTo>
                    <a:lnTo>
                      <a:pt x="771" y="264"/>
                    </a:lnTo>
                    <a:lnTo>
                      <a:pt x="707" y="306"/>
                    </a:lnTo>
                    <a:lnTo>
                      <a:pt x="644" y="352"/>
                    </a:lnTo>
                    <a:lnTo>
                      <a:pt x="584" y="400"/>
                    </a:lnTo>
                    <a:lnTo>
                      <a:pt x="528" y="452"/>
                    </a:lnTo>
                    <a:lnTo>
                      <a:pt x="474" y="504"/>
                    </a:lnTo>
                    <a:lnTo>
                      <a:pt x="422" y="560"/>
                    </a:lnTo>
                    <a:lnTo>
                      <a:pt x="372" y="620"/>
                    </a:lnTo>
                    <a:lnTo>
                      <a:pt x="324" y="680"/>
                    </a:lnTo>
                    <a:lnTo>
                      <a:pt x="280" y="741"/>
                    </a:lnTo>
                    <a:lnTo>
                      <a:pt x="240" y="807"/>
                    </a:lnTo>
                    <a:lnTo>
                      <a:pt x="202" y="873"/>
                    </a:lnTo>
                    <a:lnTo>
                      <a:pt x="166" y="941"/>
                    </a:lnTo>
                    <a:lnTo>
                      <a:pt x="134" y="1013"/>
                    </a:lnTo>
                    <a:lnTo>
                      <a:pt x="104" y="1085"/>
                    </a:lnTo>
                    <a:lnTo>
                      <a:pt x="80" y="1159"/>
                    </a:lnTo>
                    <a:lnTo>
                      <a:pt x="58" y="1233"/>
                    </a:lnTo>
                    <a:lnTo>
                      <a:pt x="38" y="1311"/>
                    </a:lnTo>
                    <a:lnTo>
                      <a:pt x="24" y="1389"/>
                    </a:lnTo>
                    <a:lnTo>
                      <a:pt x="12" y="1467"/>
                    </a:lnTo>
                    <a:lnTo>
                      <a:pt x="4" y="1549"/>
                    </a:lnTo>
                    <a:lnTo>
                      <a:pt x="0" y="1629"/>
                    </a:lnTo>
                    <a:lnTo>
                      <a:pt x="310" y="1565"/>
                    </a:lnTo>
                    <a:lnTo>
                      <a:pt x="582" y="16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p:cNvSpPr>
                <a:spLocks/>
              </p:cNvSpPr>
              <p:nvPr/>
            </p:nvSpPr>
            <p:spPr bwMode="auto">
              <a:xfrm>
                <a:off x="4927601" y="368300"/>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0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78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4"/>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6"/>
                    </a:lnTo>
                    <a:lnTo>
                      <a:pt x="286" y="620"/>
                    </a:lnTo>
                    <a:lnTo>
                      <a:pt x="318" y="622"/>
                    </a:lnTo>
                    <a:lnTo>
                      <a:pt x="318" y="622"/>
                    </a:lnTo>
                    <a:lnTo>
                      <a:pt x="350" y="620"/>
                    </a:lnTo>
                    <a:lnTo>
                      <a:pt x="382" y="614"/>
                    </a:lnTo>
                    <a:lnTo>
                      <a:pt x="410" y="606"/>
                    </a:lnTo>
                    <a:lnTo>
                      <a:pt x="440" y="594"/>
                    </a:lnTo>
                    <a:lnTo>
                      <a:pt x="466" y="580"/>
                    </a:lnTo>
                    <a:lnTo>
                      <a:pt x="492" y="564"/>
                    </a:lnTo>
                    <a:lnTo>
                      <a:pt x="516" y="546"/>
                    </a:lnTo>
                    <a:lnTo>
                      <a:pt x="536" y="526"/>
                    </a:lnTo>
                    <a:lnTo>
                      <a:pt x="556" y="504"/>
                    </a:lnTo>
                    <a:lnTo>
                      <a:pt x="574" y="478"/>
                    </a:lnTo>
                    <a:lnTo>
                      <a:pt x="588" y="452"/>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0"/>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1"/>
              <p:cNvSpPr>
                <a:spLocks/>
              </p:cNvSpPr>
              <p:nvPr/>
            </p:nvSpPr>
            <p:spPr bwMode="auto">
              <a:xfrm>
                <a:off x="5060951" y="501650"/>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4 h 454"/>
                  <a:gd name="T20" fmla="*/ 12 w 454"/>
                  <a:gd name="T21" fmla="*/ 298 h 454"/>
                  <a:gd name="T22" fmla="*/ 30 w 454"/>
                  <a:gd name="T23" fmla="*/ 340 h 454"/>
                  <a:gd name="T24" fmla="*/ 56 w 454"/>
                  <a:gd name="T25" fmla="*/ 374 h 454"/>
                  <a:gd name="T26" fmla="*/ 88 w 454"/>
                  <a:gd name="T27" fmla="*/ 404 h 454"/>
                  <a:gd name="T28" fmla="*/ 124 w 454"/>
                  <a:gd name="T29" fmla="*/ 428 h 454"/>
                  <a:gd name="T30" fmla="*/ 166 w 454"/>
                  <a:gd name="T31" fmla="*/ 444 h 454"/>
                  <a:gd name="T32" fmla="*/ 210 w 454"/>
                  <a:gd name="T33" fmla="*/ 452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2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4"/>
                    </a:lnTo>
                    <a:lnTo>
                      <a:pt x="64" y="70"/>
                    </a:lnTo>
                    <a:lnTo>
                      <a:pt x="50" y="86"/>
                    </a:lnTo>
                    <a:lnTo>
                      <a:pt x="36" y="104"/>
                    </a:lnTo>
                    <a:lnTo>
                      <a:pt x="26" y="122"/>
                    </a:lnTo>
                    <a:lnTo>
                      <a:pt x="16" y="144"/>
                    </a:lnTo>
                    <a:lnTo>
                      <a:pt x="10" y="164"/>
                    </a:lnTo>
                    <a:lnTo>
                      <a:pt x="4" y="186"/>
                    </a:lnTo>
                    <a:lnTo>
                      <a:pt x="2" y="208"/>
                    </a:lnTo>
                    <a:lnTo>
                      <a:pt x="0" y="232"/>
                    </a:lnTo>
                    <a:lnTo>
                      <a:pt x="0" y="232"/>
                    </a:lnTo>
                    <a:lnTo>
                      <a:pt x="2" y="254"/>
                    </a:lnTo>
                    <a:lnTo>
                      <a:pt x="6" y="278"/>
                    </a:lnTo>
                    <a:lnTo>
                      <a:pt x="12" y="298"/>
                    </a:lnTo>
                    <a:lnTo>
                      <a:pt x="20" y="320"/>
                    </a:lnTo>
                    <a:lnTo>
                      <a:pt x="30" y="340"/>
                    </a:lnTo>
                    <a:lnTo>
                      <a:pt x="42" y="358"/>
                    </a:lnTo>
                    <a:lnTo>
                      <a:pt x="56" y="374"/>
                    </a:lnTo>
                    <a:lnTo>
                      <a:pt x="70" y="390"/>
                    </a:lnTo>
                    <a:lnTo>
                      <a:pt x="88" y="404"/>
                    </a:lnTo>
                    <a:lnTo>
                      <a:pt x="106" y="418"/>
                    </a:lnTo>
                    <a:lnTo>
                      <a:pt x="124" y="428"/>
                    </a:lnTo>
                    <a:lnTo>
                      <a:pt x="144" y="438"/>
                    </a:lnTo>
                    <a:lnTo>
                      <a:pt x="166" y="444"/>
                    </a:lnTo>
                    <a:lnTo>
                      <a:pt x="188" y="450"/>
                    </a:lnTo>
                    <a:lnTo>
                      <a:pt x="210" y="452"/>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6"/>
                    </a:lnTo>
                    <a:lnTo>
                      <a:pt x="418" y="350"/>
                    </a:lnTo>
                    <a:lnTo>
                      <a:pt x="430" y="330"/>
                    </a:lnTo>
                    <a:lnTo>
                      <a:pt x="438" y="310"/>
                    </a:lnTo>
                    <a:lnTo>
                      <a:pt x="446" y="290"/>
                    </a:lnTo>
                    <a:lnTo>
                      <a:pt x="452" y="268"/>
                    </a:lnTo>
                    <a:lnTo>
                      <a:pt x="454" y="244"/>
                    </a:lnTo>
                    <a:lnTo>
                      <a:pt x="454" y="222"/>
                    </a:lnTo>
                    <a:lnTo>
                      <a:pt x="454" y="222"/>
                    </a:lnTo>
                    <a:lnTo>
                      <a:pt x="452" y="198"/>
                    </a:lnTo>
                    <a:lnTo>
                      <a:pt x="448" y="176"/>
                    </a:lnTo>
                    <a:lnTo>
                      <a:pt x="442" y="154"/>
                    </a:lnTo>
                    <a:lnTo>
                      <a:pt x="434" y="134"/>
                    </a:lnTo>
                    <a:lnTo>
                      <a:pt x="424" y="114"/>
                    </a:lnTo>
                    <a:lnTo>
                      <a:pt x="414"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6203951" y="800100"/>
              <a:ext cx="3011487" cy="2608263"/>
              <a:chOff x="6203951" y="800100"/>
              <a:chExt cx="3011487" cy="2608263"/>
            </a:xfrm>
            <a:grpFill/>
          </p:grpSpPr>
          <p:sp>
            <p:nvSpPr>
              <p:cNvPr id="53" name="Freeform 13"/>
              <p:cNvSpPr>
                <a:spLocks/>
              </p:cNvSpPr>
              <p:nvPr/>
            </p:nvSpPr>
            <p:spPr bwMode="auto">
              <a:xfrm>
                <a:off x="8228013" y="2176463"/>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0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6"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6"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4" y="546"/>
                    </a:lnTo>
                    <a:lnTo>
                      <a:pt x="536" y="526"/>
                    </a:lnTo>
                    <a:lnTo>
                      <a:pt x="556" y="504"/>
                    </a:lnTo>
                    <a:lnTo>
                      <a:pt x="574" y="480"/>
                    </a:lnTo>
                    <a:lnTo>
                      <a:pt x="588" y="454"/>
                    </a:lnTo>
                    <a:lnTo>
                      <a:pt x="600" y="426"/>
                    </a:lnTo>
                    <a:lnTo>
                      <a:pt x="610" y="396"/>
                    </a:lnTo>
                    <a:lnTo>
                      <a:pt x="618" y="366"/>
                    </a:lnTo>
                    <a:lnTo>
                      <a:pt x="622" y="336"/>
                    </a:lnTo>
                    <a:lnTo>
                      <a:pt x="622" y="304"/>
                    </a:lnTo>
                    <a:lnTo>
                      <a:pt x="622" y="304"/>
                    </a:lnTo>
                    <a:lnTo>
                      <a:pt x="620" y="272"/>
                    </a:lnTo>
                    <a:lnTo>
                      <a:pt x="614"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
              <p:cNvSpPr>
                <a:spLocks/>
              </p:cNvSpPr>
              <p:nvPr/>
            </p:nvSpPr>
            <p:spPr bwMode="auto">
              <a:xfrm>
                <a:off x="6203951" y="800100"/>
                <a:ext cx="2595563" cy="2608263"/>
              </a:xfrm>
              <a:custGeom>
                <a:avLst/>
                <a:gdLst>
                  <a:gd name="T0" fmla="*/ 1635 w 1635"/>
                  <a:gd name="T1" fmla="*/ 1573 h 1643"/>
                  <a:gd name="T2" fmla="*/ 1617 w 1635"/>
                  <a:gd name="T3" fmla="*/ 1413 h 1643"/>
                  <a:gd name="T4" fmla="*/ 1585 w 1635"/>
                  <a:gd name="T5" fmla="*/ 1259 h 1643"/>
                  <a:gd name="T6" fmla="*/ 1539 w 1635"/>
                  <a:gd name="T7" fmla="*/ 1109 h 1643"/>
                  <a:gd name="T8" fmla="*/ 1481 w 1635"/>
                  <a:gd name="T9" fmla="*/ 965 h 1643"/>
                  <a:gd name="T10" fmla="*/ 1409 w 1635"/>
                  <a:gd name="T11" fmla="*/ 829 h 1643"/>
                  <a:gd name="T12" fmla="*/ 1325 w 1635"/>
                  <a:gd name="T13" fmla="*/ 701 h 1643"/>
                  <a:gd name="T14" fmla="*/ 1231 w 1635"/>
                  <a:gd name="T15" fmla="*/ 580 h 1643"/>
                  <a:gd name="T16" fmla="*/ 1127 w 1635"/>
                  <a:gd name="T17" fmla="*/ 470 h 1643"/>
                  <a:gd name="T18" fmla="*/ 1013 w 1635"/>
                  <a:gd name="T19" fmla="*/ 370 h 1643"/>
                  <a:gd name="T20" fmla="*/ 888 w 1635"/>
                  <a:gd name="T21" fmla="*/ 278 h 1643"/>
                  <a:gd name="T22" fmla="*/ 756 w 1635"/>
                  <a:gd name="T23" fmla="*/ 200 h 1643"/>
                  <a:gd name="T24" fmla="*/ 616 w 1635"/>
                  <a:gd name="T25" fmla="*/ 132 h 1643"/>
                  <a:gd name="T26" fmla="*/ 472 w 1635"/>
                  <a:gd name="T27" fmla="*/ 78 h 1643"/>
                  <a:gd name="T28" fmla="*/ 320 w 1635"/>
                  <a:gd name="T29" fmla="*/ 38 h 1643"/>
                  <a:gd name="T30" fmla="*/ 162 w 1635"/>
                  <a:gd name="T31" fmla="*/ 12 h 1643"/>
                  <a:gd name="T32" fmla="*/ 0 w 1635"/>
                  <a:gd name="T33" fmla="*/ 0 h 1643"/>
                  <a:gd name="T34" fmla="*/ 10 w 1635"/>
                  <a:gd name="T35" fmla="*/ 574 h 1643"/>
                  <a:gd name="T36" fmla="*/ 64 w 1635"/>
                  <a:gd name="T37" fmla="*/ 578 h 1643"/>
                  <a:gd name="T38" fmla="*/ 166 w 1635"/>
                  <a:gd name="T39" fmla="*/ 592 h 1643"/>
                  <a:gd name="T40" fmla="*/ 266 w 1635"/>
                  <a:gd name="T41" fmla="*/ 614 h 1643"/>
                  <a:gd name="T42" fmla="*/ 362 w 1635"/>
                  <a:gd name="T43" fmla="*/ 646 h 1643"/>
                  <a:gd name="T44" fmla="*/ 452 w 1635"/>
                  <a:gd name="T45" fmla="*/ 684 h 1643"/>
                  <a:gd name="T46" fmla="*/ 540 w 1635"/>
                  <a:gd name="T47" fmla="*/ 731 h 1643"/>
                  <a:gd name="T48" fmla="*/ 622 w 1635"/>
                  <a:gd name="T49" fmla="*/ 785 h 1643"/>
                  <a:gd name="T50" fmla="*/ 700 w 1635"/>
                  <a:gd name="T51" fmla="*/ 847 h 1643"/>
                  <a:gd name="T52" fmla="*/ 770 w 1635"/>
                  <a:gd name="T53" fmla="*/ 915 h 1643"/>
                  <a:gd name="T54" fmla="*/ 834 w 1635"/>
                  <a:gd name="T55" fmla="*/ 991 h 1643"/>
                  <a:gd name="T56" fmla="*/ 892 w 1635"/>
                  <a:gd name="T57" fmla="*/ 1071 h 1643"/>
                  <a:gd name="T58" fmla="*/ 945 w 1635"/>
                  <a:gd name="T59" fmla="*/ 1155 h 1643"/>
                  <a:gd name="T60" fmla="*/ 987 w 1635"/>
                  <a:gd name="T61" fmla="*/ 1245 h 1643"/>
                  <a:gd name="T62" fmla="*/ 1023 w 1635"/>
                  <a:gd name="T63" fmla="*/ 1339 h 1643"/>
                  <a:gd name="T64" fmla="*/ 1049 w 1635"/>
                  <a:gd name="T65" fmla="*/ 1437 h 1643"/>
                  <a:gd name="T66" fmla="*/ 1067 w 1635"/>
                  <a:gd name="T67" fmla="*/ 1539 h 1643"/>
                  <a:gd name="T68" fmla="*/ 1333 w 1635"/>
                  <a:gd name="T69" fmla="*/ 1643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5" h="1643">
                    <a:moveTo>
                      <a:pt x="1635" y="1573"/>
                    </a:moveTo>
                    <a:lnTo>
                      <a:pt x="1635" y="1573"/>
                    </a:lnTo>
                    <a:lnTo>
                      <a:pt x="1627" y="1493"/>
                    </a:lnTo>
                    <a:lnTo>
                      <a:pt x="1617" y="1413"/>
                    </a:lnTo>
                    <a:lnTo>
                      <a:pt x="1603" y="1335"/>
                    </a:lnTo>
                    <a:lnTo>
                      <a:pt x="1585" y="1259"/>
                    </a:lnTo>
                    <a:lnTo>
                      <a:pt x="1565" y="1183"/>
                    </a:lnTo>
                    <a:lnTo>
                      <a:pt x="1539" y="1109"/>
                    </a:lnTo>
                    <a:lnTo>
                      <a:pt x="1511" y="1035"/>
                    </a:lnTo>
                    <a:lnTo>
                      <a:pt x="1481" y="965"/>
                    </a:lnTo>
                    <a:lnTo>
                      <a:pt x="1447" y="895"/>
                    </a:lnTo>
                    <a:lnTo>
                      <a:pt x="1409" y="829"/>
                    </a:lnTo>
                    <a:lnTo>
                      <a:pt x="1369" y="763"/>
                    </a:lnTo>
                    <a:lnTo>
                      <a:pt x="1325" y="701"/>
                    </a:lnTo>
                    <a:lnTo>
                      <a:pt x="1279" y="640"/>
                    </a:lnTo>
                    <a:lnTo>
                      <a:pt x="1231" y="580"/>
                    </a:lnTo>
                    <a:lnTo>
                      <a:pt x="1181" y="524"/>
                    </a:lnTo>
                    <a:lnTo>
                      <a:pt x="1127" y="470"/>
                    </a:lnTo>
                    <a:lnTo>
                      <a:pt x="1071" y="418"/>
                    </a:lnTo>
                    <a:lnTo>
                      <a:pt x="1013" y="370"/>
                    </a:lnTo>
                    <a:lnTo>
                      <a:pt x="951" y="322"/>
                    </a:lnTo>
                    <a:lnTo>
                      <a:pt x="888" y="278"/>
                    </a:lnTo>
                    <a:lnTo>
                      <a:pt x="822" y="238"/>
                    </a:lnTo>
                    <a:lnTo>
                      <a:pt x="756" y="200"/>
                    </a:lnTo>
                    <a:lnTo>
                      <a:pt x="688" y="164"/>
                    </a:lnTo>
                    <a:lnTo>
                      <a:pt x="616" y="132"/>
                    </a:lnTo>
                    <a:lnTo>
                      <a:pt x="544" y="104"/>
                    </a:lnTo>
                    <a:lnTo>
                      <a:pt x="472" y="78"/>
                    </a:lnTo>
                    <a:lnTo>
                      <a:pt x="396" y="56"/>
                    </a:lnTo>
                    <a:lnTo>
                      <a:pt x="320" y="38"/>
                    </a:lnTo>
                    <a:lnTo>
                      <a:pt x="242" y="22"/>
                    </a:lnTo>
                    <a:lnTo>
                      <a:pt x="162" y="12"/>
                    </a:lnTo>
                    <a:lnTo>
                      <a:pt x="82" y="4"/>
                    </a:lnTo>
                    <a:lnTo>
                      <a:pt x="0" y="0"/>
                    </a:lnTo>
                    <a:lnTo>
                      <a:pt x="66" y="310"/>
                    </a:lnTo>
                    <a:lnTo>
                      <a:pt x="10" y="574"/>
                    </a:lnTo>
                    <a:lnTo>
                      <a:pt x="10" y="574"/>
                    </a:lnTo>
                    <a:lnTo>
                      <a:pt x="64" y="578"/>
                    </a:lnTo>
                    <a:lnTo>
                      <a:pt x="114" y="584"/>
                    </a:lnTo>
                    <a:lnTo>
                      <a:pt x="166" y="592"/>
                    </a:lnTo>
                    <a:lnTo>
                      <a:pt x="216" y="602"/>
                    </a:lnTo>
                    <a:lnTo>
                      <a:pt x="266" y="614"/>
                    </a:lnTo>
                    <a:lnTo>
                      <a:pt x="314" y="628"/>
                    </a:lnTo>
                    <a:lnTo>
                      <a:pt x="362" y="646"/>
                    </a:lnTo>
                    <a:lnTo>
                      <a:pt x="408" y="664"/>
                    </a:lnTo>
                    <a:lnTo>
                      <a:pt x="452" y="684"/>
                    </a:lnTo>
                    <a:lnTo>
                      <a:pt x="498" y="707"/>
                    </a:lnTo>
                    <a:lnTo>
                      <a:pt x="540" y="731"/>
                    </a:lnTo>
                    <a:lnTo>
                      <a:pt x="582" y="757"/>
                    </a:lnTo>
                    <a:lnTo>
                      <a:pt x="622" y="785"/>
                    </a:lnTo>
                    <a:lnTo>
                      <a:pt x="662" y="815"/>
                    </a:lnTo>
                    <a:lnTo>
                      <a:pt x="700" y="847"/>
                    </a:lnTo>
                    <a:lnTo>
                      <a:pt x="736" y="881"/>
                    </a:lnTo>
                    <a:lnTo>
                      <a:pt x="770" y="915"/>
                    </a:lnTo>
                    <a:lnTo>
                      <a:pt x="804" y="953"/>
                    </a:lnTo>
                    <a:lnTo>
                      <a:pt x="834" y="991"/>
                    </a:lnTo>
                    <a:lnTo>
                      <a:pt x="864" y="1029"/>
                    </a:lnTo>
                    <a:lnTo>
                      <a:pt x="892" y="1071"/>
                    </a:lnTo>
                    <a:lnTo>
                      <a:pt x="919" y="1113"/>
                    </a:lnTo>
                    <a:lnTo>
                      <a:pt x="945" y="1155"/>
                    </a:lnTo>
                    <a:lnTo>
                      <a:pt x="967" y="1199"/>
                    </a:lnTo>
                    <a:lnTo>
                      <a:pt x="987" y="1245"/>
                    </a:lnTo>
                    <a:lnTo>
                      <a:pt x="1005" y="1291"/>
                    </a:lnTo>
                    <a:lnTo>
                      <a:pt x="1023" y="1339"/>
                    </a:lnTo>
                    <a:lnTo>
                      <a:pt x="1037" y="1387"/>
                    </a:lnTo>
                    <a:lnTo>
                      <a:pt x="1049" y="1437"/>
                    </a:lnTo>
                    <a:lnTo>
                      <a:pt x="1059" y="1487"/>
                    </a:lnTo>
                    <a:lnTo>
                      <a:pt x="1067" y="1539"/>
                    </a:lnTo>
                    <a:lnTo>
                      <a:pt x="1071" y="1591"/>
                    </a:lnTo>
                    <a:lnTo>
                      <a:pt x="1333" y="1643"/>
                    </a:lnTo>
                    <a:lnTo>
                      <a:pt x="1635" y="1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5"/>
              <p:cNvSpPr>
                <a:spLocks/>
              </p:cNvSpPr>
              <p:nvPr/>
            </p:nvSpPr>
            <p:spPr bwMode="auto">
              <a:xfrm>
                <a:off x="8361363" y="2309813"/>
                <a:ext cx="720725" cy="720725"/>
              </a:xfrm>
              <a:custGeom>
                <a:avLst/>
                <a:gdLst>
                  <a:gd name="T0" fmla="*/ 222 w 454"/>
                  <a:gd name="T1" fmla="*/ 0 h 454"/>
                  <a:gd name="T2" fmla="*/ 176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4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6" y="6"/>
                    </a:lnTo>
                    <a:lnTo>
                      <a:pt x="156" y="12"/>
                    </a:lnTo>
                    <a:lnTo>
                      <a:pt x="134" y="20"/>
                    </a:lnTo>
                    <a:lnTo>
                      <a:pt x="114"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4" y="418"/>
                    </a:lnTo>
                    <a:lnTo>
                      <a:pt x="124" y="428"/>
                    </a:lnTo>
                    <a:lnTo>
                      <a:pt x="144" y="438"/>
                    </a:lnTo>
                    <a:lnTo>
                      <a:pt x="164" y="446"/>
                    </a:lnTo>
                    <a:lnTo>
                      <a:pt x="186"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1</a:t>
                </a:r>
              </a:p>
            </p:txBody>
          </p:sp>
        </p:grpSp>
        <p:grpSp>
          <p:nvGrpSpPr>
            <p:cNvPr id="56" name="Group 55"/>
            <p:cNvGrpSpPr/>
            <p:nvPr/>
          </p:nvGrpSpPr>
          <p:grpSpPr>
            <a:xfrm>
              <a:off x="6248401" y="3503613"/>
              <a:ext cx="2554288" cy="2986087"/>
              <a:chOff x="6248401" y="3503613"/>
              <a:chExt cx="2554288" cy="2986087"/>
            </a:xfrm>
            <a:grpFill/>
          </p:grpSpPr>
          <p:sp>
            <p:nvSpPr>
              <p:cNvPr id="57" name="Freeform 8"/>
              <p:cNvSpPr>
                <a:spLocks/>
              </p:cNvSpPr>
              <p:nvPr/>
            </p:nvSpPr>
            <p:spPr bwMode="auto">
              <a:xfrm>
                <a:off x="6248401" y="3503613"/>
                <a:ext cx="2554288" cy="2601913"/>
              </a:xfrm>
              <a:custGeom>
                <a:avLst/>
                <a:gdLst>
                  <a:gd name="T0" fmla="*/ 1305 w 1609"/>
                  <a:gd name="T1" fmla="*/ 64 h 1639"/>
                  <a:gd name="T2" fmla="*/ 1045 w 1609"/>
                  <a:gd name="T3" fmla="*/ 12 h 1639"/>
                  <a:gd name="T4" fmla="*/ 1037 w 1609"/>
                  <a:gd name="T5" fmla="*/ 114 h 1639"/>
                  <a:gd name="T6" fmla="*/ 1021 w 1609"/>
                  <a:gd name="T7" fmla="*/ 214 h 1639"/>
                  <a:gd name="T8" fmla="*/ 995 w 1609"/>
                  <a:gd name="T9" fmla="*/ 310 h 1639"/>
                  <a:gd name="T10" fmla="*/ 959 w 1609"/>
                  <a:gd name="T11" fmla="*/ 402 h 1639"/>
                  <a:gd name="T12" fmla="*/ 917 w 1609"/>
                  <a:gd name="T13" fmla="*/ 490 h 1639"/>
                  <a:gd name="T14" fmla="*/ 868 w 1609"/>
                  <a:gd name="T15" fmla="*/ 574 h 1639"/>
                  <a:gd name="T16" fmla="*/ 810 w 1609"/>
                  <a:gd name="T17" fmla="*/ 652 h 1639"/>
                  <a:gd name="T18" fmla="*/ 748 w 1609"/>
                  <a:gd name="T19" fmla="*/ 726 h 1639"/>
                  <a:gd name="T20" fmla="*/ 678 w 1609"/>
                  <a:gd name="T21" fmla="*/ 794 h 1639"/>
                  <a:gd name="T22" fmla="*/ 604 w 1609"/>
                  <a:gd name="T23" fmla="*/ 856 h 1639"/>
                  <a:gd name="T24" fmla="*/ 524 w 1609"/>
                  <a:gd name="T25" fmla="*/ 910 h 1639"/>
                  <a:gd name="T26" fmla="*/ 438 w 1609"/>
                  <a:gd name="T27" fmla="*/ 957 h 1639"/>
                  <a:gd name="T28" fmla="*/ 348 w 1609"/>
                  <a:gd name="T29" fmla="*/ 997 h 1639"/>
                  <a:gd name="T30" fmla="*/ 254 w 1609"/>
                  <a:gd name="T31" fmla="*/ 1029 h 1639"/>
                  <a:gd name="T32" fmla="*/ 158 w 1609"/>
                  <a:gd name="T33" fmla="*/ 1053 h 1639"/>
                  <a:gd name="T34" fmla="*/ 58 w 1609"/>
                  <a:gd name="T35" fmla="*/ 1067 h 1639"/>
                  <a:gd name="T36" fmla="*/ 68 w 1609"/>
                  <a:gd name="T37" fmla="*/ 1639 h 1639"/>
                  <a:gd name="T38" fmla="*/ 148 w 1609"/>
                  <a:gd name="T39" fmla="*/ 1631 h 1639"/>
                  <a:gd name="T40" fmla="*/ 302 w 1609"/>
                  <a:gd name="T41" fmla="*/ 1603 h 1639"/>
                  <a:gd name="T42" fmla="*/ 452 w 1609"/>
                  <a:gd name="T43" fmla="*/ 1561 h 1639"/>
                  <a:gd name="T44" fmla="*/ 596 w 1609"/>
                  <a:gd name="T45" fmla="*/ 1507 h 1639"/>
                  <a:gd name="T46" fmla="*/ 734 w 1609"/>
                  <a:gd name="T47" fmla="*/ 1441 h 1639"/>
                  <a:gd name="T48" fmla="*/ 864 w 1609"/>
                  <a:gd name="T49" fmla="*/ 1363 h 1639"/>
                  <a:gd name="T50" fmla="*/ 987 w 1609"/>
                  <a:gd name="T51" fmla="*/ 1273 h 1639"/>
                  <a:gd name="T52" fmla="*/ 1101 w 1609"/>
                  <a:gd name="T53" fmla="*/ 1173 h 1639"/>
                  <a:gd name="T54" fmla="*/ 1203 w 1609"/>
                  <a:gd name="T55" fmla="*/ 1063 h 1639"/>
                  <a:gd name="T56" fmla="*/ 1297 w 1609"/>
                  <a:gd name="T57" fmla="*/ 943 h 1639"/>
                  <a:gd name="T58" fmla="*/ 1379 w 1609"/>
                  <a:gd name="T59" fmla="*/ 818 h 1639"/>
                  <a:gd name="T60" fmla="*/ 1451 w 1609"/>
                  <a:gd name="T61" fmla="*/ 682 h 1639"/>
                  <a:gd name="T62" fmla="*/ 1509 w 1609"/>
                  <a:gd name="T63" fmla="*/ 540 h 1639"/>
                  <a:gd name="T64" fmla="*/ 1555 w 1609"/>
                  <a:gd name="T65" fmla="*/ 392 h 1639"/>
                  <a:gd name="T66" fmla="*/ 1589 w 1609"/>
                  <a:gd name="T67" fmla="*/ 240 h 1639"/>
                  <a:gd name="T68" fmla="*/ 1605 w 1609"/>
                  <a:gd name="T69" fmla="*/ 80 h 1639"/>
                  <a:gd name="T70" fmla="*/ 1609 w 1609"/>
                  <a:gd name="T71"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9" h="1639">
                    <a:moveTo>
                      <a:pt x="1609" y="0"/>
                    </a:moveTo>
                    <a:lnTo>
                      <a:pt x="1305" y="64"/>
                    </a:lnTo>
                    <a:lnTo>
                      <a:pt x="1045" y="12"/>
                    </a:lnTo>
                    <a:lnTo>
                      <a:pt x="1045" y="12"/>
                    </a:lnTo>
                    <a:lnTo>
                      <a:pt x="1043" y="62"/>
                    </a:lnTo>
                    <a:lnTo>
                      <a:pt x="1037" y="114"/>
                    </a:lnTo>
                    <a:lnTo>
                      <a:pt x="1031" y="164"/>
                    </a:lnTo>
                    <a:lnTo>
                      <a:pt x="1021" y="214"/>
                    </a:lnTo>
                    <a:lnTo>
                      <a:pt x="1009" y="262"/>
                    </a:lnTo>
                    <a:lnTo>
                      <a:pt x="995" y="310"/>
                    </a:lnTo>
                    <a:lnTo>
                      <a:pt x="977" y="356"/>
                    </a:lnTo>
                    <a:lnTo>
                      <a:pt x="959" y="402"/>
                    </a:lnTo>
                    <a:lnTo>
                      <a:pt x="939" y="446"/>
                    </a:lnTo>
                    <a:lnTo>
                      <a:pt x="917" y="490"/>
                    </a:lnTo>
                    <a:lnTo>
                      <a:pt x="893" y="532"/>
                    </a:lnTo>
                    <a:lnTo>
                      <a:pt x="868" y="574"/>
                    </a:lnTo>
                    <a:lnTo>
                      <a:pt x="840" y="614"/>
                    </a:lnTo>
                    <a:lnTo>
                      <a:pt x="810" y="652"/>
                    </a:lnTo>
                    <a:lnTo>
                      <a:pt x="780" y="690"/>
                    </a:lnTo>
                    <a:lnTo>
                      <a:pt x="748" y="726"/>
                    </a:lnTo>
                    <a:lnTo>
                      <a:pt x="714" y="760"/>
                    </a:lnTo>
                    <a:lnTo>
                      <a:pt x="678" y="794"/>
                    </a:lnTo>
                    <a:lnTo>
                      <a:pt x="642" y="826"/>
                    </a:lnTo>
                    <a:lnTo>
                      <a:pt x="604" y="856"/>
                    </a:lnTo>
                    <a:lnTo>
                      <a:pt x="564" y="884"/>
                    </a:lnTo>
                    <a:lnTo>
                      <a:pt x="524" y="910"/>
                    </a:lnTo>
                    <a:lnTo>
                      <a:pt x="482" y="933"/>
                    </a:lnTo>
                    <a:lnTo>
                      <a:pt x="438" y="957"/>
                    </a:lnTo>
                    <a:lnTo>
                      <a:pt x="394" y="977"/>
                    </a:lnTo>
                    <a:lnTo>
                      <a:pt x="348" y="997"/>
                    </a:lnTo>
                    <a:lnTo>
                      <a:pt x="302" y="1015"/>
                    </a:lnTo>
                    <a:lnTo>
                      <a:pt x="254" y="1029"/>
                    </a:lnTo>
                    <a:lnTo>
                      <a:pt x="206" y="1043"/>
                    </a:lnTo>
                    <a:lnTo>
                      <a:pt x="158" y="1053"/>
                    </a:lnTo>
                    <a:lnTo>
                      <a:pt x="108" y="1061"/>
                    </a:lnTo>
                    <a:lnTo>
                      <a:pt x="58" y="1067"/>
                    </a:lnTo>
                    <a:lnTo>
                      <a:pt x="0" y="1347"/>
                    </a:lnTo>
                    <a:lnTo>
                      <a:pt x="68" y="1639"/>
                    </a:lnTo>
                    <a:lnTo>
                      <a:pt x="68" y="1639"/>
                    </a:lnTo>
                    <a:lnTo>
                      <a:pt x="148" y="1631"/>
                    </a:lnTo>
                    <a:lnTo>
                      <a:pt x="226" y="1619"/>
                    </a:lnTo>
                    <a:lnTo>
                      <a:pt x="302" y="1603"/>
                    </a:lnTo>
                    <a:lnTo>
                      <a:pt x="378" y="1585"/>
                    </a:lnTo>
                    <a:lnTo>
                      <a:pt x="452" y="1561"/>
                    </a:lnTo>
                    <a:lnTo>
                      <a:pt x="526" y="1537"/>
                    </a:lnTo>
                    <a:lnTo>
                      <a:pt x="596" y="1507"/>
                    </a:lnTo>
                    <a:lnTo>
                      <a:pt x="666" y="1475"/>
                    </a:lnTo>
                    <a:lnTo>
                      <a:pt x="734" y="1441"/>
                    </a:lnTo>
                    <a:lnTo>
                      <a:pt x="800" y="1403"/>
                    </a:lnTo>
                    <a:lnTo>
                      <a:pt x="864" y="1363"/>
                    </a:lnTo>
                    <a:lnTo>
                      <a:pt x="927" y="1319"/>
                    </a:lnTo>
                    <a:lnTo>
                      <a:pt x="987" y="1273"/>
                    </a:lnTo>
                    <a:lnTo>
                      <a:pt x="1045" y="1223"/>
                    </a:lnTo>
                    <a:lnTo>
                      <a:pt x="1101" y="1173"/>
                    </a:lnTo>
                    <a:lnTo>
                      <a:pt x="1153" y="1119"/>
                    </a:lnTo>
                    <a:lnTo>
                      <a:pt x="1203" y="1063"/>
                    </a:lnTo>
                    <a:lnTo>
                      <a:pt x="1251" y="1003"/>
                    </a:lnTo>
                    <a:lnTo>
                      <a:pt x="1297" y="943"/>
                    </a:lnTo>
                    <a:lnTo>
                      <a:pt x="1341" y="882"/>
                    </a:lnTo>
                    <a:lnTo>
                      <a:pt x="1379" y="818"/>
                    </a:lnTo>
                    <a:lnTo>
                      <a:pt x="1417" y="750"/>
                    </a:lnTo>
                    <a:lnTo>
                      <a:pt x="1451" y="682"/>
                    </a:lnTo>
                    <a:lnTo>
                      <a:pt x="1483" y="612"/>
                    </a:lnTo>
                    <a:lnTo>
                      <a:pt x="1509" y="540"/>
                    </a:lnTo>
                    <a:lnTo>
                      <a:pt x="1535" y="468"/>
                    </a:lnTo>
                    <a:lnTo>
                      <a:pt x="1555" y="392"/>
                    </a:lnTo>
                    <a:lnTo>
                      <a:pt x="1573" y="316"/>
                    </a:lnTo>
                    <a:lnTo>
                      <a:pt x="1589" y="240"/>
                    </a:lnTo>
                    <a:lnTo>
                      <a:pt x="1599" y="160"/>
                    </a:lnTo>
                    <a:lnTo>
                      <a:pt x="1605" y="80"/>
                    </a:lnTo>
                    <a:lnTo>
                      <a:pt x="1609" y="0"/>
                    </a:lnTo>
                    <a:lnTo>
                      <a:pt x="16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p:cNvSpPr>
                <a:spLocks/>
              </p:cNvSpPr>
              <p:nvPr/>
            </p:nvSpPr>
            <p:spPr bwMode="auto">
              <a:xfrm>
                <a:off x="6511926" y="5502275"/>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6" y="546"/>
                    </a:lnTo>
                    <a:lnTo>
                      <a:pt x="536" y="526"/>
                    </a:lnTo>
                    <a:lnTo>
                      <a:pt x="556" y="504"/>
                    </a:lnTo>
                    <a:lnTo>
                      <a:pt x="574" y="480"/>
                    </a:lnTo>
                    <a:lnTo>
                      <a:pt x="588" y="454"/>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9"/>
              <p:cNvSpPr>
                <a:spLocks/>
              </p:cNvSpPr>
              <p:nvPr/>
            </p:nvSpPr>
            <p:spPr bwMode="auto">
              <a:xfrm>
                <a:off x="6645276" y="5635625"/>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6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6" y="418"/>
                    </a:lnTo>
                    <a:lnTo>
                      <a:pt x="124" y="428"/>
                    </a:lnTo>
                    <a:lnTo>
                      <a:pt x="144" y="438"/>
                    </a:lnTo>
                    <a:lnTo>
                      <a:pt x="166" y="446"/>
                    </a:lnTo>
                    <a:lnTo>
                      <a:pt x="188"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p:nvGrpSpPr>
          <p:grpSpPr>
            <a:xfrm>
              <a:off x="2976563" y="3484563"/>
              <a:ext cx="3176588" cy="2630488"/>
              <a:chOff x="2976563" y="3484563"/>
              <a:chExt cx="3176588" cy="2630488"/>
            </a:xfrm>
            <a:grpFill/>
          </p:grpSpPr>
          <p:sp>
            <p:nvSpPr>
              <p:cNvPr id="61" name="Freeform 6"/>
              <p:cNvSpPr>
                <a:spLocks/>
              </p:cNvSpPr>
              <p:nvPr/>
            </p:nvSpPr>
            <p:spPr bwMode="auto">
              <a:xfrm>
                <a:off x="3487738" y="3484563"/>
                <a:ext cx="2665413" cy="2630488"/>
              </a:xfrm>
              <a:custGeom>
                <a:avLst/>
                <a:gdLst>
                  <a:gd name="T0" fmla="*/ 1671 w 1679"/>
                  <a:gd name="T1" fmla="*/ 1085 h 1657"/>
                  <a:gd name="T2" fmla="*/ 1617 w 1679"/>
                  <a:gd name="T3" fmla="*/ 1083 h 1657"/>
                  <a:gd name="T4" fmla="*/ 1511 w 1679"/>
                  <a:gd name="T5" fmla="*/ 1073 h 1657"/>
                  <a:gd name="T6" fmla="*/ 1409 w 1679"/>
                  <a:gd name="T7" fmla="*/ 1051 h 1657"/>
                  <a:gd name="T8" fmla="*/ 1309 w 1679"/>
                  <a:gd name="T9" fmla="*/ 1021 h 1657"/>
                  <a:gd name="T10" fmla="*/ 1215 w 1679"/>
                  <a:gd name="T11" fmla="*/ 983 h 1657"/>
                  <a:gd name="T12" fmla="*/ 1125 w 1679"/>
                  <a:gd name="T13" fmla="*/ 935 h 1657"/>
                  <a:gd name="T14" fmla="*/ 1039 w 1679"/>
                  <a:gd name="T15" fmla="*/ 880 h 1657"/>
                  <a:gd name="T16" fmla="*/ 961 w 1679"/>
                  <a:gd name="T17" fmla="*/ 818 h 1657"/>
                  <a:gd name="T18" fmla="*/ 887 w 1679"/>
                  <a:gd name="T19" fmla="*/ 748 h 1657"/>
                  <a:gd name="T20" fmla="*/ 821 w 1679"/>
                  <a:gd name="T21" fmla="*/ 672 h 1657"/>
                  <a:gd name="T22" fmla="*/ 761 w 1679"/>
                  <a:gd name="T23" fmla="*/ 590 h 1657"/>
                  <a:gd name="T24" fmla="*/ 709 w 1679"/>
                  <a:gd name="T25" fmla="*/ 502 h 1657"/>
                  <a:gd name="T26" fmla="*/ 665 w 1679"/>
                  <a:gd name="T27" fmla="*/ 410 h 1657"/>
                  <a:gd name="T28" fmla="*/ 630 w 1679"/>
                  <a:gd name="T29" fmla="*/ 314 h 1657"/>
                  <a:gd name="T30" fmla="*/ 602 w 1679"/>
                  <a:gd name="T31" fmla="*/ 212 h 1657"/>
                  <a:gd name="T32" fmla="*/ 586 w 1679"/>
                  <a:gd name="T33" fmla="*/ 108 h 1657"/>
                  <a:gd name="T34" fmla="*/ 308 w 1679"/>
                  <a:gd name="T35" fmla="*/ 0 h 1657"/>
                  <a:gd name="T36" fmla="*/ 0 w 1679"/>
                  <a:gd name="T37" fmla="*/ 70 h 1657"/>
                  <a:gd name="T38" fmla="*/ 16 w 1679"/>
                  <a:gd name="T39" fmla="*/ 234 h 1657"/>
                  <a:gd name="T40" fmla="*/ 48 w 1679"/>
                  <a:gd name="T41" fmla="*/ 392 h 1657"/>
                  <a:gd name="T42" fmla="*/ 94 w 1679"/>
                  <a:gd name="T43" fmla="*/ 546 h 1657"/>
                  <a:gd name="T44" fmla="*/ 154 w 1679"/>
                  <a:gd name="T45" fmla="*/ 692 h 1657"/>
                  <a:gd name="T46" fmla="*/ 228 w 1679"/>
                  <a:gd name="T47" fmla="*/ 830 h 1657"/>
                  <a:gd name="T48" fmla="*/ 312 w 1679"/>
                  <a:gd name="T49" fmla="*/ 961 h 1657"/>
                  <a:gd name="T50" fmla="*/ 410 w 1679"/>
                  <a:gd name="T51" fmla="*/ 1083 h 1657"/>
                  <a:gd name="T52" fmla="*/ 518 w 1679"/>
                  <a:gd name="T53" fmla="*/ 1195 h 1657"/>
                  <a:gd name="T54" fmla="*/ 634 w 1679"/>
                  <a:gd name="T55" fmla="*/ 1297 h 1657"/>
                  <a:gd name="T56" fmla="*/ 763 w 1679"/>
                  <a:gd name="T57" fmla="*/ 1387 h 1657"/>
                  <a:gd name="T58" fmla="*/ 897 w 1679"/>
                  <a:gd name="T59" fmla="*/ 1467 h 1657"/>
                  <a:gd name="T60" fmla="*/ 1041 w 1679"/>
                  <a:gd name="T61" fmla="*/ 1533 h 1657"/>
                  <a:gd name="T62" fmla="*/ 1191 w 1679"/>
                  <a:gd name="T63" fmla="*/ 1585 h 1657"/>
                  <a:gd name="T64" fmla="*/ 1345 w 1679"/>
                  <a:gd name="T65" fmla="*/ 1625 h 1657"/>
                  <a:gd name="T66" fmla="*/ 1507 w 1679"/>
                  <a:gd name="T67" fmla="*/ 1647 h 1657"/>
                  <a:gd name="T68" fmla="*/ 1673 w 1679"/>
                  <a:gd name="T69" fmla="*/ 1657 h 1657"/>
                  <a:gd name="T70" fmla="*/ 1679 w 1679"/>
                  <a:gd name="T71" fmla="*/ 1655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9" h="1657">
                    <a:moveTo>
                      <a:pt x="1615" y="1359"/>
                    </a:moveTo>
                    <a:lnTo>
                      <a:pt x="1671" y="1085"/>
                    </a:lnTo>
                    <a:lnTo>
                      <a:pt x="1671" y="1085"/>
                    </a:lnTo>
                    <a:lnTo>
                      <a:pt x="1617" y="1083"/>
                    </a:lnTo>
                    <a:lnTo>
                      <a:pt x="1565" y="1079"/>
                    </a:lnTo>
                    <a:lnTo>
                      <a:pt x="1511" y="1073"/>
                    </a:lnTo>
                    <a:lnTo>
                      <a:pt x="1459" y="1063"/>
                    </a:lnTo>
                    <a:lnTo>
                      <a:pt x="1409" y="1051"/>
                    </a:lnTo>
                    <a:lnTo>
                      <a:pt x="1359" y="1037"/>
                    </a:lnTo>
                    <a:lnTo>
                      <a:pt x="1309" y="1021"/>
                    </a:lnTo>
                    <a:lnTo>
                      <a:pt x="1261" y="1003"/>
                    </a:lnTo>
                    <a:lnTo>
                      <a:pt x="1215" y="983"/>
                    </a:lnTo>
                    <a:lnTo>
                      <a:pt x="1169" y="959"/>
                    </a:lnTo>
                    <a:lnTo>
                      <a:pt x="1125" y="935"/>
                    </a:lnTo>
                    <a:lnTo>
                      <a:pt x="1081" y="908"/>
                    </a:lnTo>
                    <a:lnTo>
                      <a:pt x="1039" y="880"/>
                    </a:lnTo>
                    <a:lnTo>
                      <a:pt x="999" y="850"/>
                    </a:lnTo>
                    <a:lnTo>
                      <a:pt x="961" y="818"/>
                    </a:lnTo>
                    <a:lnTo>
                      <a:pt x="923" y="784"/>
                    </a:lnTo>
                    <a:lnTo>
                      <a:pt x="887" y="748"/>
                    </a:lnTo>
                    <a:lnTo>
                      <a:pt x="853" y="710"/>
                    </a:lnTo>
                    <a:lnTo>
                      <a:pt x="821" y="672"/>
                    </a:lnTo>
                    <a:lnTo>
                      <a:pt x="791" y="632"/>
                    </a:lnTo>
                    <a:lnTo>
                      <a:pt x="761" y="590"/>
                    </a:lnTo>
                    <a:lnTo>
                      <a:pt x="735" y="548"/>
                    </a:lnTo>
                    <a:lnTo>
                      <a:pt x="709" y="502"/>
                    </a:lnTo>
                    <a:lnTo>
                      <a:pt x="687" y="458"/>
                    </a:lnTo>
                    <a:lnTo>
                      <a:pt x="665" y="410"/>
                    </a:lnTo>
                    <a:lnTo>
                      <a:pt x="646" y="362"/>
                    </a:lnTo>
                    <a:lnTo>
                      <a:pt x="630" y="314"/>
                    </a:lnTo>
                    <a:lnTo>
                      <a:pt x="614" y="264"/>
                    </a:lnTo>
                    <a:lnTo>
                      <a:pt x="602" y="212"/>
                    </a:lnTo>
                    <a:lnTo>
                      <a:pt x="594" y="162"/>
                    </a:lnTo>
                    <a:lnTo>
                      <a:pt x="586" y="108"/>
                    </a:lnTo>
                    <a:lnTo>
                      <a:pt x="582" y="56"/>
                    </a:lnTo>
                    <a:lnTo>
                      <a:pt x="308" y="0"/>
                    </a:lnTo>
                    <a:lnTo>
                      <a:pt x="0" y="70"/>
                    </a:lnTo>
                    <a:lnTo>
                      <a:pt x="0" y="70"/>
                    </a:lnTo>
                    <a:lnTo>
                      <a:pt x="6" y="154"/>
                    </a:lnTo>
                    <a:lnTo>
                      <a:pt x="16" y="234"/>
                    </a:lnTo>
                    <a:lnTo>
                      <a:pt x="30" y="314"/>
                    </a:lnTo>
                    <a:lnTo>
                      <a:pt x="48" y="392"/>
                    </a:lnTo>
                    <a:lnTo>
                      <a:pt x="70" y="470"/>
                    </a:lnTo>
                    <a:lnTo>
                      <a:pt x="94" y="546"/>
                    </a:lnTo>
                    <a:lnTo>
                      <a:pt x="122" y="620"/>
                    </a:lnTo>
                    <a:lnTo>
                      <a:pt x="154" y="692"/>
                    </a:lnTo>
                    <a:lnTo>
                      <a:pt x="190" y="762"/>
                    </a:lnTo>
                    <a:lnTo>
                      <a:pt x="228" y="830"/>
                    </a:lnTo>
                    <a:lnTo>
                      <a:pt x="268" y="896"/>
                    </a:lnTo>
                    <a:lnTo>
                      <a:pt x="312" y="961"/>
                    </a:lnTo>
                    <a:lnTo>
                      <a:pt x="360" y="1023"/>
                    </a:lnTo>
                    <a:lnTo>
                      <a:pt x="410" y="1083"/>
                    </a:lnTo>
                    <a:lnTo>
                      <a:pt x="462" y="1139"/>
                    </a:lnTo>
                    <a:lnTo>
                      <a:pt x="518" y="1195"/>
                    </a:lnTo>
                    <a:lnTo>
                      <a:pt x="574" y="1247"/>
                    </a:lnTo>
                    <a:lnTo>
                      <a:pt x="634" y="1297"/>
                    </a:lnTo>
                    <a:lnTo>
                      <a:pt x="699" y="1343"/>
                    </a:lnTo>
                    <a:lnTo>
                      <a:pt x="763" y="1387"/>
                    </a:lnTo>
                    <a:lnTo>
                      <a:pt x="829" y="1429"/>
                    </a:lnTo>
                    <a:lnTo>
                      <a:pt x="897" y="1467"/>
                    </a:lnTo>
                    <a:lnTo>
                      <a:pt x="969" y="1501"/>
                    </a:lnTo>
                    <a:lnTo>
                      <a:pt x="1041" y="1533"/>
                    </a:lnTo>
                    <a:lnTo>
                      <a:pt x="1115" y="1561"/>
                    </a:lnTo>
                    <a:lnTo>
                      <a:pt x="1191" y="1585"/>
                    </a:lnTo>
                    <a:lnTo>
                      <a:pt x="1267" y="1607"/>
                    </a:lnTo>
                    <a:lnTo>
                      <a:pt x="1345" y="1625"/>
                    </a:lnTo>
                    <a:lnTo>
                      <a:pt x="1425" y="1637"/>
                    </a:lnTo>
                    <a:lnTo>
                      <a:pt x="1507" y="1647"/>
                    </a:lnTo>
                    <a:lnTo>
                      <a:pt x="1589" y="1653"/>
                    </a:lnTo>
                    <a:lnTo>
                      <a:pt x="1673" y="1657"/>
                    </a:lnTo>
                    <a:lnTo>
                      <a:pt x="1673" y="1657"/>
                    </a:lnTo>
                    <a:lnTo>
                      <a:pt x="1679" y="1655"/>
                    </a:lnTo>
                    <a:lnTo>
                      <a:pt x="1615" y="13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p:cNvSpPr>
                <a:spLocks/>
              </p:cNvSpPr>
              <p:nvPr/>
            </p:nvSpPr>
            <p:spPr bwMode="auto">
              <a:xfrm>
                <a:off x="2976563" y="3716338"/>
                <a:ext cx="987425" cy="987425"/>
              </a:xfrm>
              <a:custGeom>
                <a:avLst/>
                <a:gdLst>
                  <a:gd name="T0" fmla="*/ 304 w 622"/>
                  <a:gd name="T1" fmla="*/ 0 h 622"/>
                  <a:gd name="T2" fmla="*/ 240 w 622"/>
                  <a:gd name="T3" fmla="*/ 6 h 622"/>
                  <a:gd name="T4" fmla="*/ 182 w 622"/>
                  <a:gd name="T5" fmla="*/ 26 h 622"/>
                  <a:gd name="T6" fmla="*/ 130 w 622"/>
                  <a:gd name="T7" fmla="*/ 56 h 622"/>
                  <a:gd name="T8" fmla="*/ 86 w 622"/>
                  <a:gd name="T9" fmla="*/ 96 h 622"/>
                  <a:gd name="T10" fmla="*/ 48 w 622"/>
                  <a:gd name="T11" fmla="*/ 142 h 622"/>
                  <a:gd name="T12" fmla="*/ 20 w 622"/>
                  <a:gd name="T13" fmla="*/ 196 h 622"/>
                  <a:gd name="T14" fmla="*/ 4 w 622"/>
                  <a:gd name="T15" fmla="*/ 254 h 622"/>
                  <a:gd name="T16" fmla="*/ 0 w 622"/>
                  <a:gd name="T17" fmla="*/ 318 h 622"/>
                  <a:gd name="T18" fmla="*/ 2 w 622"/>
                  <a:gd name="T19" fmla="*/ 350 h 622"/>
                  <a:gd name="T20" fmla="*/ 16 w 622"/>
                  <a:gd name="T21" fmla="*/ 410 h 622"/>
                  <a:gd name="T22" fmla="*/ 40 w 622"/>
                  <a:gd name="T23" fmla="*/ 464 h 622"/>
                  <a:gd name="T24" fmla="*/ 74 w 622"/>
                  <a:gd name="T25" fmla="*/ 514 h 622"/>
                  <a:gd name="T26" fmla="*/ 118 w 622"/>
                  <a:gd name="T27" fmla="*/ 554 h 622"/>
                  <a:gd name="T28" fmla="*/ 168 w 622"/>
                  <a:gd name="T29" fmla="*/ 588 h 622"/>
                  <a:gd name="T30" fmla="*/ 224 w 622"/>
                  <a:gd name="T31" fmla="*/ 610 h 622"/>
                  <a:gd name="T32" fmla="*/ 286 w 622"/>
                  <a:gd name="T33" fmla="*/ 620 h 622"/>
                  <a:gd name="T34" fmla="*/ 318 w 622"/>
                  <a:gd name="T35" fmla="*/ 622 h 622"/>
                  <a:gd name="T36" fmla="*/ 380 w 622"/>
                  <a:gd name="T37" fmla="*/ 614 h 622"/>
                  <a:gd name="T38" fmla="*/ 438 w 622"/>
                  <a:gd name="T39" fmla="*/ 594 h 622"/>
                  <a:gd name="T40" fmla="*/ 490 w 622"/>
                  <a:gd name="T41" fmla="*/ 564 h 622"/>
                  <a:gd name="T42" fmla="*/ 536 w 622"/>
                  <a:gd name="T43" fmla="*/ 526 h 622"/>
                  <a:gd name="T44" fmla="*/ 572 w 622"/>
                  <a:gd name="T45" fmla="*/ 478 h 622"/>
                  <a:gd name="T46" fmla="*/ 600 w 622"/>
                  <a:gd name="T47" fmla="*/ 426 h 622"/>
                  <a:gd name="T48" fmla="*/ 616 w 622"/>
                  <a:gd name="T49" fmla="*/ 366 h 622"/>
                  <a:gd name="T50" fmla="*/ 622 w 622"/>
                  <a:gd name="T51" fmla="*/ 304 h 622"/>
                  <a:gd name="T52" fmla="*/ 620 w 622"/>
                  <a:gd name="T53" fmla="*/ 272 h 622"/>
                  <a:gd name="T54" fmla="*/ 606 w 622"/>
                  <a:gd name="T55" fmla="*/ 212 h 622"/>
                  <a:gd name="T56" fmla="*/ 580 w 622"/>
                  <a:gd name="T57" fmla="*/ 156 h 622"/>
                  <a:gd name="T58" fmla="*/ 546 w 622"/>
                  <a:gd name="T59" fmla="*/ 108 h 622"/>
                  <a:gd name="T60" fmla="*/ 502 w 622"/>
                  <a:gd name="T61" fmla="*/ 66 h 622"/>
                  <a:gd name="T62" fmla="*/ 452 w 622"/>
                  <a:gd name="T63" fmla="*/ 34 h 622"/>
                  <a:gd name="T64" fmla="*/ 396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0" y="6"/>
                    </a:lnTo>
                    <a:lnTo>
                      <a:pt x="212" y="16"/>
                    </a:lnTo>
                    <a:lnTo>
                      <a:pt x="182" y="26"/>
                    </a:lnTo>
                    <a:lnTo>
                      <a:pt x="156" y="40"/>
                    </a:lnTo>
                    <a:lnTo>
                      <a:pt x="130" y="56"/>
                    </a:lnTo>
                    <a:lnTo>
                      <a:pt x="106" y="74"/>
                    </a:lnTo>
                    <a:lnTo>
                      <a:pt x="86" y="96"/>
                    </a:lnTo>
                    <a:lnTo>
                      <a:pt x="66" y="118"/>
                    </a:lnTo>
                    <a:lnTo>
                      <a:pt x="48" y="142"/>
                    </a:lnTo>
                    <a:lnTo>
                      <a:pt x="34" y="168"/>
                    </a:lnTo>
                    <a:lnTo>
                      <a:pt x="20" y="196"/>
                    </a:lnTo>
                    <a:lnTo>
                      <a:pt x="12" y="224"/>
                    </a:lnTo>
                    <a:lnTo>
                      <a:pt x="4" y="254"/>
                    </a:lnTo>
                    <a:lnTo>
                      <a:pt x="0" y="286"/>
                    </a:lnTo>
                    <a:lnTo>
                      <a:pt x="0" y="318"/>
                    </a:lnTo>
                    <a:lnTo>
                      <a:pt x="0" y="318"/>
                    </a:lnTo>
                    <a:lnTo>
                      <a:pt x="2" y="350"/>
                    </a:lnTo>
                    <a:lnTo>
                      <a:pt x="6" y="380"/>
                    </a:lnTo>
                    <a:lnTo>
                      <a:pt x="16" y="410"/>
                    </a:lnTo>
                    <a:lnTo>
                      <a:pt x="26" y="438"/>
                    </a:lnTo>
                    <a:lnTo>
                      <a:pt x="40" y="464"/>
                    </a:lnTo>
                    <a:lnTo>
                      <a:pt x="56" y="490"/>
                    </a:lnTo>
                    <a:lnTo>
                      <a:pt x="74" y="514"/>
                    </a:lnTo>
                    <a:lnTo>
                      <a:pt x="96" y="536"/>
                    </a:lnTo>
                    <a:lnTo>
                      <a:pt x="118" y="554"/>
                    </a:lnTo>
                    <a:lnTo>
                      <a:pt x="142" y="572"/>
                    </a:lnTo>
                    <a:lnTo>
                      <a:pt x="168" y="588"/>
                    </a:lnTo>
                    <a:lnTo>
                      <a:pt x="196" y="600"/>
                    </a:lnTo>
                    <a:lnTo>
                      <a:pt x="224" y="610"/>
                    </a:lnTo>
                    <a:lnTo>
                      <a:pt x="254" y="616"/>
                    </a:lnTo>
                    <a:lnTo>
                      <a:pt x="286" y="620"/>
                    </a:lnTo>
                    <a:lnTo>
                      <a:pt x="318" y="622"/>
                    </a:lnTo>
                    <a:lnTo>
                      <a:pt x="318" y="622"/>
                    </a:lnTo>
                    <a:lnTo>
                      <a:pt x="350" y="620"/>
                    </a:lnTo>
                    <a:lnTo>
                      <a:pt x="380" y="614"/>
                    </a:lnTo>
                    <a:lnTo>
                      <a:pt x="410" y="606"/>
                    </a:lnTo>
                    <a:lnTo>
                      <a:pt x="438" y="594"/>
                    </a:lnTo>
                    <a:lnTo>
                      <a:pt x="464" y="580"/>
                    </a:lnTo>
                    <a:lnTo>
                      <a:pt x="490" y="564"/>
                    </a:lnTo>
                    <a:lnTo>
                      <a:pt x="514" y="546"/>
                    </a:lnTo>
                    <a:lnTo>
                      <a:pt x="536" y="526"/>
                    </a:lnTo>
                    <a:lnTo>
                      <a:pt x="554" y="502"/>
                    </a:lnTo>
                    <a:lnTo>
                      <a:pt x="572" y="478"/>
                    </a:lnTo>
                    <a:lnTo>
                      <a:pt x="588" y="452"/>
                    </a:lnTo>
                    <a:lnTo>
                      <a:pt x="600" y="426"/>
                    </a:lnTo>
                    <a:lnTo>
                      <a:pt x="610" y="396"/>
                    </a:lnTo>
                    <a:lnTo>
                      <a:pt x="616" y="366"/>
                    </a:lnTo>
                    <a:lnTo>
                      <a:pt x="620" y="336"/>
                    </a:lnTo>
                    <a:lnTo>
                      <a:pt x="622" y="304"/>
                    </a:lnTo>
                    <a:lnTo>
                      <a:pt x="622" y="304"/>
                    </a:lnTo>
                    <a:lnTo>
                      <a:pt x="620" y="272"/>
                    </a:lnTo>
                    <a:lnTo>
                      <a:pt x="614" y="240"/>
                    </a:lnTo>
                    <a:lnTo>
                      <a:pt x="606" y="212"/>
                    </a:lnTo>
                    <a:lnTo>
                      <a:pt x="594" y="182"/>
                    </a:lnTo>
                    <a:lnTo>
                      <a:pt x="580" y="156"/>
                    </a:lnTo>
                    <a:lnTo>
                      <a:pt x="564" y="130"/>
                    </a:lnTo>
                    <a:lnTo>
                      <a:pt x="546" y="108"/>
                    </a:lnTo>
                    <a:lnTo>
                      <a:pt x="526" y="86"/>
                    </a:lnTo>
                    <a:lnTo>
                      <a:pt x="502" y="66"/>
                    </a:lnTo>
                    <a:lnTo>
                      <a:pt x="478" y="48"/>
                    </a:lnTo>
                    <a:lnTo>
                      <a:pt x="452" y="34"/>
                    </a:lnTo>
                    <a:lnTo>
                      <a:pt x="424" y="20"/>
                    </a:lnTo>
                    <a:lnTo>
                      <a:pt x="396" y="12"/>
                    </a:lnTo>
                    <a:lnTo>
                      <a:pt x="366"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3"/>
              <p:cNvSpPr>
                <a:spLocks/>
              </p:cNvSpPr>
              <p:nvPr/>
            </p:nvSpPr>
            <p:spPr bwMode="auto">
              <a:xfrm>
                <a:off x="3109913" y="3849688"/>
                <a:ext cx="720725" cy="720725"/>
              </a:xfrm>
              <a:custGeom>
                <a:avLst/>
                <a:gdLst>
                  <a:gd name="T0" fmla="*/ 222 w 454"/>
                  <a:gd name="T1" fmla="*/ 0 h 454"/>
                  <a:gd name="T2" fmla="*/ 176 w 454"/>
                  <a:gd name="T3" fmla="*/ 6 h 454"/>
                  <a:gd name="T4" fmla="*/ 134 w 454"/>
                  <a:gd name="T5" fmla="*/ 20 h 454"/>
                  <a:gd name="T6" fmla="*/ 96 w 454"/>
                  <a:gd name="T7" fmla="*/ 42 h 454"/>
                  <a:gd name="T8" fmla="*/ 62 w 454"/>
                  <a:gd name="T9" fmla="*/ 70 h 454"/>
                  <a:gd name="T10" fmla="*/ 36 w 454"/>
                  <a:gd name="T11" fmla="*/ 104 h 454"/>
                  <a:gd name="T12" fmla="*/ 16 w 454"/>
                  <a:gd name="T13" fmla="*/ 142 h 454"/>
                  <a:gd name="T14" fmla="*/ 4 w 454"/>
                  <a:gd name="T15" fmla="*/ 186 h 454"/>
                  <a:gd name="T16" fmla="*/ 0 w 454"/>
                  <a:gd name="T17" fmla="*/ 232 h 454"/>
                  <a:gd name="T18" fmla="*/ 2 w 454"/>
                  <a:gd name="T19" fmla="*/ 254 h 454"/>
                  <a:gd name="T20" fmla="*/ 12 w 454"/>
                  <a:gd name="T21" fmla="*/ 298 h 454"/>
                  <a:gd name="T22" fmla="*/ 30 w 454"/>
                  <a:gd name="T23" fmla="*/ 338 h 454"/>
                  <a:gd name="T24" fmla="*/ 54 w 454"/>
                  <a:gd name="T25" fmla="*/ 374 h 454"/>
                  <a:gd name="T26" fmla="*/ 86 w 454"/>
                  <a:gd name="T27" fmla="*/ 404 h 454"/>
                  <a:gd name="T28" fmla="*/ 122 w 454"/>
                  <a:gd name="T29" fmla="*/ 428 h 454"/>
                  <a:gd name="T30" fmla="*/ 164 w 454"/>
                  <a:gd name="T31" fmla="*/ 444 h 454"/>
                  <a:gd name="T32" fmla="*/ 208 w 454"/>
                  <a:gd name="T33" fmla="*/ 452 h 454"/>
                  <a:gd name="T34" fmla="*/ 232 w 454"/>
                  <a:gd name="T35" fmla="*/ 454 h 454"/>
                  <a:gd name="T36" fmla="*/ 276 w 454"/>
                  <a:gd name="T37" fmla="*/ 448 h 454"/>
                  <a:gd name="T38" fmla="*/ 320 w 454"/>
                  <a:gd name="T39" fmla="*/ 434 h 454"/>
                  <a:gd name="T40" fmla="*/ 358 w 454"/>
                  <a:gd name="T41" fmla="*/ 412 h 454"/>
                  <a:gd name="T42" fmla="*/ 390 w 454"/>
                  <a:gd name="T43" fmla="*/ 384 h 454"/>
                  <a:gd name="T44" fmla="*/ 418 w 454"/>
                  <a:gd name="T45" fmla="*/ 348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398 w 454"/>
                  <a:gd name="T59" fmla="*/ 78 h 454"/>
                  <a:gd name="T60" fmla="*/ 366 w 454"/>
                  <a:gd name="T61" fmla="*/ 48 h 454"/>
                  <a:gd name="T62" fmla="*/ 330 w 454"/>
                  <a:gd name="T63" fmla="*/ 24 h 454"/>
                  <a:gd name="T64" fmla="*/ 288 w 454"/>
                  <a:gd name="T65" fmla="*/ 8 h 454"/>
                  <a:gd name="T66" fmla="*/ 244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198" y="2"/>
                    </a:lnTo>
                    <a:lnTo>
                      <a:pt x="176" y="6"/>
                    </a:lnTo>
                    <a:lnTo>
                      <a:pt x="154" y="12"/>
                    </a:lnTo>
                    <a:lnTo>
                      <a:pt x="134" y="20"/>
                    </a:lnTo>
                    <a:lnTo>
                      <a:pt x="114" y="30"/>
                    </a:lnTo>
                    <a:lnTo>
                      <a:pt x="96" y="42"/>
                    </a:lnTo>
                    <a:lnTo>
                      <a:pt x="78" y="54"/>
                    </a:lnTo>
                    <a:lnTo>
                      <a:pt x="62" y="70"/>
                    </a:lnTo>
                    <a:lnTo>
                      <a:pt x="48" y="86"/>
                    </a:lnTo>
                    <a:lnTo>
                      <a:pt x="36" y="104"/>
                    </a:lnTo>
                    <a:lnTo>
                      <a:pt x="24" y="122"/>
                    </a:lnTo>
                    <a:lnTo>
                      <a:pt x="16" y="142"/>
                    </a:lnTo>
                    <a:lnTo>
                      <a:pt x="8" y="164"/>
                    </a:lnTo>
                    <a:lnTo>
                      <a:pt x="4" y="186"/>
                    </a:lnTo>
                    <a:lnTo>
                      <a:pt x="0" y="208"/>
                    </a:lnTo>
                    <a:lnTo>
                      <a:pt x="0" y="232"/>
                    </a:lnTo>
                    <a:lnTo>
                      <a:pt x="0" y="232"/>
                    </a:lnTo>
                    <a:lnTo>
                      <a:pt x="2" y="254"/>
                    </a:lnTo>
                    <a:lnTo>
                      <a:pt x="6" y="278"/>
                    </a:lnTo>
                    <a:lnTo>
                      <a:pt x="12" y="298"/>
                    </a:lnTo>
                    <a:lnTo>
                      <a:pt x="20" y="320"/>
                    </a:lnTo>
                    <a:lnTo>
                      <a:pt x="30" y="338"/>
                    </a:lnTo>
                    <a:lnTo>
                      <a:pt x="42" y="358"/>
                    </a:lnTo>
                    <a:lnTo>
                      <a:pt x="54" y="374"/>
                    </a:lnTo>
                    <a:lnTo>
                      <a:pt x="70" y="390"/>
                    </a:lnTo>
                    <a:lnTo>
                      <a:pt x="86" y="404"/>
                    </a:lnTo>
                    <a:lnTo>
                      <a:pt x="104" y="418"/>
                    </a:lnTo>
                    <a:lnTo>
                      <a:pt x="122" y="428"/>
                    </a:lnTo>
                    <a:lnTo>
                      <a:pt x="142" y="438"/>
                    </a:lnTo>
                    <a:lnTo>
                      <a:pt x="164" y="444"/>
                    </a:lnTo>
                    <a:lnTo>
                      <a:pt x="186" y="450"/>
                    </a:lnTo>
                    <a:lnTo>
                      <a:pt x="208" y="452"/>
                    </a:lnTo>
                    <a:lnTo>
                      <a:pt x="232" y="454"/>
                    </a:lnTo>
                    <a:lnTo>
                      <a:pt x="232" y="454"/>
                    </a:lnTo>
                    <a:lnTo>
                      <a:pt x="254" y="452"/>
                    </a:lnTo>
                    <a:lnTo>
                      <a:pt x="276" y="448"/>
                    </a:lnTo>
                    <a:lnTo>
                      <a:pt x="298" y="442"/>
                    </a:lnTo>
                    <a:lnTo>
                      <a:pt x="320" y="434"/>
                    </a:lnTo>
                    <a:lnTo>
                      <a:pt x="338" y="424"/>
                    </a:lnTo>
                    <a:lnTo>
                      <a:pt x="358" y="412"/>
                    </a:lnTo>
                    <a:lnTo>
                      <a:pt x="374" y="398"/>
                    </a:lnTo>
                    <a:lnTo>
                      <a:pt x="390" y="384"/>
                    </a:lnTo>
                    <a:lnTo>
                      <a:pt x="404" y="366"/>
                    </a:lnTo>
                    <a:lnTo>
                      <a:pt x="418" y="348"/>
                    </a:lnTo>
                    <a:lnTo>
                      <a:pt x="428" y="330"/>
                    </a:lnTo>
                    <a:lnTo>
                      <a:pt x="438" y="310"/>
                    </a:lnTo>
                    <a:lnTo>
                      <a:pt x="444" y="288"/>
                    </a:lnTo>
                    <a:lnTo>
                      <a:pt x="450" y="268"/>
                    </a:lnTo>
                    <a:lnTo>
                      <a:pt x="452" y="244"/>
                    </a:lnTo>
                    <a:lnTo>
                      <a:pt x="454" y="222"/>
                    </a:lnTo>
                    <a:lnTo>
                      <a:pt x="454" y="222"/>
                    </a:lnTo>
                    <a:lnTo>
                      <a:pt x="452" y="198"/>
                    </a:lnTo>
                    <a:lnTo>
                      <a:pt x="448" y="176"/>
                    </a:lnTo>
                    <a:lnTo>
                      <a:pt x="442" y="154"/>
                    </a:lnTo>
                    <a:lnTo>
                      <a:pt x="434" y="134"/>
                    </a:lnTo>
                    <a:lnTo>
                      <a:pt x="424" y="114"/>
                    </a:lnTo>
                    <a:lnTo>
                      <a:pt x="412" y="96"/>
                    </a:lnTo>
                    <a:lnTo>
                      <a:pt x="398" y="78"/>
                    </a:lnTo>
                    <a:lnTo>
                      <a:pt x="384" y="62"/>
                    </a:lnTo>
                    <a:lnTo>
                      <a:pt x="366" y="48"/>
                    </a:lnTo>
                    <a:lnTo>
                      <a:pt x="348" y="36"/>
                    </a:lnTo>
                    <a:lnTo>
                      <a:pt x="330" y="24"/>
                    </a:lnTo>
                    <a:lnTo>
                      <a:pt x="310" y="16"/>
                    </a:lnTo>
                    <a:lnTo>
                      <a:pt x="288" y="8"/>
                    </a:lnTo>
                    <a:lnTo>
                      <a:pt x="268" y="4"/>
                    </a:lnTo>
                    <a:lnTo>
                      <a:pt x="244"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5" name="TextBox 64"/>
          <p:cNvSpPr txBox="1"/>
          <p:nvPr/>
        </p:nvSpPr>
        <p:spPr>
          <a:xfrm>
            <a:off x="5046840" y="760073"/>
            <a:ext cx="7201113" cy="954107"/>
          </a:xfrm>
          <a:prstGeom prst="rect">
            <a:avLst/>
          </a:prstGeom>
          <a:noFill/>
        </p:spPr>
        <p:txBody>
          <a:bodyPr wrap="square" rtlCol="0">
            <a:spAutoFit/>
          </a:bodyPr>
          <a:lstStyle/>
          <a:p>
            <a:r>
              <a:rPr lang="en-US" sz="2800" b="1" dirty="0"/>
              <a:t>STEP 1:  Complete the Grant Budget Release</a:t>
            </a:r>
          </a:p>
          <a:p>
            <a:r>
              <a:rPr lang="en-US" sz="2800" b="1" dirty="0"/>
              <a:t>               (</a:t>
            </a:r>
            <a:r>
              <a:rPr lang="en-US" sz="2800" b="1" i="1" dirty="0"/>
              <a:t>GBR</a:t>
            </a:r>
            <a:r>
              <a:rPr lang="en-US" sz="2800" b="1" dirty="0"/>
              <a:t>) and all Necessary Forms</a:t>
            </a:r>
          </a:p>
        </p:txBody>
      </p:sp>
      <p:sp>
        <p:nvSpPr>
          <p:cNvPr id="66" name="TextBox 65"/>
          <p:cNvSpPr txBox="1"/>
          <p:nvPr/>
        </p:nvSpPr>
        <p:spPr>
          <a:xfrm>
            <a:off x="5098196" y="1992954"/>
            <a:ext cx="6598599"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The </a:t>
            </a:r>
            <a:r>
              <a:rPr lang="en-US" i="1" dirty="0">
                <a:solidFill>
                  <a:srgbClr val="0070C0"/>
                </a:solidFill>
                <a:hlinkClick r:id="rId3"/>
              </a:rPr>
              <a:t>GBR</a:t>
            </a:r>
            <a:r>
              <a:rPr lang="en-US" dirty="0">
                <a:solidFill>
                  <a:srgbClr val="0070C0"/>
                </a:solidFill>
                <a:hlinkClick r:id="rId3"/>
              </a:rPr>
              <a:t> Form </a:t>
            </a:r>
            <a:r>
              <a:rPr lang="en-US" dirty="0"/>
              <a:t>releases project funds to begin expenditures.</a:t>
            </a:r>
          </a:p>
          <a:p>
            <a:endParaRPr lang="en-US" dirty="0"/>
          </a:p>
          <a:p>
            <a:pPr marL="285750" indent="-285750">
              <a:buFont typeface="Arial" panose="020B0604020202020204" pitchFamily="34" charset="0"/>
              <a:buChar char="•"/>
            </a:pPr>
            <a:r>
              <a:rPr lang="en-US" dirty="0"/>
              <a:t>An assigned Unit Research Administrator (URA) can help with the completion of the GBR. Once the form is completed, the PI is expected to review the GBR in accordance with the approved budget, sign the form, and submit to the assigned URA.</a:t>
            </a:r>
          </a:p>
          <a:p>
            <a:endParaRPr lang="en-US" dirty="0"/>
          </a:p>
          <a:p>
            <a:pPr marL="285750" indent="-285750">
              <a:buFont typeface="Arial" panose="020B0604020202020204" pitchFamily="34" charset="0"/>
              <a:buChar char="•"/>
            </a:pPr>
            <a:r>
              <a:rPr lang="en-US" dirty="0"/>
              <a:t>A </a:t>
            </a:r>
            <a:r>
              <a:rPr lang="en-US" i="1" dirty="0">
                <a:hlinkClick r:id="rId3"/>
              </a:rPr>
              <a:t>Cost Accounting Standard </a:t>
            </a:r>
            <a:r>
              <a:rPr lang="en-US" dirty="0">
                <a:hlinkClick r:id="rId3"/>
              </a:rPr>
              <a:t>(</a:t>
            </a:r>
            <a:r>
              <a:rPr lang="en-US" i="1" dirty="0">
                <a:hlinkClick r:id="rId3"/>
              </a:rPr>
              <a:t>CAS</a:t>
            </a:r>
            <a:r>
              <a:rPr lang="en-US" dirty="0">
                <a:hlinkClick r:id="rId3"/>
              </a:rPr>
              <a:t>) </a:t>
            </a:r>
            <a:r>
              <a:rPr lang="en-US" i="1" dirty="0">
                <a:hlinkClick r:id="rId3"/>
              </a:rPr>
              <a:t>Exception Form </a:t>
            </a:r>
            <a:r>
              <a:rPr lang="en-US" dirty="0"/>
              <a:t>should be completed and submitted </a:t>
            </a:r>
            <a:r>
              <a:rPr lang="en-US" u="sng" dirty="0"/>
              <a:t>with</a:t>
            </a:r>
            <a:r>
              <a:rPr lang="en-US" dirty="0"/>
              <a:t> the GBR if the award required the approved use of Cost Accounting Standard expense items (i.e., shipping, administrative/clerical salaries, general purpose equipment or item).</a:t>
            </a:r>
          </a:p>
        </p:txBody>
      </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25" y="283833"/>
            <a:ext cx="2727065" cy="574118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7677" y="283833"/>
            <a:ext cx="1774176" cy="129497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4026" y="1067868"/>
            <a:ext cx="276075" cy="228476"/>
          </a:xfrm>
          <a:prstGeom prst="rect">
            <a:avLst/>
          </a:prstGeom>
        </p:spPr>
      </p:pic>
    </p:spTree>
    <p:extLst>
      <p:ext uri="{BB962C8B-B14F-4D97-AF65-F5344CB8AC3E}">
        <p14:creationId xmlns:p14="http://schemas.microsoft.com/office/powerpoint/2010/main" val="234813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29610" y="-5044314"/>
            <a:ext cx="10282237" cy="10088627"/>
            <a:chOff x="2976563" y="368300"/>
            <a:chExt cx="6238875" cy="6121400"/>
          </a:xfrm>
          <a:solidFill>
            <a:srgbClr val="D8B25C"/>
          </a:solidFill>
        </p:grpSpPr>
        <p:grpSp>
          <p:nvGrpSpPr>
            <p:cNvPr id="5" name="Group 4"/>
            <p:cNvGrpSpPr/>
            <p:nvPr/>
          </p:nvGrpSpPr>
          <p:grpSpPr>
            <a:xfrm>
              <a:off x="3484563" y="368300"/>
              <a:ext cx="2627313" cy="3021013"/>
              <a:chOff x="3484563" y="368300"/>
              <a:chExt cx="2627313" cy="3021013"/>
            </a:xfrm>
            <a:grpFill/>
          </p:grpSpPr>
          <p:sp>
            <p:nvSpPr>
              <p:cNvPr id="18" name="Freeform 7"/>
              <p:cNvSpPr>
                <a:spLocks/>
              </p:cNvSpPr>
              <p:nvPr/>
            </p:nvSpPr>
            <p:spPr bwMode="auto">
              <a:xfrm>
                <a:off x="3484563" y="803275"/>
                <a:ext cx="2627313" cy="2586038"/>
              </a:xfrm>
              <a:custGeom>
                <a:avLst/>
                <a:gdLst>
                  <a:gd name="T0" fmla="*/ 582 w 1655"/>
                  <a:gd name="T1" fmla="*/ 1621 h 1629"/>
                  <a:gd name="T2" fmla="*/ 592 w 1655"/>
                  <a:gd name="T3" fmla="*/ 1517 h 1629"/>
                  <a:gd name="T4" fmla="*/ 610 w 1655"/>
                  <a:gd name="T5" fmla="*/ 1417 h 1629"/>
                  <a:gd name="T6" fmla="*/ 638 w 1655"/>
                  <a:gd name="T7" fmla="*/ 1321 h 1629"/>
                  <a:gd name="T8" fmla="*/ 675 w 1655"/>
                  <a:gd name="T9" fmla="*/ 1229 h 1629"/>
                  <a:gd name="T10" fmla="*/ 719 w 1655"/>
                  <a:gd name="T11" fmla="*/ 1139 h 1629"/>
                  <a:gd name="T12" fmla="*/ 771 w 1655"/>
                  <a:gd name="T13" fmla="*/ 1057 h 1629"/>
                  <a:gd name="T14" fmla="*/ 829 w 1655"/>
                  <a:gd name="T15" fmla="*/ 977 h 1629"/>
                  <a:gd name="T16" fmla="*/ 895 w 1655"/>
                  <a:gd name="T17" fmla="*/ 905 h 1629"/>
                  <a:gd name="T18" fmla="*/ 965 w 1655"/>
                  <a:gd name="T19" fmla="*/ 837 h 1629"/>
                  <a:gd name="T20" fmla="*/ 1043 w 1655"/>
                  <a:gd name="T21" fmla="*/ 777 h 1629"/>
                  <a:gd name="T22" fmla="*/ 1125 w 1655"/>
                  <a:gd name="T23" fmla="*/ 723 h 1629"/>
                  <a:gd name="T24" fmla="*/ 1211 w 1655"/>
                  <a:gd name="T25" fmla="*/ 678 h 1629"/>
                  <a:gd name="T26" fmla="*/ 1303 w 1655"/>
                  <a:gd name="T27" fmla="*/ 640 h 1629"/>
                  <a:gd name="T28" fmla="*/ 1399 w 1655"/>
                  <a:gd name="T29" fmla="*/ 610 h 1629"/>
                  <a:gd name="T30" fmla="*/ 1497 w 1655"/>
                  <a:gd name="T31" fmla="*/ 588 h 1629"/>
                  <a:gd name="T32" fmla="*/ 1599 w 1655"/>
                  <a:gd name="T33" fmla="*/ 576 h 1629"/>
                  <a:gd name="T34" fmla="*/ 1583 w 1655"/>
                  <a:gd name="T35" fmla="*/ 0 h 1629"/>
                  <a:gd name="T36" fmla="*/ 1503 w 1655"/>
                  <a:gd name="T37" fmla="*/ 6 h 1629"/>
                  <a:gd name="T38" fmla="*/ 1345 w 1655"/>
                  <a:gd name="T39" fmla="*/ 30 h 1629"/>
                  <a:gd name="T40" fmla="*/ 1191 w 1655"/>
                  <a:gd name="T41" fmla="*/ 68 h 1629"/>
                  <a:gd name="T42" fmla="*/ 1043 w 1655"/>
                  <a:gd name="T43" fmla="*/ 120 h 1629"/>
                  <a:gd name="T44" fmla="*/ 903 w 1655"/>
                  <a:gd name="T45" fmla="*/ 186 h 1629"/>
                  <a:gd name="T46" fmla="*/ 771 w 1655"/>
                  <a:gd name="T47" fmla="*/ 264 h 1629"/>
                  <a:gd name="T48" fmla="*/ 644 w 1655"/>
                  <a:gd name="T49" fmla="*/ 352 h 1629"/>
                  <a:gd name="T50" fmla="*/ 528 w 1655"/>
                  <a:gd name="T51" fmla="*/ 452 h 1629"/>
                  <a:gd name="T52" fmla="*/ 422 w 1655"/>
                  <a:gd name="T53" fmla="*/ 560 h 1629"/>
                  <a:gd name="T54" fmla="*/ 324 w 1655"/>
                  <a:gd name="T55" fmla="*/ 680 h 1629"/>
                  <a:gd name="T56" fmla="*/ 240 w 1655"/>
                  <a:gd name="T57" fmla="*/ 807 h 1629"/>
                  <a:gd name="T58" fmla="*/ 166 w 1655"/>
                  <a:gd name="T59" fmla="*/ 941 h 1629"/>
                  <a:gd name="T60" fmla="*/ 104 w 1655"/>
                  <a:gd name="T61" fmla="*/ 1085 h 1629"/>
                  <a:gd name="T62" fmla="*/ 58 w 1655"/>
                  <a:gd name="T63" fmla="*/ 1233 h 1629"/>
                  <a:gd name="T64" fmla="*/ 24 w 1655"/>
                  <a:gd name="T65" fmla="*/ 1389 h 1629"/>
                  <a:gd name="T66" fmla="*/ 4 w 1655"/>
                  <a:gd name="T67" fmla="*/ 1549 h 1629"/>
                  <a:gd name="T68" fmla="*/ 310 w 1655"/>
                  <a:gd name="T69" fmla="*/ 1565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5" h="1629">
                    <a:moveTo>
                      <a:pt x="582" y="1621"/>
                    </a:moveTo>
                    <a:lnTo>
                      <a:pt x="582" y="1621"/>
                    </a:lnTo>
                    <a:lnTo>
                      <a:pt x="586" y="1569"/>
                    </a:lnTo>
                    <a:lnTo>
                      <a:pt x="592" y="1517"/>
                    </a:lnTo>
                    <a:lnTo>
                      <a:pt x="600" y="1467"/>
                    </a:lnTo>
                    <a:lnTo>
                      <a:pt x="610" y="1417"/>
                    </a:lnTo>
                    <a:lnTo>
                      <a:pt x="624" y="1369"/>
                    </a:lnTo>
                    <a:lnTo>
                      <a:pt x="638" y="1321"/>
                    </a:lnTo>
                    <a:lnTo>
                      <a:pt x="656" y="1275"/>
                    </a:lnTo>
                    <a:lnTo>
                      <a:pt x="675" y="1229"/>
                    </a:lnTo>
                    <a:lnTo>
                      <a:pt x="697" y="1183"/>
                    </a:lnTo>
                    <a:lnTo>
                      <a:pt x="719" y="1139"/>
                    </a:lnTo>
                    <a:lnTo>
                      <a:pt x="745" y="1097"/>
                    </a:lnTo>
                    <a:lnTo>
                      <a:pt x="771" y="1057"/>
                    </a:lnTo>
                    <a:lnTo>
                      <a:pt x="799" y="1017"/>
                    </a:lnTo>
                    <a:lnTo>
                      <a:pt x="829" y="977"/>
                    </a:lnTo>
                    <a:lnTo>
                      <a:pt x="861" y="941"/>
                    </a:lnTo>
                    <a:lnTo>
                      <a:pt x="895" y="905"/>
                    </a:lnTo>
                    <a:lnTo>
                      <a:pt x="929" y="871"/>
                    </a:lnTo>
                    <a:lnTo>
                      <a:pt x="965" y="837"/>
                    </a:lnTo>
                    <a:lnTo>
                      <a:pt x="1003" y="807"/>
                    </a:lnTo>
                    <a:lnTo>
                      <a:pt x="1043" y="777"/>
                    </a:lnTo>
                    <a:lnTo>
                      <a:pt x="1083" y="749"/>
                    </a:lnTo>
                    <a:lnTo>
                      <a:pt x="1125" y="723"/>
                    </a:lnTo>
                    <a:lnTo>
                      <a:pt x="1167" y="699"/>
                    </a:lnTo>
                    <a:lnTo>
                      <a:pt x="1211" y="678"/>
                    </a:lnTo>
                    <a:lnTo>
                      <a:pt x="1257" y="658"/>
                    </a:lnTo>
                    <a:lnTo>
                      <a:pt x="1303" y="640"/>
                    </a:lnTo>
                    <a:lnTo>
                      <a:pt x="1351" y="624"/>
                    </a:lnTo>
                    <a:lnTo>
                      <a:pt x="1399" y="610"/>
                    </a:lnTo>
                    <a:lnTo>
                      <a:pt x="1447" y="598"/>
                    </a:lnTo>
                    <a:lnTo>
                      <a:pt x="1497" y="588"/>
                    </a:lnTo>
                    <a:lnTo>
                      <a:pt x="1549" y="580"/>
                    </a:lnTo>
                    <a:lnTo>
                      <a:pt x="1599" y="576"/>
                    </a:lnTo>
                    <a:lnTo>
                      <a:pt x="1655" y="308"/>
                    </a:lnTo>
                    <a:lnTo>
                      <a:pt x="1583" y="0"/>
                    </a:lnTo>
                    <a:lnTo>
                      <a:pt x="1583" y="0"/>
                    </a:lnTo>
                    <a:lnTo>
                      <a:pt x="1503" y="6"/>
                    </a:lnTo>
                    <a:lnTo>
                      <a:pt x="1423" y="16"/>
                    </a:lnTo>
                    <a:lnTo>
                      <a:pt x="1345" y="30"/>
                    </a:lnTo>
                    <a:lnTo>
                      <a:pt x="1267" y="48"/>
                    </a:lnTo>
                    <a:lnTo>
                      <a:pt x="1191" y="68"/>
                    </a:lnTo>
                    <a:lnTo>
                      <a:pt x="1117" y="94"/>
                    </a:lnTo>
                    <a:lnTo>
                      <a:pt x="1043" y="120"/>
                    </a:lnTo>
                    <a:lnTo>
                      <a:pt x="973" y="152"/>
                    </a:lnTo>
                    <a:lnTo>
                      <a:pt x="903" y="186"/>
                    </a:lnTo>
                    <a:lnTo>
                      <a:pt x="835" y="222"/>
                    </a:lnTo>
                    <a:lnTo>
                      <a:pt x="771" y="264"/>
                    </a:lnTo>
                    <a:lnTo>
                      <a:pt x="707" y="306"/>
                    </a:lnTo>
                    <a:lnTo>
                      <a:pt x="644" y="352"/>
                    </a:lnTo>
                    <a:lnTo>
                      <a:pt x="584" y="400"/>
                    </a:lnTo>
                    <a:lnTo>
                      <a:pt x="528" y="452"/>
                    </a:lnTo>
                    <a:lnTo>
                      <a:pt x="474" y="504"/>
                    </a:lnTo>
                    <a:lnTo>
                      <a:pt x="422" y="560"/>
                    </a:lnTo>
                    <a:lnTo>
                      <a:pt x="372" y="620"/>
                    </a:lnTo>
                    <a:lnTo>
                      <a:pt x="324" y="680"/>
                    </a:lnTo>
                    <a:lnTo>
                      <a:pt x="280" y="741"/>
                    </a:lnTo>
                    <a:lnTo>
                      <a:pt x="240" y="807"/>
                    </a:lnTo>
                    <a:lnTo>
                      <a:pt x="202" y="873"/>
                    </a:lnTo>
                    <a:lnTo>
                      <a:pt x="166" y="941"/>
                    </a:lnTo>
                    <a:lnTo>
                      <a:pt x="134" y="1013"/>
                    </a:lnTo>
                    <a:lnTo>
                      <a:pt x="104" y="1085"/>
                    </a:lnTo>
                    <a:lnTo>
                      <a:pt x="80" y="1159"/>
                    </a:lnTo>
                    <a:lnTo>
                      <a:pt x="58" y="1233"/>
                    </a:lnTo>
                    <a:lnTo>
                      <a:pt x="38" y="1311"/>
                    </a:lnTo>
                    <a:lnTo>
                      <a:pt x="24" y="1389"/>
                    </a:lnTo>
                    <a:lnTo>
                      <a:pt x="12" y="1467"/>
                    </a:lnTo>
                    <a:lnTo>
                      <a:pt x="4" y="1549"/>
                    </a:lnTo>
                    <a:lnTo>
                      <a:pt x="0" y="1629"/>
                    </a:lnTo>
                    <a:lnTo>
                      <a:pt x="310" y="1565"/>
                    </a:lnTo>
                    <a:lnTo>
                      <a:pt x="582" y="16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p:cNvSpPr>
              <p:nvPr/>
            </p:nvSpPr>
            <p:spPr bwMode="auto">
              <a:xfrm>
                <a:off x="4927601" y="368300"/>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0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78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4"/>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6"/>
                    </a:lnTo>
                    <a:lnTo>
                      <a:pt x="286" y="620"/>
                    </a:lnTo>
                    <a:lnTo>
                      <a:pt x="318" y="622"/>
                    </a:lnTo>
                    <a:lnTo>
                      <a:pt x="318" y="622"/>
                    </a:lnTo>
                    <a:lnTo>
                      <a:pt x="350" y="620"/>
                    </a:lnTo>
                    <a:lnTo>
                      <a:pt x="382" y="614"/>
                    </a:lnTo>
                    <a:lnTo>
                      <a:pt x="410" y="606"/>
                    </a:lnTo>
                    <a:lnTo>
                      <a:pt x="440" y="594"/>
                    </a:lnTo>
                    <a:lnTo>
                      <a:pt x="466" y="580"/>
                    </a:lnTo>
                    <a:lnTo>
                      <a:pt x="492" y="564"/>
                    </a:lnTo>
                    <a:lnTo>
                      <a:pt x="516" y="546"/>
                    </a:lnTo>
                    <a:lnTo>
                      <a:pt x="536" y="526"/>
                    </a:lnTo>
                    <a:lnTo>
                      <a:pt x="556" y="504"/>
                    </a:lnTo>
                    <a:lnTo>
                      <a:pt x="574" y="478"/>
                    </a:lnTo>
                    <a:lnTo>
                      <a:pt x="588" y="452"/>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0"/>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060951" y="501650"/>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4 h 454"/>
                  <a:gd name="T20" fmla="*/ 12 w 454"/>
                  <a:gd name="T21" fmla="*/ 298 h 454"/>
                  <a:gd name="T22" fmla="*/ 30 w 454"/>
                  <a:gd name="T23" fmla="*/ 340 h 454"/>
                  <a:gd name="T24" fmla="*/ 56 w 454"/>
                  <a:gd name="T25" fmla="*/ 374 h 454"/>
                  <a:gd name="T26" fmla="*/ 88 w 454"/>
                  <a:gd name="T27" fmla="*/ 404 h 454"/>
                  <a:gd name="T28" fmla="*/ 124 w 454"/>
                  <a:gd name="T29" fmla="*/ 428 h 454"/>
                  <a:gd name="T30" fmla="*/ 166 w 454"/>
                  <a:gd name="T31" fmla="*/ 444 h 454"/>
                  <a:gd name="T32" fmla="*/ 210 w 454"/>
                  <a:gd name="T33" fmla="*/ 452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2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4"/>
                    </a:lnTo>
                    <a:lnTo>
                      <a:pt x="64" y="70"/>
                    </a:lnTo>
                    <a:lnTo>
                      <a:pt x="50" y="86"/>
                    </a:lnTo>
                    <a:lnTo>
                      <a:pt x="36" y="104"/>
                    </a:lnTo>
                    <a:lnTo>
                      <a:pt x="26" y="122"/>
                    </a:lnTo>
                    <a:lnTo>
                      <a:pt x="16" y="144"/>
                    </a:lnTo>
                    <a:lnTo>
                      <a:pt x="10" y="164"/>
                    </a:lnTo>
                    <a:lnTo>
                      <a:pt x="4" y="186"/>
                    </a:lnTo>
                    <a:lnTo>
                      <a:pt x="2" y="208"/>
                    </a:lnTo>
                    <a:lnTo>
                      <a:pt x="0" y="232"/>
                    </a:lnTo>
                    <a:lnTo>
                      <a:pt x="0" y="232"/>
                    </a:lnTo>
                    <a:lnTo>
                      <a:pt x="2" y="254"/>
                    </a:lnTo>
                    <a:lnTo>
                      <a:pt x="6" y="278"/>
                    </a:lnTo>
                    <a:lnTo>
                      <a:pt x="12" y="298"/>
                    </a:lnTo>
                    <a:lnTo>
                      <a:pt x="20" y="320"/>
                    </a:lnTo>
                    <a:lnTo>
                      <a:pt x="30" y="340"/>
                    </a:lnTo>
                    <a:lnTo>
                      <a:pt x="42" y="358"/>
                    </a:lnTo>
                    <a:lnTo>
                      <a:pt x="56" y="374"/>
                    </a:lnTo>
                    <a:lnTo>
                      <a:pt x="70" y="390"/>
                    </a:lnTo>
                    <a:lnTo>
                      <a:pt x="88" y="404"/>
                    </a:lnTo>
                    <a:lnTo>
                      <a:pt x="106" y="418"/>
                    </a:lnTo>
                    <a:lnTo>
                      <a:pt x="124" y="428"/>
                    </a:lnTo>
                    <a:lnTo>
                      <a:pt x="144" y="438"/>
                    </a:lnTo>
                    <a:lnTo>
                      <a:pt x="166" y="444"/>
                    </a:lnTo>
                    <a:lnTo>
                      <a:pt x="188" y="450"/>
                    </a:lnTo>
                    <a:lnTo>
                      <a:pt x="210" y="452"/>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6"/>
                    </a:lnTo>
                    <a:lnTo>
                      <a:pt x="418" y="350"/>
                    </a:lnTo>
                    <a:lnTo>
                      <a:pt x="430" y="330"/>
                    </a:lnTo>
                    <a:lnTo>
                      <a:pt x="438" y="310"/>
                    </a:lnTo>
                    <a:lnTo>
                      <a:pt x="446" y="290"/>
                    </a:lnTo>
                    <a:lnTo>
                      <a:pt x="452" y="268"/>
                    </a:lnTo>
                    <a:lnTo>
                      <a:pt x="454" y="244"/>
                    </a:lnTo>
                    <a:lnTo>
                      <a:pt x="454" y="222"/>
                    </a:lnTo>
                    <a:lnTo>
                      <a:pt x="454" y="222"/>
                    </a:lnTo>
                    <a:lnTo>
                      <a:pt x="452" y="198"/>
                    </a:lnTo>
                    <a:lnTo>
                      <a:pt x="448" y="176"/>
                    </a:lnTo>
                    <a:lnTo>
                      <a:pt x="442" y="154"/>
                    </a:lnTo>
                    <a:lnTo>
                      <a:pt x="434" y="134"/>
                    </a:lnTo>
                    <a:lnTo>
                      <a:pt x="424" y="114"/>
                    </a:lnTo>
                    <a:lnTo>
                      <a:pt x="414"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6203951" y="800100"/>
              <a:ext cx="3011487" cy="2608263"/>
              <a:chOff x="6203951" y="800100"/>
              <a:chExt cx="3011487" cy="2608263"/>
            </a:xfrm>
            <a:grpFill/>
          </p:grpSpPr>
          <p:sp>
            <p:nvSpPr>
              <p:cNvPr id="15" name="Freeform 13"/>
              <p:cNvSpPr>
                <a:spLocks/>
              </p:cNvSpPr>
              <p:nvPr/>
            </p:nvSpPr>
            <p:spPr bwMode="auto">
              <a:xfrm>
                <a:off x="8228013" y="2176463"/>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0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6"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6"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4" y="546"/>
                    </a:lnTo>
                    <a:lnTo>
                      <a:pt x="536" y="526"/>
                    </a:lnTo>
                    <a:lnTo>
                      <a:pt x="556" y="504"/>
                    </a:lnTo>
                    <a:lnTo>
                      <a:pt x="574" y="480"/>
                    </a:lnTo>
                    <a:lnTo>
                      <a:pt x="588" y="454"/>
                    </a:lnTo>
                    <a:lnTo>
                      <a:pt x="600" y="426"/>
                    </a:lnTo>
                    <a:lnTo>
                      <a:pt x="610" y="396"/>
                    </a:lnTo>
                    <a:lnTo>
                      <a:pt x="618" y="366"/>
                    </a:lnTo>
                    <a:lnTo>
                      <a:pt x="622" y="336"/>
                    </a:lnTo>
                    <a:lnTo>
                      <a:pt x="622" y="304"/>
                    </a:lnTo>
                    <a:lnTo>
                      <a:pt x="622" y="304"/>
                    </a:lnTo>
                    <a:lnTo>
                      <a:pt x="620" y="272"/>
                    </a:lnTo>
                    <a:lnTo>
                      <a:pt x="614"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203951" y="800100"/>
                <a:ext cx="2595563" cy="2608263"/>
              </a:xfrm>
              <a:custGeom>
                <a:avLst/>
                <a:gdLst>
                  <a:gd name="T0" fmla="*/ 1635 w 1635"/>
                  <a:gd name="T1" fmla="*/ 1573 h 1643"/>
                  <a:gd name="T2" fmla="*/ 1617 w 1635"/>
                  <a:gd name="T3" fmla="*/ 1413 h 1643"/>
                  <a:gd name="T4" fmla="*/ 1585 w 1635"/>
                  <a:gd name="T5" fmla="*/ 1259 h 1643"/>
                  <a:gd name="T6" fmla="*/ 1539 w 1635"/>
                  <a:gd name="T7" fmla="*/ 1109 h 1643"/>
                  <a:gd name="T8" fmla="*/ 1481 w 1635"/>
                  <a:gd name="T9" fmla="*/ 965 h 1643"/>
                  <a:gd name="T10" fmla="*/ 1409 w 1635"/>
                  <a:gd name="T11" fmla="*/ 829 h 1643"/>
                  <a:gd name="T12" fmla="*/ 1325 w 1635"/>
                  <a:gd name="T13" fmla="*/ 701 h 1643"/>
                  <a:gd name="T14" fmla="*/ 1231 w 1635"/>
                  <a:gd name="T15" fmla="*/ 580 h 1643"/>
                  <a:gd name="T16" fmla="*/ 1127 w 1635"/>
                  <a:gd name="T17" fmla="*/ 470 h 1643"/>
                  <a:gd name="T18" fmla="*/ 1013 w 1635"/>
                  <a:gd name="T19" fmla="*/ 370 h 1643"/>
                  <a:gd name="T20" fmla="*/ 888 w 1635"/>
                  <a:gd name="T21" fmla="*/ 278 h 1643"/>
                  <a:gd name="T22" fmla="*/ 756 w 1635"/>
                  <a:gd name="T23" fmla="*/ 200 h 1643"/>
                  <a:gd name="T24" fmla="*/ 616 w 1635"/>
                  <a:gd name="T25" fmla="*/ 132 h 1643"/>
                  <a:gd name="T26" fmla="*/ 472 w 1635"/>
                  <a:gd name="T27" fmla="*/ 78 h 1643"/>
                  <a:gd name="T28" fmla="*/ 320 w 1635"/>
                  <a:gd name="T29" fmla="*/ 38 h 1643"/>
                  <a:gd name="T30" fmla="*/ 162 w 1635"/>
                  <a:gd name="T31" fmla="*/ 12 h 1643"/>
                  <a:gd name="T32" fmla="*/ 0 w 1635"/>
                  <a:gd name="T33" fmla="*/ 0 h 1643"/>
                  <a:gd name="T34" fmla="*/ 10 w 1635"/>
                  <a:gd name="T35" fmla="*/ 574 h 1643"/>
                  <a:gd name="T36" fmla="*/ 64 w 1635"/>
                  <a:gd name="T37" fmla="*/ 578 h 1643"/>
                  <a:gd name="T38" fmla="*/ 166 w 1635"/>
                  <a:gd name="T39" fmla="*/ 592 h 1643"/>
                  <a:gd name="T40" fmla="*/ 266 w 1635"/>
                  <a:gd name="T41" fmla="*/ 614 h 1643"/>
                  <a:gd name="T42" fmla="*/ 362 w 1635"/>
                  <a:gd name="T43" fmla="*/ 646 h 1643"/>
                  <a:gd name="T44" fmla="*/ 452 w 1635"/>
                  <a:gd name="T45" fmla="*/ 684 h 1643"/>
                  <a:gd name="T46" fmla="*/ 540 w 1635"/>
                  <a:gd name="T47" fmla="*/ 731 h 1643"/>
                  <a:gd name="T48" fmla="*/ 622 w 1635"/>
                  <a:gd name="T49" fmla="*/ 785 h 1643"/>
                  <a:gd name="T50" fmla="*/ 700 w 1635"/>
                  <a:gd name="T51" fmla="*/ 847 h 1643"/>
                  <a:gd name="T52" fmla="*/ 770 w 1635"/>
                  <a:gd name="T53" fmla="*/ 915 h 1643"/>
                  <a:gd name="T54" fmla="*/ 834 w 1635"/>
                  <a:gd name="T55" fmla="*/ 991 h 1643"/>
                  <a:gd name="T56" fmla="*/ 892 w 1635"/>
                  <a:gd name="T57" fmla="*/ 1071 h 1643"/>
                  <a:gd name="T58" fmla="*/ 945 w 1635"/>
                  <a:gd name="T59" fmla="*/ 1155 h 1643"/>
                  <a:gd name="T60" fmla="*/ 987 w 1635"/>
                  <a:gd name="T61" fmla="*/ 1245 h 1643"/>
                  <a:gd name="T62" fmla="*/ 1023 w 1635"/>
                  <a:gd name="T63" fmla="*/ 1339 h 1643"/>
                  <a:gd name="T64" fmla="*/ 1049 w 1635"/>
                  <a:gd name="T65" fmla="*/ 1437 h 1643"/>
                  <a:gd name="T66" fmla="*/ 1067 w 1635"/>
                  <a:gd name="T67" fmla="*/ 1539 h 1643"/>
                  <a:gd name="T68" fmla="*/ 1333 w 1635"/>
                  <a:gd name="T69" fmla="*/ 1643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5" h="1643">
                    <a:moveTo>
                      <a:pt x="1635" y="1573"/>
                    </a:moveTo>
                    <a:lnTo>
                      <a:pt x="1635" y="1573"/>
                    </a:lnTo>
                    <a:lnTo>
                      <a:pt x="1627" y="1493"/>
                    </a:lnTo>
                    <a:lnTo>
                      <a:pt x="1617" y="1413"/>
                    </a:lnTo>
                    <a:lnTo>
                      <a:pt x="1603" y="1335"/>
                    </a:lnTo>
                    <a:lnTo>
                      <a:pt x="1585" y="1259"/>
                    </a:lnTo>
                    <a:lnTo>
                      <a:pt x="1565" y="1183"/>
                    </a:lnTo>
                    <a:lnTo>
                      <a:pt x="1539" y="1109"/>
                    </a:lnTo>
                    <a:lnTo>
                      <a:pt x="1511" y="1035"/>
                    </a:lnTo>
                    <a:lnTo>
                      <a:pt x="1481" y="965"/>
                    </a:lnTo>
                    <a:lnTo>
                      <a:pt x="1447" y="895"/>
                    </a:lnTo>
                    <a:lnTo>
                      <a:pt x="1409" y="829"/>
                    </a:lnTo>
                    <a:lnTo>
                      <a:pt x="1369" y="763"/>
                    </a:lnTo>
                    <a:lnTo>
                      <a:pt x="1325" y="701"/>
                    </a:lnTo>
                    <a:lnTo>
                      <a:pt x="1279" y="640"/>
                    </a:lnTo>
                    <a:lnTo>
                      <a:pt x="1231" y="580"/>
                    </a:lnTo>
                    <a:lnTo>
                      <a:pt x="1181" y="524"/>
                    </a:lnTo>
                    <a:lnTo>
                      <a:pt x="1127" y="470"/>
                    </a:lnTo>
                    <a:lnTo>
                      <a:pt x="1071" y="418"/>
                    </a:lnTo>
                    <a:lnTo>
                      <a:pt x="1013" y="370"/>
                    </a:lnTo>
                    <a:lnTo>
                      <a:pt x="951" y="322"/>
                    </a:lnTo>
                    <a:lnTo>
                      <a:pt x="888" y="278"/>
                    </a:lnTo>
                    <a:lnTo>
                      <a:pt x="822" y="238"/>
                    </a:lnTo>
                    <a:lnTo>
                      <a:pt x="756" y="200"/>
                    </a:lnTo>
                    <a:lnTo>
                      <a:pt x="688" y="164"/>
                    </a:lnTo>
                    <a:lnTo>
                      <a:pt x="616" y="132"/>
                    </a:lnTo>
                    <a:lnTo>
                      <a:pt x="544" y="104"/>
                    </a:lnTo>
                    <a:lnTo>
                      <a:pt x="472" y="78"/>
                    </a:lnTo>
                    <a:lnTo>
                      <a:pt x="396" y="56"/>
                    </a:lnTo>
                    <a:lnTo>
                      <a:pt x="320" y="38"/>
                    </a:lnTo>
                    <a:lnTo>
                      <a:pt x="242" y="22"/>
                    </a:lnTo>
                    <a:lnTo>
                      <a:pt x="162" y="12"/>
                    </a:lnTo>
                    <a:lnTo>
                      <a:pt x="82" y="4"/>
                    </a:lnTo>
                    <a:lnTo>
                      <a:pt x="0" y="0"/>
                    </a:lnTo>
                    <a:lnTo>
                      <a:pt x="66" y="310"/>
                    </a:lnTo>
                    <a:lnTo>
                      <a:pt x="10" y="574"/>
                    </a:lnTo>
                    <a:lnTo>
                      <a:pt x="10" y="574"/>
                    </a:lnTo>
                    <a:lnTo>
                      <a:pt x="64" y="578"/>
                    </a:lnTo>
                    <a:lnTo>
                      <a:pt x="114" y="584"/>
                    </a:lnTo>
                    <a:lnTo>
                      <a:pt x="166" y="592"/>
                    </a:lnTo>
                    <a:lnTo>
                      <a:pt x="216" y="602"/>
                    </a:lnTo>
                    <a:lnTo>
                      <a:pt x="266" y="614"/>
                    </a:lnTo>
                    <a:lnTo>
                      <a:pt x="314" y="628"/>
                    </a:lnTo>
                    <a:lnTo>
                      <a:pt x="362" y="646"/>
                    </a:lnTo>
                    <a:lnTo>
                      <a:pt x="408" y="664"/>
                    </a:lnTo>
                    <a:lnTo>
                      <a:pt x="452" y="684"/>
                    </a:lnTo>
                    <a:lnTo>
                      <a:pt x="498" y="707"/>
                    </a:lnTo>
                    <a:lnTo>
                      <a:pt x="540" y="731"/>
                    </a:lnTo>
                    <a:lnTo>
                      <a:pt x="582" y="757"/>
                    </a:lnTo>
                    <a:lnTo>
                      <a:pt x="622" y="785"/>
                    </a:lnTo>
                    <a:lnTo>
                      <a:pt x="662" y="815"/>
                    </a:lnTo>
                    <a:lnTo>
                      <a:pt x="700" y="847"/>
                    </a:lnTo>
                    <a:lnTo>
                      <a:pt x="736" y="881"/>
                    </a:lnTo>
                    <a:lnTo>
                      <a:pt x="770" y="915"/>
                    </a:lnTo>
                    <a:lnTo>
                      <a:pt x="804" y="953"/>
                    </a:lnTo>
                    <a:lnTo>
                      <a:pt x="834" y="991"/>
                    </a:lnTo>
                    <a:lnTo>
                      <a:pt x="864" y="1029"/>
                    </a:lnTo>
                    <a:lnTo>
                      <a:pt x="892" y="1071"/>
                    </a:lnTo>
                    <a:lnTo>
                      <a:pt x="919" y="1113"/>
                    </a:lnTo>
                    <a:lnTo>
                      <a:pt x="945" y="1155"/>
                    </a:lnTo>
                    <a:lnTo>
                      <a:pt x="967" y="1199"/>
                    </a:lnTo>
                    <a:lnTo>
                      <a:pt x="987" y="1245"/>
                    </a:lnTo>
                    <a:lnTo>
                      <a:pt x="1005" y="1291"/>
                    </a:lnTo>
                    <a:lnTo>
                      <a:pt x="1023" y="1339"/>
                    </a:lnTo>
                    <a:lnTo>
                      <a:pt x="1037" y="1387"/>
                    </a:lnTo>
                    <a:lnTo>
                      <a:pt x="1049" y="1437"/>
                    </a:lnTo>
                    <a:lnTo>
                      <a:pt x="1059" y="1487"/>
                    </a:lnTo>
                    <a:lnTo>
                      <a:pt x="1067" y="1539"/>
                    </a:lnTo>
                    <a:lnTo>
                      <a:pt x="1071" y="1591"/>
                    </a:lnTo>
                    <a:lnTo>
                      <a:pt x="1333" y="1643"/>
                    </a:lnTo>
                    <a:lnTo>
                      <a:pt x="1635" y="1573"/>
                    </a:lnTo>
                    <a:close/>
                  </a:path>
                </a:pathLst>
              </a:custGeom>
              <a:solidFill>
                <a:srgbClr val="A5A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8361363" y="2309813"/>
                <a:ext cx="720725" cy="720725"/>
              </a:xfrm>
              <a:custGeom>
                <a:avLst/>
                <a:gdLst>
                  <a:gd name="T0" fmla="*/ 222 w 454"/>
                  <a:gd name="T1" fmla="*/ 0 h 454"/>
                  <a:gd name="T2" fmla="*/ 176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4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6" y="6"/>
                    </a:lnTo>
                    <a:lnTo>
                      <a:pt x="156" y="12"/>
                    </a:lnTo>
                    <a:lnTo>
                      <a:pt x="134" y="20"/>
                    </a:lnTo>
                    <a:lnTo>
                      <a:pt x="114"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4" y="418"/>
                    </a:lnTo>
                    <a:lnTo>
                      <a:pt x="124" y="428"/>
                    </a:lnTo>
                    <a:lnTo>
                      <a:pt x="144" y="438"/>
                    </a:lnTo>
                    <a:lnTo>
                      <a:pt x="164" y="446"/>
                    </a:lnTo>
                    <a:lnTo>
                      <a:pt x="186"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6248401" y="3503613"/>
              <a:ext cx="2554288" cy="2986087"/>
              <a:chOff x="6248401" y="3503613"/>
              <a:chExt cx="2554288" cy="2986087"/>
            </a:xfrm>
            <a:grpFill/>
          </p:grpSpPr>
          <p:sp>
            <p:nvSpPr>
              <p:cNvPr id="12" name="Freeform 8"/>
              <p:cNvSpPr>
                <a:spLocks/>
              </p:cNvSpPr>
              <p:nvPr/>
            </p:nvSpPr>
            <p:spPr bwMode="auto">
              <a:xfrm>
                <a:off x="6248401" y="3503613"/>
                <a:ext cx="2554288" cy="2601913"/>
              </a:xfrm>
              <a:custGeom>
                <a:avLst/>
                <a:gdLst>
                  <a:gd name="T0" fmla="*/ 1305 w 1609"/>
                  <a:gd name="T1" fmla="*/ 64 h 1639"/>
                  <a:gd name="T2" fmla="*/ 1045 w 1609"/>
                  <a:gd name="T3" fmla="*/ 12 h 1639"/>
                  <a:gd name="T4" fmla="*/ 1037 w 1609"/>
                  <a:gd name="T5" fmla="*/ 114 h 1639"/>
                  <a:gd name="T6" fmla="*/ 1021 w 1609"/>
                  <a:gd name="T7" fmla="*/ 214 h 1639"/>
                  <a:gd name="T8" fmla="*/ 995 w 1609"/>
                  <a:gd name="T9" fmla="*/ 310 h 1639"/>
                  <a:gd name="T10" fmla="*/ 959 w 1609"/>
                  <a:gd name="T11" fmla="*/ 402 h 1639"/>
                  <a:gd name="T12" fmla="*/ 917 w 1609"/>
                  <a:gd name="T13" fmla="*/ 490 h 1639"/>
                  <a:gd name="T14" fmla="*/ 868 w 1609"/>
                  <a:gd name="T15" fmla="*/ 574 h 1639"/>
                  <a:gd name="T16" fmla="*/ 810 w 1609"/>
                  <a:gd name="T17" fmla="*/ 652 h 1639"/>
                  <a:gd name="T18" fmla="*/ 748 w 1609"/>
                  <a:gd name="T19" fmla="*/ 726 h 1639"/>
                  <a:gd name="T20" fmla="*/ 678 w 1609"/>
                  <a:gd name="T21" fmla="*/ 794 h 1639"/>
                  <a:gd name="T22" fmla="*/ 604 w 1609"/>
                  <a:gd name="T23" fmla="*/ 856 h 1639"/>
                  <a:gd name="T24" fmla="*/ 524 w 1609"/>
                  <a:gd name="T25" fmla="*/ 910 h 1639"/>
                  <a:gd name="T26" fmla="*/ 438 w 1609"/>
                  <a:gd name="T27" fmla="*/ 957 h 1639"/>
                  <a:gd name="T28" fmla="*/ 348 w 1609"/>
                  <a:gd name="T29" fmla="*/ 997 h 1639"/>
                  <a:gd name="T30" fmla="*/ 254 w 1609"/>
                  <a:gd name="T31" fmla="*/ 1029 h 1639"/>
                  <a:gd name="T32" fmla="*/ 158 w 1609"/>
                  <a:gd name="T33" fmla="*/ 1053 h 1639"/>
                  <a:gd name="T34" fmla="*/ 58 w 1609"/>
                  <a:gd name="T35" fmla="*/ 1067 h 1639"/>
                  <a:gd name="T36" fmla="*/ 68 w 1609"/>
                  <a:gd name="T37" fmla="*/ 1639 h 1639"/>
                  <a:gd name="T38" fmla="*/ 148 w 1609"/>
                  <a:gd name="T39" fmla="*/ 1631 h 1639"/>
                  <a:gd name="T40" fmla="*/ 302 w 1609"/>
                  <a:gd name="T41" fmla="*/ 1603 h 1639"/>
                  <a:gd name="T42" fmla="*/ 452 w 1609"/>
                  <a:gd name="T43" fmla="*/ 1561 h 1639"/>
                  <a:gd name="T44" fmla="*/ 596 w 1609"/>
                  <a:gd name="T45" fmla="*/ 1507 h 1639"/>
                  <a:gd name="T46" fmla="*/ 734 w 1609"/>
                  <a:gd name="T47" fmla="*/ 1441 h 1639"/>
                  <a:gd name="T48" fmla="*/ 864 w 1609"/>
                  <a:gd name="T49" fmla="*/ 1363 h 1639"/>
                  <a:gd name="T50" fmla="*/ 987 w 1609"/>
                  <a:gd name="T51" fmla="*/ 1273 h 1639"/>
                  <a:gd name="T52" fmla="*/ 1101 w 1609"/>
                  <a:gd name="T53" fmla="*/ 1173 h 1639"/>
                  <a:gd name="T54" fmla="*/ 1203 w 1609"/>
                  <a:gd name="T55" fmla="*/ 1063 h 1639"/>
                  <a:gd name="T56" fmla="*/ 1297 w 1609"/>
                  <a:gd name="T57" fmla="*/ 943 h 1639"/>
                  <a:gd name="T58" fmla="*/ 1379 w 1609"/>
                  <a:gd name="T59" fmla="*/ 818 h 1639"/>
                  <a:gd name="T60" fmla="*/ 1451 w 1609"/>
                  <a:gd name="T61" fmla="*/ 682 h 1639"/>
                  <a:gd name="T62" fmla="*/ 1509 w 1609"/>
                  <a:gd name="T63" fmla="*/ 540 h 1639"/>
                  <a:gd name="T64" fmla="*/ 1555 w 1609"/>
                  <a:gd name="T65" fmla="*/ 392 h 1639"/>
                  <a:gd name="T66" fmla="*/ 1589 w 1609"/>
                  <a:gd name="T67" fmla="*/ 240 h 1639"/>
                  <a:gd name="T68" fmla="*/ 1605 w 1609"/>
                  <a:gd name="T69" fmla="*/ 80 h 1639"/>
                  <a:gd name="T70" fmla="*/ 1609 w 1609"/>
                  <a:gd name="T71"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9" h="1639">
                    <a:moveTo>
                      <a:pt x="1609" y="0"/>
                    </a:moveTo>
                    <a:lnTo>
                      <a:pt x="1305" y="64"/>
                    </a:lnTo>
                    <a:lnTo>
                      <a:pt x="1045" y="12"/>
                    </a:lnTo>
                    <a:lnTo>
                      <a:pt x="1045" y="12"/>
                    </a:lnTo>
                    <a:lnTo>
                      <a:pt x="1043" y="62"/>
                    </a:lnTo>
                    <a:lnTo>
                      <a:pt x="1037" y="114"/>
                    </a:lnTo>
                    <a:lnTo>
                      <a:pt x="1031" y="164"/>
                    </a:lnTo>
                    <a:lnTo>
                      <a:pt x="1021" y="214"/>
                    </a:lnTo>
                    <a:lnTo>
                      <a:pt x="1009" y="262"/>
                    </a:lnTo>
                    <a:lnTo>
                      <a:pt x="995" y="310"/>
                    </a:lnTo>
                    <a:lnTo>
                      <a:pt x="977" y="356"/>
                    </a:lnTo>
                    <a:lnTo>
                      <a:pt x="959" y="402"/>
                    </a:lnTo>
                    <a:lnTo>
                      <a:pt x="939" y="446"/>
                    </a:lnTo>
                    <a:lnTo>
                      <a:pt x="917" y="490"/>
                    </a:lnTo>
                    <a:lnTo>
                      <a:pt x="893" y="532"/>
                    </a:lnTo>
                    <a:lnTo>
                      <a:pt x="868" y="574"/>
                    </a:lnTo>
                    <a:lnTo>
                      <a:pt x="840" y="614"/>
                    </a:lnTo>
                    <a:lnTo>
                      <a:pt x="810" y="652"/>
                    </a:lnTo>
                    <a:lnTo>
                      <a:pt x="780" y="690"/>
                    </a:lnTo>
                    <a:lnTo>
                      <a:pt x="748" y="726"/>
                    </a:lnTo>
                    <a:lnTo>
                      <a:pt x="714" y="760"/>
                    </a:lnTo>
                    <a:lnTo>
                      <a:pt x="678" y="794"/>
                    </a:lnTo>
                    <a:lnTo>
                      <a:pt x="642" y="826"/>
                    </a:lnTo>
                    <a:lnTo>
                      <a:pt x="604" y="856"/>
                    </a:lnTo>
                    <a:lnTo>
                      <a:pt x="564" y="884"/>
                    </a:lnTo>
                    <a:lnTo>
                      <a:pt x="524" y="910"/>
                    </a:lnTo>
                    <a:lnTo>
                      <a:pt x="482" y="933"/>
                    </a:lnTo>
                    <a:lnTo>
                      <a:pt x="438" y="957"/>
                    </a:lnTo>
                    <a:lnTo>
                      <a:pt x="394" y="977"/>
                    </a:lnTo>
                    <a:lnTo>
                      <a:pt x="348" y="997"/>
                    </a:lnTo>
                    <a:lnTo>
                      <a:pt x="302" y="1015"/>
                    </a:lnTo>
                    <a:lnTo>
                      <a:pt x="254" y="1029"/>
                    </a:lnTo>
                    <a:lnTo>
                      <a:pt x="206" y="1043"/>
                    </a:lnTo>
                    <a:lnTo>
                      <a:pt x="158" y="1053"/>
                    </a:lnTo>
                    <a:lnTo>
                      <a:pt x="108" y="1061"/>
                    </a:lnTo>
                    <a:lnTo>
                      <a:pt x="58" y="1067"/>
                    </a:lnTo>
                    <a:lnTo>
                      <a:pt x="0" y="1347"/>
                    </a:lnTo>
                    <a:lnTo>
                      <a:pt x="68" y="1639"/>
                    </a:lnTo>
                    <a:lnTo>
                      <a:pt x="68" y="1639"/>
                    </a:lnTo>
                    <a:lnTo>
                      <a:pt x="148" y="1631"/>
                    </a:lnTo>
                    <a:lnTo>
                      <a:pt x="226" y="1619"/>
                    </a:lnTo>
                    <a:lnTo>
                      <a:pt x="302" y="1603"/>
                    </a:lnTo>
                    <a:lnTo>
                      <a:pt x="378" y="1585"/>
                    </a:lnTo>
                    <a:lnTo>
                      <a:pt x="452" y="1561"/>
                    </a:lnTo>
                    <a:lnTo>
                      <a:pt x="526" y="1537"/>
                    </a:lnTo>
                    <a:lnTo>
                      <a:pt x="596" y="1507"/>
                    </a:lnTo>
                    <a:lnTo>
                      <a:pt x="666" y="1475"/>
                    </a:lnTo>
                    <a:lnTo>
                      <a:pt x="734" y="1441"/>
                    </a:lnTo>
                    <a:lnTo>
                      <a:pt x="800" y="1403"/>
                    </a:lnTo>
                    <a:lnTo>
                      <a:pt x="864" y="1363"/>
                    </a:lnTo>
                    <a:lnTo>
                      <a:pt x="927" y="1319"/>
                    </a:lnTo>
                    <a:lnTo>
                      <a:pt x="987" y="1273"/>
                    </a:lnTo>
                    <a:lnTo>
                      <a:pt x="1045" y="1223"/>
                    </a:lnTo>
                    <a:lnTo>
                      <a:pt x="1101" y="1173"/>
                    </a:lnTo>
                    <a:lnTo>
                      <a:pt x="1153" y="1119"/>
                    </a:lnTo>
                    <a:lnTo>
                      <a:pt x="1203" y="1063"/>
                    </a:lnTo>
                    <a:lnTo>
                      <a:pt x="1251" y="1003"/>
                    </a:lnTo>
                    <a:lnTo>
                      <a:pt x="1297" y="943"/>
                    </a:lnTo>
                    <a:lnTo>
                      <a:pt x="1341" y="882"/>
                    </a:lnTo>
                    <a:lnTo>
                      <a:pt x="1379" y="818"/>
                    </a:lnTo>
                    <a:lnTo>
                      <a:pt x="1417" y="750"/>
                    </a:lnTo>
                    <a:lnTo>
                      <a:pt x="1451" y="682"/>
                    </a:lnTo>
                    <a:lnTo>
                      <a:pt x="1483" y="612"/>
                    </a:lnTo>
                    <a:lnTo>
                      <a:pt x="1509" y="540"/>
                    </a:lnTo>
                    <a:lnTo>
                      <a:pt x="1535" y="468"/>
                    </a:lnTo>
                    <a:lnTo>
                      <a:pt x="1555" y="392"/>
                    </a:lnTo>
                    <a:lnTo>
                      <a:pt x="1573" y="316"/>
                    </a:lnTo>
                    <a:lnTo>
                      <a:pt x="1589" y="240"/>
                    </a:lnTo>
                    <a:lnTo>
                      <a:pt x="1599" y="160"/>
                    </a:lnTo>
                    <a:lnTo>
                      <a:pt x="1605" y="80"/>
                    </a:lnTo>
                    <a:lnTo>
                      <a:pt x="1609" y="0"/>
                    </a:lnTo>
                    <a:lnTo>
                      <a:pt x="16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p:nvSpPr>
            <p:spPr bwMode="auto">
              <a:xfrm>
                <a:off x="6511926" y="5502275"/>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6" y="546"/>
                    </a:lnTo>
                    <a:lnTo>
                      <a:pt x="536" y="526"/>
                    </a:lnTo>
                    <a:lnTo>
                      <a:pt x="556" y="504"/>
                    </a:lnTo>
                    <a:lnTo>
                      <a:pt x="574" y="480"/>
                    </a:lnTo>
                    <a:lnTo>
                      <a:pt x="588" y="454"/>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9"/>
              <p:cNvSpPr>
                <a:spLocks/>
              </p:cNvSpPr>
              <p:nvPr/>
            </p:nvSpPr>
            <p:spPr bwMode="auto">
              <a:xfrm>
                <a:off x="6645276" y="5635625"/>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6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6" y="418"/>
                    </a:lnTo>
                    <a:lnTo>
                      <a:pt x="124" y="428"/>
                    </a:lnTo>
                    <a:lnTo>
                      <a:pt x="144" y="438"/>
                    </a:lnTo>
                    <a:lnTo>
                      <a:pt x="166" y="446"/>
                    </a:lnTo>
                    <a:lnTo>
                      <a:pt x="188"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2</a:t>
                </a:r>
              </a:p>
            </p:txBody>
          </p:sp>
        </p:grpSp>
        <p:grpSp>
          <p:nvGrpSpPr>
            <p:cNvPr id="8" name="Group 7"/>
            <p:cNvGrpSpPr/>
            <p:nvPr/>
          </p:nvGrpSpPr>
          <p:grpSpPr>
            <a:xfrm>
              <a:off x="2976563" y="3484563"/>
              <a:ext cx="3176588" cy="2630488"/>
              <a:chOff x="2976563" y="3484563"/>
              <a:chExt cx="3176588" cy="2630488"/>
            </a:xfrm>
            <a:grpFill/>
          </p:grpSpPr>
          <p:sp>
            <p:nvSpPr>
              <p:cNvPr id="9" name="Freeform 6"/>
              <p:cNvSpPr>
                <a:spLocks/>
              </p:cNvSpPr>
              <p:nvPr/>
            </p:nvSpPr>
            <p:spPr bwMode="auto">
              <a:xfrm>
                <a:off x="3487738" y="3484563"/>
                <a:ext cx="2665413" cy="2630488"/>
              </a:xfrm>
              <a:custGeom>
                <a:avLst/>
                <a:gdLst>
                  <a:gd name="T0" fmla="*/ 1671 w 1679"/>
                  <a:gd name="T1" fmla="*/ 1085 h 1657"/>
                  <a:gd name="T2" fmla="*/ 1617 w 1679"/>
                  <a:gd name="T3" fmla="*/ 1083 h 1657"/>
                  <a:gd name="T4" fmla="*/ 1511 w 1679"/>
                  <a:gd name="T5" fmla="*/ 1073 h 1657"/>
                  <a:gd name="T6" fmla="*/ 1409 w 1679"/>
                  <a:gd name="T7" fmla="*/ 1051 h 1657"/>
                  <a:gd name="T8" fmla="*/ 1309 w 1679"/>
                  <a:gd name="T9" fmla="*/ 1021 h 1657"/>
                  <a:gd name="T10" fmla="*/ 1215 w 1679"/>
                  <a:gd name="T11" fmla="*/ 983 h 1657"/>
                  <a:gd name="T12" fmla="*/ 1125 w 1679"/>
                  <a:gd name="T13" fmla="*/ 935 h 1657"/>
                  <a:gd name="T14" fmla="*/ 1039 w 1679"/>
                  <a:gd name="T15" fmla="*/ 880 h 1657"/>
                  <a:gd name="T16" fmla="*/ 961 w 1679"/>
                  <a:gd name="T17" fmla="*/ 818 h 1657"/>
                  <a:gd name="T18" fmla="*/ 887 w 1679"/>
                  <a:gd name="T19" fmla="*/ 748 h 1657"/>
                  <a:gd name="T20" fmla="*/ 821 w 1679"/>
                  <a:gd name="T21" fmla="*/ 672 h 1657"/>
                  <a:gd name="T22" fmla="*/ 761 w 1679"/>
                  <a:gd name="T23" fmla="*/ 590 h 1657"/>
                  <a:gd name="T24" fmla="*/ 709 w 1679"/>
                  <a:gd name="T25" fmla="*/ 502 h 1657"/>
                  <a:gd name="T26" fmla="*/ 665 w 1679"/>
                  <a:gd name="T27" fmla="*/ 410 h 1657"/>
                  <a:gd name="T28" fmla="*/ 630 w 1679"/>
                  <a:gd name="T29" fmla="*/ 314 h 1657"/>
                  <a:gd name="T30" fmla="*/ 602 w 1679"/>
                  <a:gd name="T31" fmla="*/ 212 h 1657"/>
                  <a:gd name="T32" fmla="*/ 586 w 1679"/>
                  <a:gd name="T33" fmla="*/ 108 h 1657"/>
                  <a:gd name="T34" fmla="*/ 308 w 1679"/>
                  <a:gd name="T35" fmla="*/ 0 h 1657"/>
                  <a:gd name="T36" fmla="*/ 0 w 1679"/>
                  <a:gd name="T37" fmla="*/ 70 h 1657"/>
                  <a:gd name="T38" fmla="*/ 16 w 1679"/>
                  <a:gd name="T39" fmla="*/ 234 h 1657"/>
                  <a:gd name="T40" fmla="*/ 48 w 1679"/>
                  <a:gd name="T41" fmla="*/ 392 h 1657"/>
                  <a:gd name="T42" fmla="*/ 94 w 1679"/>
                  <a:gd name="T43" fmla="*/ 546 h 1657"/>
                  <a:gd name="T44" fmla="*/ 154 w 1679"/>
                  <a:gd name="T45" fmla="*/ 692 h 1657"/>
                  <a:gd name="T46" fmla="*/ 228 w 1679"/>
                  <a:gd name="T47" fmla="*/ 830 h 1657"/>
                  <a:gd name="T48" fmla="*/ 312 w 1679"/>
                  <a:gd name="T49" fmla="*/ 961 h 1657"/>
                  <a:gd name="T50" fmla="*/ 410 w 1679"/>
                  <a:gd name="T51" fmla="*/ 1083 h 1657"/>
                  <a:gd name="T52" fmla="*/ 518 w 1679"/>
                  <a:gd name="T53" fmla="*/ 1195 h 1657"/>
                  <a:gd name="T54" fmla="*/ 634 w 1679"/>
                  <a:gd name="T55" fmla="*/ 1297 h 1657"/>
                  <a:gd name="T56" fmla="*/ 763 w 1679"/>
                  <a:gd name="T57" fmla="*/ 1387 h 1657"/>
                  <a:gd name="T58" fmla="*/ 897 w 1679"/>
                  <a:gd name="T59" fmla="*/ 1467 h 1657"/>
                  <a:gd name="T60" fmla="*/ 1041 w 1679"/>
                  <a:gd name="T61" fmla="*/ 1533 h 1657"/>
                  <a:gd name="T62" fmla="*/ 1191 w 1679"/>
                  <a:gd name="T63" fmla="*/ 1585 h 1657"/>
                  <a:gd name="T64" fmla="*/ 1345 w 1679"/>
                  <a:gd name="T65" fmla="*/ 1625 h 1657"/>
                  <a:gd name="T66" fmla="*/ 1507 w 1679"/>
                  <a:gd name="T67" fmla="*/ 1647 h 1657"/>
                  <a:gd name="T68" fmla="*/ 1673 w 1679"/>
                  <a:gd name="T69" fmla="*/ 1657 h 1657"/>
                  <a:gd name="T70" fmla="*/ 1679 w 1679"/>
                  <a:gd name="T71" fmla="*/ 1655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9" h="1657">
                    <a:moveTo>
                      <a:pt x="1615" y="1359"/>
                    </a:moveTo>
                    <a:lnTo>
                      <a:pt x="1671" y="1085"/>
                    </a:lnTo>
                    <a:lnTo>
                      <a:pt x="1671" y="1085"/>
                    </a:lnTo>
                    <a:lnTo>
                      <a:pt x="1617" y="1083"/>
                    </a:lnTo>
                    <a:lnTo>
                      <a:pt x="1565" y="1079"/>
                    </a:lnTo>
                    <a:lnTo>
                      <a:pt x="1511" y="1073"/>
                    </a:lnTo>
                    <a:lnTo>
                      <a:pt x="1459" y="1063"/>
                    </a:lnTo>
                    <a:lnTo>
                      <a:pt x="1409" y="1051"/>
                    </a:lnTo>
                    <a:lnTo>
                      <a:pt x="1359" y="1037"/>
                    </a:lnTo>
                    <a:lnTo>
                      <a:pt x="1309" y="1021"/>
                    </a:lnTo>
                    <a:lnTo>
                      <a:pt x="1261" y="1003"/>
                    </a:lnTo>
                    <a:lnTo>
                      <a:pt x="1215" y="983"/>
                    </a:lnTo>
                    <a:lnTo>
                      <a:pt x="1169" y="959"/>
                    </a:lnTo>
                    <a:lnTo>
                      <a:pt x="1125" y="935"/>
                    </a:lnTo>
                    <a:lnTo>
                      <a:pt x="1081" y="908"/>
                    </a:lnTo>
                    <a:lnTo>
                      <a:pt x="1039" y="880"/>
                    </a:lnTo>
                    <a:lnTo>
                      <a:pt x="999" y="850"/>
                    </a:lnTo>
                    <a:lnTo>
                      <a:pt x="961" y="818"/>
                    </a:lnTo>
                    <a:lnTo>
                      <a:pt x="923" y="784"/>
                    </a:lnTo>
                    <a:lnTo>
                      <a:pt x="887" y="748"/>
                    </a:lnTo>
                    <a:lnTo>
                      <a:pt x="853" y="710"/>
                    </a:lnTo>
                    <a:lnTo>
                      <a:pt x="821" y="672"/>
                    </a:lnTo>
                    <a:lnTo>
                      <a:pt x="791" y="632"/>
                    </a:lnTo>
                    <a:lnTo>
                      <a:pt x="761" y="590"/>
                    </a:lnTo>
                    <a:lnTo>
                      <a:pt x="735" y="548"/>
                    </a:lnTo>
                    <a:lnTo>
                      <a:pt x="709" y="502"/>
                    </a:lnTo>
                    <a:lnTo>
                      <a:pt x="687" y="458"/>
                    </a:lnTo>
                    <a:lnTo>
                      <a:pt x="665" y="410"/>
                    </a:lnTo>
                    <a:lnTo>
                      <a:pt x="646" y="362"/>
                    </a:lnTo>
                    <a:lnTo>
                      <a:pt x="630" y="314"/>
                    </a:lnTo>
                    <a:lnTo>
                      <a:pt x="614" y="264"/>
                    </a:lnTo>
                    <a:lnTo>
                      <a:pt x="602" y="212"/>
                    </a:lnTo>
                    <a:lnTo>
                      <a:pt x="594" y="162"/>
                    </a:lnTo>
                    <a:lnTo>
                      <a:pt x="586" y="108"/>
                    </a:lnTo>
                    <a:lnTo>
                      <a:pt x="582" y="56"/>
                    </a:lnTo>
                    <a:lnTo>
                      <a:pt x="308" y="0"/>
                    </a:lnTo>
                    <a:lnTo>
                      <a:pt x="0" y="70"/>
                    </a:lnTo>
                    <a:lnTo>
                      <a:pt x="0" y="70"/>
                    </a:lnTo>
                    <a:lnTo>
                      <a:pt x="6" y="154"/>
                    </a:lnTo>
                    <a:lnTo>
                      <a:pt x="16" y="234"/>
                    </a:lnTo>
                    <a:lnTo>
                      <a:pt x="30" y="314"/>
                    </a:lnTo>
                    <a:lnTo>
                      <a:pt x="48" y="392"/>
                    </a:lnTo>
                    <a:lnTo>
                      <a:pt x="70" y="470"/>
                    </a:lnTo>
                    <a:lnTo>
                      <a:pt x="94" y="546"/>
                    </a:lnTo>
                    <a:lnTo>
                      <a:pt x="122" y="620"/>
                    </a:lnTo>
                    <a:lnTo>
                      <a:pt x="154" y="692"/>
                    </a:lnTo>
                    <a:lnTo>
                      <a:pt x="190" y="762"/>
                    </a:lnTo>
                    <a:lnTo>
                      <a:pt x="228" y="830"/>
                    </a:lnTo>
                    <a:lnTo>
                      <a:pt x="268" y="896"/>
                    </a:lnTo>
                    <a:lnTo>
                      <a:pt x="312" y="961"/>
                    </a:lnTo>
                    <a:lnTo>
                      <a:pt x="360" y="1023"/>
                    </a:lnTo>
                    <a:lnTo>
                      <a:pt x="410" y="1083"/>
                    </a:lnTo>
                    <a:lnTo>
                      <a:pt x="462" y="1139"/>
                    </a:lnTo>
                    <a:lnTo>
                      <a:pt x="518" y="1195"/>
                    </a:lnTo>
                    <a:lnTo>
                      <a:pt x="574" y="1247"/>
                    </a:lnTo>
                    <a:lnTo>
                      <a:pt x="634" y="1297"/>
                    </a:lnTo>
                    <a:lnTo>
                      <a:pt x="699" y="1343"/>
                    </a:lnTo>
                    <a:lnTo>
                      <a:pt x="763" y="1387"/>
                    </a:lnTo>
                    <a:lnTo>
                      <a:pt x="829" y="1429"/>
                    </a:lnTo>
                    <a:lnTo>
                      <a:pt x="897" y="1467"/>
                    </a:lnTo>
                    <a:lnTo>
                      <a:pt x="969" y="1501"/>
                    </a:lnTo>
                    <a:lnTo>
                      <a:pt x="1041" y="1533"/>
                    </a:lnTo>
                    <a:lnTo>
                      <a:pt x="1115" y="1561"/>
                    </a:lnTo>
                    <a:lnTo>
                      <a:pt x="1191" y="1585"/>
                    </a:lnTo>
                    <a:lnTo>
                      <a:pt x="1267" y="1607"/>
                    </a:lnTo>
                    <a:lnTo>
                      <a:pt x="1345" y="1625"/>
                    </a:lnTo>
                    <a:lnTo>
                      <a:pt x="1425" y="1637"/>
                    </a:lnTo>
                    <a:lnTo>
                      <a:pt x="1507" y="1647"/>
                    </a:lnTo>
                    <a:lnTo>
                      <a:pt x="1589" y="1653"/>
                    </a:lnTo>
                    <a:lnTo>
                      <a:pt x="1673" y="1657"/>
                    </a:lnTo>
                    <a:lnTo>
                      <a:pt x="1673" y="1657"/>
                    </a:lnTo>
                    <a:lnTo>
                      <a:pt x="1679" y="1655"/>
                    </a:lnTo>
                    <a:lnTo>
                      <a:pt x="1615" y="1359"/>
                    </a:lnTo>
                    <a:close/>
                  </a:path>
                </a:pathLst>
              </a:custGeom>
              <a:solidFill>
                <a:srgbClr val="7BA7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1"/>
              <p:cNvSpPr>
                <a:spLocks/>
              </p:cNvSpPr>
              <p:nvPr/>
            </p:nvSpPr>
            <p:spPr bwMode="auto">
              <a:xfrm>
                <a:off x="2976563" y="3716338"/>
                <a:ext cx="987425" cy="987425"/>
              </a:xfrm>
              <a:custGeom>
                <a:avLst/>
                <a:gdLst>
                  <a:gd name="T0" fmla="*/ 304 w 622"/>
                  <a:gd name="T1" fmla="*/ 0 h 622"/>
                  <a:gd name="T2" fmla="*/ 240 w 622"/>
                  <a:gd name="T3" fmla="*/ 6 h 622"/>
                  <a:gd name="T4" fmla="*/ 182 w 622"/>
                  <a:gd name="T5" fmla="*/ 26 h 622"/>
                  <a:gd name="T6" fmla="*/ 130 w 622"/>
                  <a:gd name="T7" fmla="*/ 56 h 622"/>
                  <a:gd name="T8" fmla="*/ 86 w 622"/>
                  <a:gd name="T9" fmla="*/ 96 h 622"/>
                  <a:gd name="T10" fmla="*/ 48 w 622"/>
                  <a:gd name="T11" fmla="*/ 142 h 622"/>
                  <a:gd name="T12" fmla="*/ 20 w 622"/>
                  <a:gd name="T13" fmla="*/ 196 h 622"/>
                  <a:gd name="T14" fmla="*/ 4 w 622"/>
                  <a:gd name="T15" fmla="*/ 254 h 622"/>
                  <a:gd name="T16" fmla="*/ 0 w 622"/>
                  <a:gd name="T17" fmla="*/ 318 h 622"/>
                  <a:gd name="T18" fmla="*/ 2 w 622"/>
                  <a:gd name="T19" fmla="*/ 350 h 622"/>
                  <a:gd name="T20" fmla="*/ 16 w 622"/>
                  <a:gd name="T21" fmla="*/ 410 h 622"/>
                  <a:gd name="T22" fmla="*/ 40 w 622"/>
                  <a:gd name="T23" fmla="*/ 464 h 622"/>
                  <a:gd name="T24" fmla="*/ 74 w 622"/>
                  <a:gd name="T25" fmla="*/ 514 h 622"/>
                  <a:gd name="T26" fmla="*/ 118 w 622"/>
                  <a:gd name="T27" fmla="*/ 554 h 622"/>
                  <a:gd name="T28" fmla="*/ 168 w 622"/>
                  <a:gd name="T29" fmla="*/ 588 h 622"/>
                  <a:gd name="T30" fmla="*/ 224 w 622"/>
                  <a:gd name="T31" fmla="*/ 610 h 622"/>
                  <a:gd name="T32" fmla="*/ 286 w 622"/>
                  <a:gd name="T33" fmla="*/ 620 h 622"/>
                  <a:gd name="T34" fmla="*/ 318 w 622"/>
                  <a:gd name="T35" fmla="*/ 622 h 622"/>
                  <a:gd name="T36" fmla="*/ 380 w 622"/>
                  <a:gd name="T37" fmla="*/ 614 h 622"/>
                  <a:gd name="T38" fmla="*/ 438 w 622"/>
                  <a:gd name="T39" fmla="*/ 594 h 622"/>
                  <a:gd name="T40" fmla="*/ 490 w 622"/>
                  <a:gd name="T41" fmla="*/ 564 h 622"/>
                  <a:gd name="T42" fmla="*/ 536 w 622"/>
                  <a:gd name="T43" fmla="*/ 526 h 622"/>
                  <a:gd name="T44" fmla="*/ 572 w 622"/>
                  <a:gd name="T45" fmla="*/ 478 h 622"/>
                  <a:gd name="T46" fmla="*/ 600 w 622"/>
                  <a:gd name="T47" fmla="*/ 426 h 622"/>
                  <a:gd name="T48" fmla="*/ 616 w 622"/>
                  <a:gd name="T49" fmla="*/ 366 h 622"/>
                  <a:gd name="T50" fmla="*/ 622 w 622"/>
                  <a:gd name="T51" fmla="*/ 304 h 622"/>
                  <a:gd name="T52" fmla="*/ 620 w 622"/>
                  <a:gd name="T53" fmla="*/ 272 h 622"/>
                  <a:gd name="T54" fmla="*/ 606 w 622"/>
                  <a:gd name="T55" fmla="*/ 212 h 622"/>
                  <a:gd name="T56" fmla="*/ 580 w 622"/>
                  <a:gd name="T57" fmla="*/ 156 h 622"/>
                  <a:gd name="T58" fmla="*/ 546 w 622"/>
                  <a:gd name="T59" fmla="*/ 108 h 622"/>
                  <a:gd name="T60" fmla="*/ 502 w 622"/>
                  <a:gd name="T61" fmla="*/ 66 h 622"/>
                  <a:gd name="T62" fmla="*/ 452 w 622"/>
                  <a:gd name="T63" fmla="*/ 34 h 622"/>
                  <a:gd name="T64" fmla="*/ 396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0" y="6"/>
                    </a:lnTo>
                    <a:lnTo>
                      <a:pt x="212" y="16"/>
                    </a:lnTo>
                    <a:lnTo>
                      <a:pt x="182" y="26"/>
                    </a:lnTo>
                    <a:lnTo>
                      <a:pt x="156" y="40"/>
                    </a:lnTo>
                    <a:lnTo>
                      <a:pt x="130" y="56"/>
                    </a:lnTo>
                    <a:lnTo>
                      <a:pt x="106" y="74"/>
                    </a:lnTo>
                    <a:lnTo>
                      <a:pt x="86" y="96"/>
                    </a:lnTo>
                    <a:lnTo>
                      <a:pt x="66" y="118"/>
                    </a:lnTo>
                    <a:lnTo>
                      <a:pt x="48" y="142"/>
                    </a:lnTo>
                    <a:lnTo>
                      <a:pt x="34" y="168"/>
                    </a:lnTo>
                    <a:lnTo>
                      <a:pt x="20" y="196"/>
                    </a:lnTo>
                    <a:lnTo>
                      <a:pt x="12" y="224"/>
                    </a:lnTo>
                    <a:lnTo>
                      <a:pt x="4" y="254"/>
                    </a:lnTo>
                    <a:lnTo>
                      <a:pt x="0" y="286"/>
                    </a:lnTo>
                    <a:lnTo>
                      <a:pt x="0" y="318"/>
                    </a:lnTo>
                    <a:lnTo>
                      <a:pt x="0" y="318"/>
                    </a:lnTo>
                    <a:lnTo>
                      <a:pt x="2" y="350"/>
                    </a:lnTo>
                    <a:lnTo>
                      <a:pt x="6" y="380"/>
                    </a:lnTo>
                    <a:lnTo>
                      <a:pt x="16" y="410"/>
                    </a:lnTo>
                    <a:lnTo>
                      <a:pt x="26" y="438"/>
                    </a:lnTo>
                    <a:lnTo>
                      <a:pt x="40" y="464"/>
                    </a:lnTo>
                    <a:lnTo>
                      <a:pt x="56" y="490"/>
                    </a:lnTo>
                    <a:lnTo>
                      <a:pt x="74" y="514"/>
                    </a:lnTo>
                    <a:lnTo>
                      <a:pt x="96" y="536"/>
                    </a:lnTo>
                    <a:lnTo>
                      <a:pt x="118" y="554"/>
                    </a:lnTo>
                    <a:lnTo>
                      <a:pt x="142" y="572"/>
                    </a:lnTo>
                    <a:lnTo>
                      <a:pt x="168" y="588"/>
                    </a:lnTo>
                    <a:lnTo>
                      <a:pt x="196" y="600"/>
                    </a:lnTo>
                    <a:lnTo>
                      <a:pt x="224" y="610"/>
                    </a:lnTo>
                    <a:lnTo>
                      <a:pt x="254" y="616"/>
                    </a:lnTo>
                    <a:lnTo>
                      <a:pt x="286" y="620"/>
                    </a:lnTo>
                    <a:lnTo>
                      <a:pt x="318" y="622"/>
                    </a:lnTo>
                    <a:lnTo>
                      <a:pt x="318" y="622"/>
                    </a:lnTo>
                    <a:lnTo>
                      <a:pt x="350" y="620"/>
                    </a:lnTo>
                    <a:lnTo>
                      <a:pt x="380" y="614"/>
                    </a:lnTo>
                    <a:lnTo>
                      <a:pt x="410" y="606"/>
                    </a:lnTo>
                    <a:lnTo>
                      <a:pt x="438" y="594"/>
                    </a:lnTo>
                    <a:lnTo>
                      <a:pt x="464" y="580"/>
                    </a:lnTo>
                    <a:lnTo>
                      <a:pt x="490" y="564"/>
                    </a:lnTo>
                    <a:lnTo>
                      <a:pt x="514" y="546"/>
                    </a:lnTo>
                    <a:lnTo>
                      <a:pt x="536" y="526"/>
                    </a:lnTo>
                    <a:lnTo>
                      <a:pt x="554" y="502"/>
                    </a:lnTo>
                    <a:lnTo>
                      <a:pt x="572" y="478"/>
                    </a:lnTo>
                    <a:lnTo>
                      <a:pt x="588" y="452"/>
                    </a:lnTo>
                    <a:lnTo>
                      <a:pt x="600" y="426"/>
                    </a:lnTo>
                    <a:lnTo>
                      <a:pt x="610" y="396"/>
                    </a:lnTo>
                    <a:lnTo>
                      <a:pt x="616" y="366"/>
                    </a:lnTo>
                    <a:lnTo>
                      <a:pt x="620" y="336"/>
                    </a:lnTo>
                    <a:lnTo>
                      <a:pt x="622" y="304"/>
                    </a:lnTo>
                    <a:lnTo>
                      <a:pt x="622" y="304"/>
                    </a:lnTo>
                    <a:lnTo>
                      <a:pt x="620" y="272"/>
                    </a:lnTo>
                    <a:lnTo>
                      <a:pt x="614" y="240"/>
                    </a:lnTo>
                    <a:lnTo>
                      <a:pt x="606" y="212"/>
                    </a:lnTo>
                    <a:lnTo>
                      <a:pt x="594" y="182"/>
                    </a:lnTo>
                    <a:lnTo>
                      <a:pt x="580" y="156"/>
                    </a:lnTo>
                    <a:lnTo>
                      <a:pt x="564" y="130"/>
                    </a:lnTo>
                    <a:lnTo>
                      <a:pt x="546" y="108"/>
                    </a:lnTo>
                    <a:lnTo>
                      <a:pt x="526" y="86"/>
                    </a:lnTo>
                    <a:lnTo>
                      <a:pt x="502" y="66"/>
                    </a:lnTo>
                    <a:lnTo>
                      <a:pt x="478" y="48"/>
                    </a:lnTo>
                    <a:lnTo>
                      <a:pt x="452" y="34"/>
                    </a:lnTo>
                    <a:lnTo>
                      <a:pt x="424" y="20"/>
                    </a:lnTo>
                    <a:lnTo>
                      <a:pt x="396" y="12"/>
                    </a:lnTo>
                    <a:lnTo>
                      <a:pt x="366"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p:cNvSpPr>
                <a:spLocks/>
              </p:cNvSpPr>
              <p:nvPr/>
            </p:nvSpPr>
            <p:spPr bwMode="auto">
              <a:xfrm>
                <a:off x="3109913" y="3849688"/>
                <a:ext cx="720725" cy="720725"/>
              </a:xfrm>
              <a:custGeom>
                <a:avLst/>
                <a:gdLst>
                  <a:gd name="T0" fmla="*/ 222 w 454"/>
                  <a:gd name="T1" fmla="*/ 0 h 454"/>
                  <a:gd name="T2" fmla="*/ 176 w 454"/>
                  <a:gd name="T3" fmla="*/ 6 h 454"/>
                  <a:gd name="T4" fmla="*/ 134 w 454"/>
                  <a:gd name="T5" fmla="*/ 20 h 454"/>
                  <a:gd name="T6" fmla="*/ 96 w 454"/>
                  <a:gd name="T7" fmla="*/ 42 h 454"/>
                  <a:gd name="T8" fmla="*/ 62 w 454"/>
                  <a:gd name="T9" fmla="*/ 70 h 454"/>
                  <a:gd name="T10" fmla="*/ 36 w 454"/>
                  <a:gd name="T11" fmla="*/ 104 h 454"/>
                  <a:gd name="T12" fmla="*/ 16 w 454"/>
                  <a:gd name="T13" fmla="*/ 142 h 454"/>
                  <a:gd name="T14" fmla="*/ 4 w 454"/>
                  <a:gd name="T15" fmla="*/ 186 h 454"/>
                  <a:gd name="T16" fmla="*/ 0 w 454"/>
                  <a:gd name="T17" fmla="*/ 232 h 454"/>
                  <a:gd name="T18" fmla="*/ 2 w 454"/>
                  <a:gd name="T19" fmla="*/ 254 h 454"/>
                  <a:gd name="T20" fmla="*/ 12 w 454"/>
                  <a:gd name="T21" fmla="*/ 298 h 454"/>
                  <a:gd name="T22" fmla="*/ 30 w 454"/>
                  <a:gd name="T23" fmla="*/ 338 h 454"/>
                  <a:gd name="T24" fmla="*/ 54 w 454"/>
                  <a:gd name="T25" fmla="*/ 374 h 454"/>
                  <a:gd name="T26" fmla="*/ 86 w 454"/>
                  <a:gd name="T27" fmla="*/ 404 h 454"/>
                  <a:gd name="T28" fmla="*/ 122 w 454"/>
                  <a:gd name="T29" fmla="*/ 428 h 454"/>
                  <a:gd name="T30" fmla="*/ 164 w 454"/>
                  <a:gd name="T31" fmla="*/ 444 h 454"/>
                  <a:gd name="T32" fmla="*/ 208 w 454"/>
                  <a:gd name="T33" fmla="*/ 452 h 454"/>
                  <a:gd name="T34" fmla="*/ 232 w 454"/>
                  <a:gd name="T35" fmla="*/ 454 h 454"/>
                  <a:gd name="T36" fmla="*/ 276 w 454"/>
                  <a:gd name="T37" fmla="*/ 448 h 454"/>
                  <a:gd name="T38" fmla="*/ 320 w 454"/>
                  <a:gd name="T39" fmla="*/ 434 h 454"/>
                  <a:gd name="T40" fmla="*/ 358 w 454"/>
                  <a:gd name="T41" fmla="*/ 412 h 454"/>
                  <a:gd name="T42" fmla="*/ 390 w 454"/>
                  <a:gd name="T43" fmla="*/ 384 h 454"/>
                  <a:gd name="T44" fmla="*/ 418 w 454"/>
                  <a:gd name="T45" fmla="*/ 348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398 w 454"/>
                  <a:gd name="T59" fmla="*/ 78 h 454"/>
                  <a:gd name="T60" fmla="*/ 366 w 454"/>
                  <a:gd name="T61" fmla="*/ 48 h 454"/>
                  <a:gd name="T62" fmla="*/ 330 w 454"/>
                  <a:gd name="T63" fmla="*/ 24 h 454"/>
                  <a:gd name="T64" fmla="*/ 288 w 454"/>
                  <a:gd name="T65" fmla="*/ 8 h 454"/>
                  <a:gd name="T66" fmla="*/ 244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198" y="2"/>
                    </a:lnTo>
                    <a:lnTo>
                      <a:pt x="176" y="6"/>
                    </a:lnTo>
                    <a:lnTo>
                      <a:pt x="154" y="12"/>
                    </a:lnTo>
                    <a:lnTo>
                      <a:pt x="134" y="20"/>
                    </a:lnTo>
                    <a:lnTo>
                      <a:pt x="114" y="30"/>
                    </a:lnTo>
                    <a:lnTo>
                      <a:pt x="96" y="42"/>
                    </a:lnTo>
                    <a:lnTo>
                      <a:pt x="78" y="54"/>
                    </a:lnTo>
                    <a:lnTo>
                      <a:pt x="62" y="70"/>
                    </a:lnTo>
                    <a:lnTo>
                      <a:pt x="48" y="86"/>
                    </a:lnTo>
                    <a:lnTo>
                      <a:pt x="36" y="104"/>
                    </a:lnTo>
                    <a:lnTo>
                      <a:pt x="24" y="122"/>
                    </a:lnTo>
                    <a:lnTo>
                      <a:pt x="16" y="142"/>
                    </a:lnTo>
                    <a:lnTo>
                      <a:pt x="8" y="164"/>
                    </a:lnTo>
                    <a:lnTo>
                      <a:pt x="4" y="186"/>
                    </a:lnTo>
                    <a:lnTo>
                      <a:pt x="0" y="208"/>
                    </a:lnTo>
                    <a:lnTo>
                      <a:pt x="0" y="232"/>
                    </a:lnTo>
                    <a:lnTo>
                      <a:pt x="0" y="232"/>
                    </a:lnTo>
                    <a:lnTo>
                      <a:pt x="2" y="254"/>
                    </a:lnTo>
                    <a:lnTo>
                      <a:pt x="6" y="278"/>
                    </a:lnTo>
                    <a:lnTo>
                      <a:pt x="12" y="298"/>
                    </a:lnTo>
                    <a:lnTo>
                      <a:pt x="20" y="320"/>
                    </a:lnTo>
                    <a:lnTo>
                      <a:pt x="30" y="338"/>
                    </a:lnTo>
                    <a:lnTo>
                      <a:pt x="42" y="358"/>
                    </a:lnTo>
                    <a:lnTo>
                      <a:pt x="54" y="374"/>
                    </a:lnTo>
                    <a:lnTo>
                      <a:pt x="70" y="390"/>
                    </a:lnTo>
                    <a:lnTo>
                      <a:pt x="86" y="404"/>
                    </a:lnTo>
                    <a:lnTo>
                      <a:pt x="104" y="418"/>
                    </a:lnTo>
                    <a:lnTo>
                      <a:pt x="122" y="428"/>
                    </a:lnTo>
                    <a:lnTo>
                      <a:pt x="142" y="438"/>
                    </a:lnTo>
                    <a:lnTo>
                      <a:pt x="164" y="444"/>
                    </a:lnTo>
                    <a:lnTo>
                      <a:pt x="186" y="450"/>
                    </a:lnTo>
                    <a:lnTo>
                      <a:pt x="208" y="452"/>
                    </a:lnTo>
                    <a:lnTo>
                      <a:pt x="232" y="454"/>
                    </a:lnTo>
                    <a:lnTo>
                      <a:pt x="232" y="454"/>
                    </a:lnTo>
                    <a:lnTo>
                      <a:pt x="254" y="452"/>
                    </a:lnTo>
                    <a:lnTo>
                      <a:pt x="276" y="448"/>
                    </a:lnTo>
                    <a:lnTo>
                      <a:pt x="298" y="442"/>
                    </a:lnTo>
                    <a:lnTo>
                      <a:pt x="320" y="434"/>
                    </a:lnTo>
                    <a:lnTo>
                      <a:pt x="338" y="424"/>
                    </a:lnTo>
                    <a:lnTo>
                      <a:pt x="358" y="412"/>
                    </a:lnTo>
                    <a:lnTo>
                      <a:pt x="374" y="398"/>
                    </a:lnTo>
                    <a:lnTo>
                      <a:pt x="390" y="384"/>
                    </a:lnTo>
                    <a:lnTo>
                      <a:pt x="404" y="366"/>
                    </a:lnTo>
                    <a:lnTo>
                      <a:pt x="418" y="348"/>
                    </a:lnTo>
                    <a:lnTo>
                      <a:pt x="428" y="330"/>
                    </a:lnTo>
                    <a:lnTo>
                      <a:pt x="438" y="310"/>
                    </a:lnTo>
                    <a:lnTo>
                      <a:pt x="444" y="288"/>
                    </a:lnTo>
                    <a:lnTo>
                      <a:pt x="450" y="268"/>
                    </a:lnTo>
                    <a:lnTo>
                      <a:pt x="452" y="244"/>
                    </a:lnTo>
                    <a:lnTo>
                      <a:pt x="454" y="222"/>
                    </a:lnTo>
                    <a:lnTo>
                      <a:pt x="454" y="222"/>
                    </a:lnTo>
                    <a:lnTo>
                      <a:pt x="452" y="198"/>
                    </a:lnTo>
                    <a:lnTo>
                      <a:pt x="448" y="176"/>
                    </a:lnTo>
                    <a:lnTo>
                      <a:pt x="442" y="154"/>
                    </a:lnTo>
                    <a:lnTo>
                      <a:pt x="434" y="134"/>
                    </a:lnTo>
                    <a:lnTo>
                      <a:pt x="424" y="114"/>
                    </a:lnTo>
                    <a:lnTo>
                      <a:pt x="412" y="96"/>
                    </a:lnTo>
                    <a:lnTo>
                      <a:pt x="398" y="78"/>
                    </a:lnTo>
                    <a:lnTo>
                      <a:pt x="384" y="62"/>
                    </a:lnTo>
                    <a:lnTo>
                      <a:pt x="366" y="48"/>
                    </a:lnTo>
                    <a:lnTo>
                      <a:pt x="348" y="36"/>
                    </a:lnTo>
                    <a:lnTo>
                      <a:pt x="330" y="24"/>
                    </a:lnTo>
                    <a:lnTo>
                      <a:pt x="310" y="16"/>
                    </a:lnTo>
                    <a:lnTo>
                      <a:pt x="288" y="8"/>
                    </a:lnTo>
                    <a:lnTo>
                      <a:pt x="268" y="4"/>
                    </a:lnTo>
                    <a:lnTo>
                      <a:pt x="244"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 name="TextBox 21"/>
          <p:cNvSpPr txBox="1"/>
          <p:nvPr/>
        </p:nvSpPr>
        <p:spPr>
          <a:xfrm>
            <a:off x="4911585" y="1984184"/>
            <a:ext cx="6598599" cy="923330"/>
          </a:xfrm>
          <a:prstGeom prst="rect">
            <a:avLst/>
          </a:prstGeom>
          <a:noFill/>
        </p:spPr>
        <p:txBody>
          <a:bodyPr wrap="square" rtlCol="0">
            <a:spAutoFit/>
          </a:bodyPr>
          <a:lstStyle/>
          <a:p>
            <a:r>
              <a:rPr lang="en-US" dirty="0"/>
              <a:t>Once all necessary forms are submitted to Sponsored Research, an award number is created. This award number is necessary to start using the project funds.</a:t>
            </a: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278" y="1572907"/>
            <a:ext cx="3660191" cy="5707900"/>
          </a:xfrm>
          <a:prstGeom prst="rect">
            <a:avLst/>
          </a:prstGeom>
        </p:spPr>
      </p:pic>
      <p:sp>
        <p:nvSpPr>
          <p:cNvPr id="2" name="Rectangle 1"/>
          <p:cNvSpPr/>
          <p:nvPr/>
        </p:nvSpPr>
        <p:spPr>
          <a:xfrm>
            <a:off x="4911585" y="1243462"/>
            <a:ext cx="6096000" cy="523220"/>
          </a:xfrm>
          <a:prstGeom prst="rect">
            <a:avLst/>
          </a:prstGeom>
        </p:spPr>
        <p:txBody>
          <a:bodyPr>
            <a:spAutoFit/>
          </a:bodyPr>
          <a:lstStyle/>
          <a:p>
            <a:r>
              <a:rPr lang="en-US" sz="2800" b="1" dirty="0"/>
              <a:t>STEP 2:  Receive Award Number</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510" y="3105700"/>
            <a:ext cx="4233596" cy="3437680"/>
          </a:xfrm>
          <a:prstGeom prst="rect">
            <a:avLst/>
          </a:prstGeom>
        </p:spPr>
      </p:pic>
    </p:spTree>
    <p:extLst>
      <p:ext uri="{BB962C8B-B14F-4D97-AF65-F5344CB8AC3E}">
        <p14:creationId xmlns:p14="http://schemas.microsoft.com/office/powerpoint/2010/main" val="41714803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34570" y="-5044314"/>
            <a:ext cx="10282237" cy="10088627"/>
            <a:chOff x="2976563" y="368300"/>
            <a:chExt cx="6238875" cy="6121400"/>
          </a:xfrm>
          <a:solidFill>
            <a:srgbClr val="7BA79D"/>
          </a:solidFill>
        </p:grpSpPr>
        <p:grpSp>
          <p:nvGrpSpPr>
            <p:cNvPr id="5" name="Group 4"/>
            <p:cNvGrpSpPr/>
            <p:nvPr/>
          </p:nvGrpSpPr>
          <p:grpSpPr>
            <a:xfrm>
              <a:off x="3484563" y="368300"/>
              <a:ext cx="2627313" cy="3021013"/>
              <a:chOff x="3484563" y="368300"/>
              <a:chExt cx="2627313" cy="3021013"/>
            </a:xfrm>
            <a:grpFill/>
          </p:grpSpPr>
          <p:sp>
            <p:nvSpPr>
              <p:cNvPr id="18" name="Freeform 7"/>
              <p:cNvSpPr>
                <a:spLocks/>
              </p:cNvSpPr>
              <p:nvPr/>
            </p:nvSpPr>
            <p:spPr bwMode="auto">
              <a:xfrm>
                <a:off x="3484563" y="803275"/>
                <a:ext cx="2627313" cy="2586038"/>
              </a:xfrm>
              <a:custGeom>
                <a:avLst/>
                <a:gdLst>
                  <a:gd name="T0" fmla="*/ 582 w 1655"/>
                  <a:gd name="T1" fmla="*/ 1621 h 1629"/>
                  <a:gd name="T2" fmla="*/ 592 w 1655"/>
                  <a:gd name="T3" fmla="*/ 1517 h 1629"/>
                  <a:gd name="T4" fmla="*/ 610 w 1655"/>
                  <a:gd name="T5" fmla="*/ 1417 h 1629"/>
                  <a:gd name="T6" fmla="*/ 638 w 1655"/>
                  <a:gd name="T7" fmla="*/ 1321 h 1629"/>
                  <a:gd name="T8" fmla="*/ 675 w 1655"/>
                  <a:gd name="T9" fmla="*/ 1229 h 1629"/>
                  <a:gd name="T10" fmla="*/ 719 w 1655"/>
                  <a:gd name="T11" fmla="*/ 1139 h 1629"/>
                  <a:gd name="T12" fmla="*/ 771 w 1655"/>
                  <a:gd name="T13" fmla="*/ 1057 h 1629"/>
                  <a:gd name="T14" fmla="*/ 829 w 1655"/>
                  <a:gd name="T15" fmla="*/ 977 h 1629"/>
                  <a:gd name="T16" fmla="*/ 895 w 1655"/>
                  <a:gd name="T17" fmla="*/ 905 h 1629"/>
                  <a:gd name="T18" fmla="*/ 965 w 1655"/>
                  <a:gd name="T19" fmla="*/ 837 h 1629"/>
                  <a:gd name="T20" fmla="*/ 1043 w 1655"/>
                  <a:gd name="T21" fmla="*/ 777 h 1629"/>
                  <a:gd name="T22" fmla="*/ 1125 w 1655"/>
                  <a:gd name="T23" fmla="*/ 723 h 1629"/>
                  <a:gd name="T24" fmla="*/ 1211 w 1655"/>
                  <a:gd name="T25" fmla="*/ 678 h 1629"/>
                  <a:gd name="T26" fmla="*/ 1303 w 1655"/>
                  <a:gd name="T27" fmla="*/ 640 h 1629"/>
                  <a:gd name="T28" fmla="*/ 1399 w 1655"/>
                  <a:gd name="T29" fmla="*/ 610 h 1629"/>
                  <a:gd name="T30" fmla="*/ 1497 w 1655"/>
                  <a:gd name="T31" fmla="*/ 588 h 1629"/>
                  <a:gd name="T32" fmla="*/ 1599 w 1655"/>
                  <a:gd name="T33" fmla="*/ 576 h 1629"/>
                  <a:gd name="T34" fmla="*/ 1583 w 1655"/>
                  <a:gd name="T35" fmla="*/ 0 h 1629"/>
                  <a:gd name="T36" fmla="*/ 1503 w 1655"/>
                  <a:gd name="T37" fmla="*/ 6 h 1629"/>
                  <a:gd name="T38" fmla="*/ 1345 w 1655"/>
                  <a:gd name="T39" fmla="*/ 30 h 1629"/>
                  <a:gd name="T40" fmla="*/ 1191 w 1655"/>
                  <a:gd name="T41" fmla="*/ 68 h 1629"/>
                  <a:gd name="T42" fmla="*/ 1043 w 1655"/>
                  <a:gd name="T43" fmla="*/ 120 h 1629"/>
                  <a:gd name="T44" fmla="*/ 903 w 1655"/>
                  <a:gd name="T45" fmla="*/ 186 h 1629"/>
                  <a:gd name="T46" fmla="*/ 771 w 1655"/>
                  <a:gd name="T47" fmla="*/ 264 h 1629"/>
                  <a:gd name="T48" fmla="*/ 644 w 1655"/>
                  <a:gd name="T49" fmla="*/ 352 h 1629"/>
                  <a:gd name="T50" fmla="*/ 528 w 1655"/>
                  <a:gd name="T51" fmla="*/ 452 h 1629"/>
                  <a:gd name="T52" fmla="*/ 422 w 1655"/>
                  <a:gd name="T53" fmla="*/ 560 h 1629"/>
                  <a:gd name="T54" fmla="*/ 324 w 1655"/>
                  <a:gd name="T55" fmla="*/ 680 h 1629"/>
                  <a:gd name="T56" fmla="*/ 240 w 1655"/>
                  <a:gd name="T57" fmla="*/ 807 h 1629"/>
                  <a:gd name="T58" fmla="*/ 166 w 1655"/>
                  <a:gd name="T59" fmla="*/ 941 h 1629"/>
                  <a:gd name="T60" fmla="*/ 104 w 1655"/>
                  <a:gd name="T61" fmla="*/ 1085 h 1629"/>
                  <a:gd name="T62" fmla="*/ 58 w 1655"/>
                  <a:gd name="T63" fmla="*/ 1233 h 1629"/>
                  <a:gd name="T64" fmla="*/ 24 w 1655"/>
                  <a:gd name="T65" fmla="*/ 1389 h 1629"/>
                  <a:gd name="T66" fmla="*/ 4 w 1655"/>
                  <a:gd name="T67" fmla="*/ 1549 h 1629"/>
                  <a:gd name="T68" fmla="*/ 310 w 1655"/>
                  <a:gd name="T69" fmla="*/ 1565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5" h="1629">
                    <a:moveTo>
                      <a:pt x="582" y="1621"/>
                    </a:moveTo>
                    <a:lnTo>
                      <a:pt x="582" y="1621"/>
                    </a:lnTo>
                    <a:lnTo>
                      <a:pt x="586" y="1569"/>
                    </a:lnTo>
                    <a:lnTo>
                      <a:pt x="592" y="1517"/>
                    </a:lnTo>
                    <a:lnTo>
                      <a:pt x="600" y="1467"/>
                    </a:lnTo>
                    <a:lnTo>
                      <a:pt x="610" y="1417"/>
                    </a:lnTo>
                    <a:lnTo>
                      <a:pt x="624" y="1369"/>
                    </a:lnTo>
                    <a:lnTo>
                      <a:pt x="638" y="1321"/>
                    </a:lnTo>
                    <a:lnTo>
                      <a:pt x="656" y="1275"/>
                    </a:lnTo>
                    <a:lnTo>
                      <a:pt x="675" y="1229"/>
                    </a:lnTo>
                    <a:lnTo>
                      <a:pt x="697" y="1183"/>
                    </a:lnTo>
                    <a:lnTo>
                      <a:pt x="719" y="1139"/>
                    </a:lnTo>
                    <a:lnTo>
                      <a:pt x="745" y="1097"/>
                    </a:lnTo>
                    <a:lnTo>
                      <a:pt x="771" y="1057"/>
                    </a:lnTo>
                    <a:lnTo>
                      <a:pt x="799" y="1017"/>
                    </a:lnTo>
                    <a:lnTo>
                      <a:pt x="829" y="977"/>
                    </a:lnTo>
                    <a:lnTo>
                      <a:pt x="861" y="941"/>
                    </a:lnTo>
                    <a:lnTo>
                      <a:pt x="895" y="905"/>
                    </a:lnTo>
                    <a:lnTo>
                      <a:pt x="929" y="871"/>
                    </a:lnTo>
                    <a:lnTo>
                      <a:pt x="965" y="837"/>
                    </a:lnTo>
                    <a:lnTo>
                      <a:pt x="1003" y="807"/>
                    </a:lnTo>
                    <a:lnTo>
                      <a:pt x="1043" y="777"/>
                    </a:lnTo>
                    <a:lnTo>
                      <a:pt x="1083" y="749"/>
                    </a:lnTo>
                    <a:lnTo>
                      <a:pt x="1125" y="723"/>
                    </a:lnTo>
                    <a:lnTo>
                      <a:pt x="1167" y="699"/>
                    </a:lnTo>
                    <a:lnTo>
                      <a:pt x="1211" y="678"/>
                    </a:lnTo>
                    <a:lnTo>
                      <a:pt x="1257" y="658"/>
                    </a:lnTo>
                    <a:lnTo>
                      <a:pt x="1303" y="640"/>
                    </a:lnTo>
                    <a:lnTo>
                      <a:pt x="1351" y="624"/>
                    </a:lnTo>
                    <a:lnTo>
                      <a:pt x="1399" y="610"/>
                    </a:lnTo>
                    <a:lnTo>
                      <a:pt x="1447" y="598"/>
                    </a:lnTo>
                    <a:lnTo>
                      <a:pt x="1497" y="588"/>
                    </a:lnTo>
                    <a:lnTo>
                      <a:pt x="1549" y="580"/>
                    </a:lnTo>
                    <a:lnTo>
                      <a:pt x="1599" y="576"/>
                    </a:lnTo>
                    <a:lnTo>
                      <a:pt x="1655" y="308"/>
                    </a:lnTo>
                    <a:lnTo>
                      <a:pt x="1583" y="0"/>
                    </a:lnTo>
                    <a:lnTo>
                      <a:pt x="1583" y="0"/>
                    </a:lnTo>
                    <a:lnTo>
                      <a:pt x="1503" y="6"/>
                    </a:lnTo>
                    <a:lnTo>
                      <a:pt x="1423" y="16"/>
                    </a:lnTo>
                    <a:lnTo>
                      <a:pt x="1345" y="30"/>
                    </a:lnTo>
                    <a:lnTo>
                      <a:pt x="1267" y="48"/>
                    </a:lnTo>
                    <a:lnTo>
                      <a:pt x="1191" y="68"/>
                    </a:lnTo>
                    <a:lnTo>
                      <a:pt x="1117" y="94"/>
                    </a:lnTo>
                    <a:lnTo>
                      <a:pt x="1043" y="120"/>
                    </a:lnTo>
                    <a:lnTo>
                      <a:pt x="973" y="152"/>
                    </a:lnTo>
                    <a:lnTo>
                      <a:pt x="903" y="186"/>
                    </a:lnTo>
                    <a:lnTo>
                      <a:pt x="835" y="222"/>
                    </a:lnTo>
                    <a:lnTo>
                      <a:pt x="771" y="264"/>
                    </a:lnTo>
                    <a:lnTo>
                      <a:pt x="707" y="306"/>
                    </a:lnTo>
                    <a:lnTo>
                      <a:pt x="644" y="352"/>
                    </a:lnTo>
                    <a:lnTo>
                      <a:pt x="584" y="400"/>
                    </a:lnTo>
                    <a:lnTo>
                      <a:pt x="528" y="452"/>
                    </a:lnTo>
                    <a:lnTo>
                      <a:pt x="474" y="504"/>
                    </a:lnTo>
                    <a:lnTo>
                      <a:pt x="422" y="560"/>
                    </a:lnTo>
                    <a:lnTo>
                      <a:pt x="372" y="620"/>
                    </a:lnTo>
                    <a:lnTo>
                      <a:pt x="324" y="680"/>
                    </a:lnTo>
                    <a:lnTo>
                      <a:pt x="280" y="741"/>
                    </a:lnTo>
                    <a:lnTo>
                      <a:pt x="240" y="807"/>
                    </a:lnTo>
                    <a:lnTo>
                      <a:pt x="202" y="873"/>
                    </a:lnTo>
                    <a:lnTo>
                      <a:pt x="166" y="941"/>
                    </a:lnTo>
                    <a:lnTo>
                      <a:pt x="134" y="1013"/>
                    </a:lnTo>
                    <a:lnTo>
                      <a:pt x="104" y="1085"/>
                    </a:lnTo>
                    <a:lnTo>
                      <a:pt x="80" y="1159"/>
                    </a:lnTo>
                    <a:lnTo>
                      <a:pt x="58" y="1233"/>
                    </a:lnTo>
                    <a:lnTo>
                      <a:pt x="38" y="1311"/>
                    </a:lnTo>
                    <a:lnTo>
                      <a:pt x="24" y="1389"/>
                    </a:lnTo>
                    <a:lnTo>
                      <a:pt x="12" y="1467"/>
                    </a:lnTo>
                    <a:lnTo>
                      <a:pt x="4" y="1549"/>
                    </a:lnTo>
                    <a:lnTo>
                      <a:pt x="0" y="1629"/>
                    </a:lnTo>
                    <a:lnTo>
                      <a:pt x="310" y="1565"/>
                    </a:lnTo>
                    <a:lnTo>
                      <a:pt x="582" y="1621"/>
                    </a:lnTo>
                    <a:close/>
                  </a:path>
                </a:pathLst>
              </a:custGeom>
              <a:solidFill>
                <a:srgbClr val="A5A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p:cNvSpPr>
              <p:nvPr/>
            </p:nvSpPr>
            <p:spPr bwMode="auto">
              <a:xfrm>
                <a:off x="4927601" y="368300"/>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0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78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4"/>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6"/>
                    </a:lnTo>
                    <a:lnTo>
                      <a:pt x="286" y="620"/>
                    </a:lnTo>
                    <a:lnTo>
                      <a:pt x="318" y="622"/>
                    </a:lnTo>
                    <a:lnTo>
                      <a:pt x="318" y="622"/>
                    </a:lnTo>
                    <a:lnTo>
                      <a:pt x="350" y="620"/>
                    </a:lnTo>
                    <a:lnTo>
                      <a:pt x="382" y="614"/>
                    </a:lnTo>
                    <a:lnTo>
                      <a:pt x="410" y="606"/>
                    </a:lnTo>
                    <a:lnTo>
                      <a:pt x="440" y="594"/>
                    </a:lnTo>
                    <a:lnTo>
                      <a:pt x="466" y="580"/>
                    </a:lnTo>
                    <a:lnTo>
                      <a:pt x="492" y="564"/>
                    </a:lnTo>
                    <a:lnTo>
                      <a:pt x="516" y="546"/>
                    </a:lnTo>
                    <a:lnTo>
                      <a:pt x="536" y="526"/>
                    </a:lnTo>
                    <a:lnTo>
                      <a:pt x="556" y="504"/>
                    </a:lnTo>
                    <a:lnTo>
                      <a:pt x="574" y="478"/>
                    </a:lnTo>
                    <a:lnTo>
                      <a:pt x="588" y="452"/>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0"/>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060951" y="501650"/>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4 h 454"/>
                  <a:gd name="T20" fmla="*/ 12 w 454"/>
                  <a:gd name="T21" fmla="*/ 298 h 454"/>
                  <a:gd name="T22" fmla="*/ 30 w 454"/>
                  <a:gd name="T23" fmla="*/ 340 h 454"/>
                  <a:gd name="T24" fmla="*/ 56 w 454"/>
                  <a:gd name="T25" fmla="*/ 374 h 454"/>
                  <a:gd name="T26" fmla="*/ 88 w 454"/>
                  <a:gd name="T27" fmla="*/ 404 h 454"/>
                  <a:gd name="T28" fmla="*/ 124 w 454"/>
                  <a:gd name="T29" fmla="*/ 428 h 454"/>
                  <a:gd name="T30" fmla="*/ 166 w 454"/>
                  <a:gd name="T31" fmla="*/ 444 h 454"/>
                  <a:gd name="T32" fmla="*/ 210 w 454"/>
                  <a:gd name="T33" fmla="*/ 452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2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4"/>
                    </a:lnTo>
                    <a:lnTo>
                      <a:pt x="64" y="70"/>
                    </a:lnTo>
                    <a:lnTo>
                      <a:pt x="50" y="86"/>
                    </a:lnTo>
                    <a:lnTo>
                      <a:pt x="36" y="104"/>
                    </a:lnTo>
                    <a:lnTo>
                      <a:pt x="26" y="122"/>
                    </a:lnTo>
                    <a:lnTo>
                      <a:pt x="16" y="144"/>
                    </a:lnTo>
                    <a:lnTo>
                      <a:pt x="10" y="164"/>
                    </a:lnTo>
                    <a:lnTo>
                      <a:pt x="4" y="186"/>
                    </a:lnTo>
                    <a:lnTo>
                      <a:pt x="2" y="208"/>
                    </a:lnTo>
                    <a:lnTo>
                      <a:pt x="0" y="232"/>
                    </a:lnTo>
                    <a:lnTo>
                      <a:pt x="0" y="232"/>
                    </a:lnTo>
                    <a:lnTo>
                      <a:pt x="2" y="254"/>
                    </a:lnTo>
                    <a:lnTo>
                      <a:pt x="6" y="278"/>
                    </a:lnTo>
                    <a:lnTo>
                      <a:pt x="12" y="298"/>
                    </a:lnTo>
                    <a:lnTo>
                      <a:pt x="20" y="320"/>
                    </a:lnTo>
                    <a:lnTo>
                      <a:pt x="30" y="340"/>
                    </a:lnTo>
                    <a:lnTo>
                      <a:pt x="42" y="358"/>
                    </a:lnTo>
                    <a:lnTo>
                      <a:pt x="56" y="374"/>
                    </a:lnTo>
                    <a:lnTo>
                      <a:pt x="70" y="390"/>
                    </a:lnTo>
                    <a:lnTo>
                      <a:pt x="88" y="404"/>
                    </a:lnTo>
                    <a:lnTo>
                      <a:pt x="106" y="418"/>
                    </a:lnTo>
                    <a:lnTo>
                      <a:pt x="124" y="428"/>
                    </a:lnTo>
                    <a:lnTo>
                      <a:pt x="144" y="438"/>
                    </a:lnTo>
                    <a:lnTo>
                      <a:pt x="166" y="444"/>
                    </a:lnTo>
                    <a:lnTo>
                      <a:pt x="188" y="450"/>
                    </a:lnTo>
                    <a:lnTo>
                      <a:pt x="210" y="452"/>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6"/>
                    </a:lnTo>
                    <a:lnTo>
                      <a:pt x="418" y="350"/>
                    </a:lnTo>
                    <a:lnTo>
                      <a:pt x="430" y="330"/>
                    </a:lnTo>
                    <a:lnTo>
                      <a:pt x="438" y="310"/>
                    </a:lnTo>
                    <a:lnTo>
                      <a:pt x="446" y="290"/>
                    </a:lnTo>
                    <a:lnTo>
                      <a:pt x="452" y="268"/>
                    </a:lnTo>
                    <a:lnTo>
                      <a:pt x="454" y="244"/>
                    </a:lnTo>
                    <a:lnTo>
                      <a:pt x="454" y="222"/>
                    </a:lnTo>
                    <a:lnTo>
                      <a:pt x="454" y="222"/>
                    </a:lnTo>
                    <a:lnTo>
                      <a:pt x="452" y="198"/>
                    </a:lnTo>
                    <a:lnTo>
                      <a:pt x="448" y="176"/>
                    </a:lnTo>
                    <a:lnTo>
                      <a:pt x="442" y="154"/>
                    </a:lnTo>
                    <a:lnTo>
                      <a:pt x="434" y="134"/>
                    </a:lnTo>
                    <a:lnTo>
                      <a:pt x="424" y="114"/>
                    </a:lnTo>
                    <a:lnTo>
                      <a:pt x="414"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6203951" y="800100"/>
              <a:ext cx="3011487" cy="2608263"/>
              <a:chOff x="6203951" y="800100"/>
              <a:chExt cx="3011487" cy="2608263"/>
            </a:xfrm>
            <a:grpFill/>
          </p:grpSpPr>
          <p:sp>
            <p:nvSpPr>
              <p:cNvPr id="15" name="Freeform 13"/>
              <p:cNvSpPr>
                <a:spLocks/>
              </p:cNvSpPr>
              <p:nvPr/>
            </p:nvSpPr>
            <p:spPr bwMode="auto">
              <a:xfrm>
                <a:off x="8228013" y="2176463"/>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0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6"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6"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4" y="546"/>
                    </a:lnTo>
                    <a:lnTo>
                      <a:pt x="536" y="526"/>
                    </a:lnTo>
                    <a:lnTo>
                      <a:pt x="556" y="504"/>
                    </a:lnTo>
                    <a:lnTo>
                      <a:pt x="574" y="480"/>
                    </a:lnTo>
                    <a:lnTo>
                      <a:pt x="588" y="454"/>
                    </a:lnTo>
                    <a:lnTo>
                      <a:pt x="600" y="426"/>
                    </a:lnTo>
                    <a:lnTo>
                      <a:pt x="610" y="396"/>
                    </a:lnTo>
                    <a:lnTo>
                      <a:pt x="618" y="366"/>
                    </a:lnTo>
                    <a:lnTo>
                      <a:pt x="622" y="336"/>
                    </a:lnTo>
                    <a:lnTo>
                      <a:pt x="622" y="304"/>
                    </a:lnTo>
                    <a:lnTo>
                      <a:pt x="622" y="304"/>
                    </a:lnTo>
                    <a:lnTo>
                      <a:pt x="620" y="272"/>
                    </a:lnTo>
                    <a:lnTo>
                      <a:pt x="614"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203951" y="800100"/>
                <a:ext cx="2595563" cy="2608263"/>
              </a:xfrm>
              <a:custGeom>
                <a:avLst/>
                <a:gdLst>
                  <a:gd name="T0" fmla="*/ 1635 w 1635"/>
                  <a:gd name="T1" fmla="*/ 1573 h 1643"/>
                  <a:gd name="T2" fmla="*/ 1617 w 1635"/>
                  <a:gd name="T3" fmla="*/ 1413 h 1643"/>
                  <a:gd name="T4" fmla="*/ 1585 w 1635"/>
                  <a:gd name="T5" fmla="*/ 1259 h 1643"/>
                  <a:gd name="T6" fmla="*/ 1539 w 1635"/>
                  <a:gd name="T7" fmla="*/ 1109 h 1643"/>
                  <a:gd name="T8" fmla="*/ 1481 w 1635"/>
                  <a:gd name="T9" fmla="*/ 965 h 1643"/>
                  <a:gd name="T10" fmla="*/ 1409 w 1635"/>
                  <a:gd name="T11" fmla="*/ 829 h 1643"/>
                  <a:gd name="T12" fmla="*/ 1325 w 1635"/>
                  <a:gd name="T13" fmla="*/ 701 h 1643"/>
                  <a:gd name="T14" fmla="*/ 1231 w 1635"/>
                  <a:gd name="T15" fmla="*/ 580 h 1643"/>
                  <a:gd name="T16" fmla="*/ 1127 w 1635"/>
                  <a:gd name="T17" fmla="*/ 470 h 1643"/>
                  <a:gd name="T18" fmla="*/ 1013 w 1635"/>
                  <a:gd name="T19" fmla="*/ 370 h 1643"/>
                  <a:gd name="T20" fmla="*/ 888 w 1635"/>
                  <a:gd name="T21" fmla="*/ 278 h 1643"/>
                  <a:gd name="T22" fmla="*/ 756 w 1635"/>
                  <a:gd name="T23" fmla="*/ 200 h 1643"/>
                  <a:gd name="T24" fmla="*/ 616 w 1635"/>
                  <a:gd name="T25" fmla="*/ 132 h 1643"/>
                  <a:gd name="T26" fmla="*/ 472 w 1635"/>
                  <a:gd name="T27" fmla="*/ 78 h 1643"/>
                  <a:gd name="T28" fmla="*/ 320 w 1635"/>
                  <a:gd name="T29" fmla="*/ 38 h 1643"/>
                  <a:gd name="T30" fmla="*/ 162 w 1635"/>
                  <a:gd name="T31" fmla="*/ 12 h 1643"/>
                  <a:gd name="T32" fmla="*/ 0 w 1635"/>
                  <a:gd name="T33" fmla="*/ 0 h 1643"/>
                  <a:gd name="T34" fmla="*/ 10 w 1635"/>
                  <a:gd name="T35" fmla="*/ 574 h 1643"/>
                  <a:gd name="T36" fmla="*/ 64 w 1635"/>
                  <a:gd name="T37" fmla="*/ 578 h 1643"/>
                  <a:gd name="T38" fmla="*/ 166 w 1635"/>
                  <a:gd name="T39" fmla="*/ 592 h 1643"/>
                  <a:gd name="T40" fmla="*/ 266 w 1635"/>
                  <a:gd name="T41" fmla="*/ 614 h 1643"/>
                  <a:gd name="T42" fmla="*/ 362 w 1635"/>
                  <a:gd name="T43" fmla="*/ 646 h 1643"/>
                  <a:gd name="T44" fmla="*/ 452 w 1635"/>
                  <a:gd name="T45" fmla="*/ 684 h 1643"/>
                  <a:gd name="T46" fmla="*/ 540 w 1635"/>
                  <a:gd name="T47" fmla="*/ 731 h 1643"/>
                  <a:gd name="T48" fmla="*/ 622 w 1635"/>
                  <a:gd name="T49" fmla="*/ 785 h 1643"/>
                  <a:gd name="T50" fmla="*/ 700 w 1635"/>
                  <a:gd name="T51" fmla="*/ 847 h 1643"/>
                  <a:gd name="T52" fmla="*/ 770 w 1635"/>
                  <a:gd name="T53" fmla="*/ 915 h 1643"/>
                  <a:gd name="T54" fmla="*/ 834 w 1635"/>
                  <a:gd name="T55" fmla="*/ 991 h 1643"/>
                  <a:gd name="T56" fmla="*/ 892 w 1635"/>
                  <a:gd name="T57" fmla="*/ 1071 h 1643"/>
                  <a:gd name="T58" fmla="*/ 945 w 1635"/>
                  <a:gd name="T59" fmla="*/ 1155 h 1643"/>
                  <a:gd name="T60" fmla="*/ 987 w 1635"/>
                  <a:gd name="T61" fmla="*/ 1245 h 1643"/>
                  <a:gd name="T62" fmla="*/ 1023 w 1635"/>
                  <a:gd name="T63" fmla="*/ 1339 h 1643"/>
                  <a:gd name="T64" fmla="*/ 1049 w 1635"/>
                  <a:gd name="T65" fmla="*/ 1437 h 1643"/>
                  <a:gd name="T66" fmla="*/ 1067 w 1635"/>
                  <a:gd name="T67" fmla="*/ 1539 h 1643"/>
                  <a:gd name="T68" fmla="*/ 1333 w 1635"/>
                  <a:gd name="T69" fmla="*/ 1643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5" h="1643">
                    <a:moveTo>
                      <a:pt x="1635" y="1573"/>
                    </a:moveTo>
                    <a:lnTo>
                      <a:pt x="1635" y="1573"/>
                    </a:lnTo>
                    <a:lnTo>
                      <a:pt x="1627" y="1493"/>
                    </a:lnTo>
                    <a:lnTo>
                      <a:pt x="1617" y="1413"/>
                    </a:lnTo>
                    <a:lnTo>
                      <a:pt x="1603" y="1335"/>
                    </a:lnTo>
                    <a:lnTo>
                      <a:pt x="1585" y="1259"/>
                    </a:lnTo>
                    <a:lnTo>
                      <a:pt x="1565" y="1183"/>
                    </a:lnTo>
                    <a:lnTo>
                      <a:pt x="1539" y="1109"/>
                    </a:lnTo>
                    <a:lnTo>
                      <a:pt x="1511" y="1035"/>
                    </a:lnTo>
                    <a:lnTo>
                      <a:pt x="1481" y="965"/>
                    </a:lnTo>
                    <a:lnTo>
                      <a:pt x="1447" y="895"/>
                    </a:lnTo>
                    <a:lnTo>
                      <a:pt x="1409" y="829"/>
                    </a:lnTo>
                    <a:lnTo>
                      <a:pt x="1369" y="763"/>
                    </a:lnTo>
                    <a:lnTo>
                      <a:pt x="1325" y="701"/>
                    </a:lnTo>
                    <a:lnTo>
                      <a:pt x="1279" y="640"/>
                    </a:lnTo>
                    <a:lnTo>
                      <a:pt x="1231" y="580"/>
                    </a:lnTo>
                    <a:lnTo>
                      <a:pt x="1181" y="524"/>
                    </a:lnTo>
                    <a:lnTo>
                      <a:pt x="1127" y="470"/>
                    </a:lnTo>
                    <a:lnTo>
                      <a:pt x="1071" y="418"/>
                    </a:lnTo>
                    <a:lnTo>
                      <a:pt x="1013" y="370"/>
                    </a:lnTo>
                    <a:lnTo>
                      <a:pt x="951" y="322"/>
                    </a:lnTo>
                    <a:lnTo>
                      <a:pt x="888" y="278"/>
                    </a:lnTo>
                    <a:lnTo>
                      <a:pt x="822" y="238"/>
                    </a:lnTo>
                    <a:lnTo>
                      <a:pt x="756" y="200"/>
                    </a:lnTo>
                    <a:lnTo>
                      <a:pt x="688" y="164"/>
                    </a:lnTo>
                    <a:lnTo>
                      <a:pt x="616" y="132"/>
                    </a:lnTo>
                    <a:lnTo>
                      <a:pt x="544" y="104"/>
                    </a:lnTo>
                    <a:lnTo>
                      <a:pt x="472" y="78"/>
                    </a:lnTo>
                    <a:lnTo>
                      <a:pt x="396" y="56"/>
                    </a:lnTo>
                    <a:lnTo>
                      <a:pt x="320" y="38"/>
                    </a:lnTo>
                    <a:lnTo>
                      <a:pt x="242" y="22"/>
                    </a:lnTo>
                    <a:lnTo>
                      <a:pt x="162" y="12"/>
                    </a:lnTo>
                    <a:lnTo>
                      <a:pt x="82" y="4"/>
                    </a:lnTo>
                    <a:lnTo>
                      <a:pt x="0" y="0"/>
                    </a:lnTo>
                    <a:lnTo>
                      <a:pt x="66" y="310"/>
                    </a:lnTo>
                    <a:lnTo>
                      <a:pt x="10" y="574"/>
                    </a:lnTo>
                    <a:lnTo>
                      <a:pt x="10" y="574"/>
                    </a:lnTo>
                    <a:lnTo>
                      <a:pt x="64" y="578"/>
                    </a:lnTo>
                    <a:lnTo>
                      <a:pt x="114" y="584"/>
                    </a:lnTo>
                    <a:lnTo>
                      <a:pt x="166" y="592"/>
                    </a:lnTo>
                    <a:lnTo>
                      <a:pt x="216" y="602"/>
                    </a:lnTo>
                    <a:lnTo>
                      <a:pt x="266" y="614"/>
                    </a:lnTo>
                    <a:lnTo>
                      <a:pt x="314" y="628"/>
                    </a:lnTo>
                    <a:lnTo>
                      <a:pt x="362" y="646"/>
                    </a:lnTo>
                    <a:lnTo>
                      <a:pt x="408" y="664"/>
                    </a:lnTo>
                    <a:lnTo>
                      <a:pt x="452" y="684"/>
                    </a:lnTo>
                    <a:lnTo>
                      <a:pt x="498" y="707"/>
                    </a:lnTo>
                    <a:lnTo>
                      <a:pt x="540" y="731"/>
                    </a:lnTo>
                    <a:lnTo>
                      <a:pt x="582" y="757"/>
                    </a:lnTo>
                    <a:lnTo>
                      <a:pt x="622" y="785"/>
                    </a:lnTo>
                    <a:lnTo>
                      <a:pt x="662" y="815"/>
                    </a:lnTo>
                    <a:lnTo>
                      <a:pt x="700" y="847"/>
                    </a:lnTo>
                    <a:lnTo>
                      <a:pt x="736" y="881"/>
                    </a:lnTo>
                    <a:lnTo>
                      <a:pt x="770" y="915"/>
                    </a:lnTo>
                    <a:lnTo>
                      <a:pt x="804" y="953"/>
                    </a:lnTo>
                    <a:lnTo>
                      <a:pt x="834" y="991"/>
                    </a:lnTo>
                    <a:lnTo>
                      <a:pt x="864" y="1029"/>
                    </a:lnTo>
                    <a:lnTo>
                      <a:pt x="892" y="1071"/>
                    </a:lnTo>
                    <a:lnTo>
                      <a:pt x="919" y="1113"/>
                    </a:lnTo>
                    <a:lnTo>
                      <a:pt x="945" y="1155"/>
                    </a:lnTo>
                    <a:lnTo>
                      <a:pt x="967" y="1199"/>
                    </a:lnTo>
                    <a:lnTo>
                      <a:pt x="987" y="1245"/>
                    </a:lnTo>
                    <a:lnTo>
                      <a:pt x="1005" y="1291"/>
                    </a:lnTo>
                    <a:lnTo>
                      <a:pt x="1023" y="1339"/>
                    </a:lnTo>
                    <a:lnTo>
                      <a:pt x="1037" y="1387"/>
                    </a:lnTo>
                    <a:lnTo>
                      <a:pt x="1049" y="1437"/>
                    </a:lnTo>
                    <a:lnTo>
                      <a:pt x="1059" y="1487"/>
                    </a:lnTo>
                    <a:lnTo>
                      <a:pt x="1067" y="1539"/>
                    </a:lnTo>
                    <a:lnTo>
                      <a:pt x="1071" y="1591"/>
                    </a:lnTo>
                    <a:lnTo>
                      <a:pt x="1333" y="1643"/>
                    </a:lnTo>
                    <a:lnTo>
                      <a:pt x="1635" y="1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8361363" y="2309813"/>
                <a:ext cx="720725" cy="720725"/>
              </a:xfrm>
              <a:custGeom>
                <a:avLst/>
                <a:gdLst>
                  <a:gd name="T0" fmla="*/ 222 w 454"/>
                  <a:gd name="T1" fmla="*/ 0 h 454"/>
                  <a:gd name="T2" fmla="*/ 176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4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6" y="6"/>
                    </a:lnTo>
                    <a:lnTo>
                      <a:pt x="156" y="12"/>
                    </a:lnTo>
                    <a:lnTo>
                      <a:pt x="134" y="20"/>
                    </a:lnTo>
                    <a:lnTo>
                      <a:pt x="114"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4" y="418"/>
                    </a:lnTo>
                    <a:lnTo>
                      <a:pt x="124" y="428"/>
                    </a:lnTo>
                    <a:lnTo>
                      <a:pt x="144" y="438"/>
                    </a:lnTo>
                    <a:lnTo>
                      <a:pt x="164" y="446"/>
                    </a:lnTo>
                    <a:lnTo>
                      <a:pt x="186"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6248401" y="3503613"/>
              <a:ext cx="2554288" cy="2986087"/>
              <a:chOff x="6248401" y="3503613"/>
              <a:chExt cx="2554288" cy="2986087"/>
            </a:xfrm>
            <a:grpFill/>
          </p:grpSpPr>
          <p:sp>
            <p:nvSpPr>
              <p:cNvPr id="12" name="Freeform 8"/>
              <p:cNvSpPr>
                <a:spLocks/>
              </p:cNvSpPr>
              <p:nvPr/>
            </p:nvSpPr>
            <p:spPr bwMode="auto">
              <a:xfrm>
                <a:off x="6248401" y="3503613"/>
                <a:ext cx="2554288" cy="2601913"/>
              </a:xfrm>
              <a:custGeom>
                <a:avLst/>
                <a:gdLst>
                  <a:gd name="T0" fmla="*/ 1305 w 1609"/>
                  <a:gd name="T1" fmla="*/ 64 h 1639"/>
                  <a:gd name="T2" fmla="*/ 1045 w 1609"/>
                  <a:gd name="T3" fmla="*/ 12 h 1639"/>
                  <a:gd name="T4" fmla="*/ 1037 w 1609"/>
                  <a:gd name="T5" fmla="*/ 114 h 1639"/>
                  <a:gd name="T6" fmla="*/ 1021 w 1609"/>
                  <a:gd name="T7" fmla="*/ 214 h 1639"/>
                  <a:gd name="T8" fmla="*/ 995 w 1609"/>
                  <a:gd name="T9" fmla="*/ 310 h 1639"/>
                  <a:gd name="T10" fmla="*/ 959 w 1609"/>
                  <a:gd name="T11" fmla="*/ 402 h 1639"/>
                  <a:gd name="T12" fmla="*/ 917 w 1609"/>
                  <a:gd name="T13" fmla="*/ 490 h 1639"/>
                  <a:gd name="T14" fmla="*/ 868 w 1609"/>
                  <a:gd name="T15" fmla="*/ 574 h 1639"/>
                  <a:gd name="T16" fmla="*/ 810 w 1609"/>
                  <a:gd name="T17" fmla="*/ 652 h 1639"/>
                  <a:gd name="T18" fmla="*/ 748 w 1609"/>
                  <a:gd name="T19" fmla="*/ 726 h 1639"/>
                  <a:gd name="T20" fmla="*/ 678 w 1609"/>
                  <a:gd name="T21" fmla="*/ 794 h 1639"/>
                  <a:gd name="T22" fmla="*/ 604 w 1609"/>
                  <a:gd name="T23" fmla="*/ 856 h 1639"/>
                  <a:gd name="T24" fmla="*/ 524 w 1609"/>
                  <a:gd name="T25" fmla="*/ 910 h 1639"/>
                  <a:gd name="T26" fmla="*/ 438 w 1609"/>
                  <a:gd name="T27" fmla="*/ 957 h 1639"/>
                  <a:gd name="T28" fmla="*/ 348 w 1609"/>
                  <a:gd name="T29" fmla="*/ 997 h 1639"/>
                  <a:gd name="T30" fmla="*/ 254 w 1609"/>
                  <a:gd name="T31" fmla="*/ 1029 h 1639"/>
                  <a:gd name="T32" fmla="*/ 158 w 1609"/>
                  <a:gd name="T33" fmla="*/ 1053 h 1639"/>
                  <a:gd name="T34" fmla="*/ 58 w 1609"/>
                  <a:gd name="T35" fmla="*/ 1067 h 1639"/>
                  <a:gd name="T36" fmla="*/ 68 w 1609"/>
                  <a:gd name="T37" fmla="*/ 1639 h 1639"/>
                  <a:gd name="T38" fmla="*/ 148 w 1609"/>
                  <a:gd name="T39" fmla="*/ 1631 h 1639"/>
                  <a:gd name="T40" fmla="*/ 302 w 1609"/>
                  <a:gd name="T41" fmla="*/ 1603 h 1639"/>
                  <a:gd name="T42" fmla="*/ 452 w 1609"/>
                  <a:gd name="T43" fmla="*/ 1561 h 1639"/>
                  <a:gd name="T44" fmla="*/ 596 w 1609"/>
                  <a:gd name="T45" fmla="*/ 1507 h 1639"/>
                  <a:gd name="T46" fmla="*/ 734 w 1609"/>
                  <a:gd name="T47" fmla="*/ 1441 h 1639"/>
                  <a:gd name="T48" fmla="*/ 864 w 1609"/>
                  <a:gd name="T49" fmla="*/ 1363 h 1639"/>
                  <a:gd name="T50" fmla="*/ 987 w 1609"/>
                  <a:gd name="T51" fmla="*/ 1273 h 1639"/>
                  <a:gd name="T52" fmla="*/ 1101 w 1609"/>
                  <a:gd name="T53" fmla="*/ 1173 h 1639"/>
                  <a:gd name="T54" fmla="*/ 1203 w 1609"/>
                  <a:gd name="T55" fmla="*/ 1063 h 1639"/>
                  <a:gd name="T56" fmla="*/ 1297 w 1609"/>
                  <a:gd name="T57" fmla="*/ 943 h 1639"/>
                  <a:gd name="T58" fmla="*/ 1379 w 1609"/>
                  <a:gd name="T59" fmla="*/ 818 h 1639"/>
                  <a:gd name="T60" fmla="*/ 1451 w 1609"/>
                  <a:gd name="T61" fmla="*/ 682 h 1639"/>
                  <a:gd name="T62" fmla="*/ 1509 w 1609"/>
                  <a:gd name="T63" fmla="*/ 540 h 1639"/>
                  <a:gd name="T64" fmla="*/ 1555 w 1609"/>
                  <a:gd name="T65" fmla="*/ 392 h 1639"/>
                  <a:gd name="T66" fmla="*/ 1589 w 1609"/>
                  <a:gd name="T67" fmla="*/ 240 h 1639"/>
                  <a:gd name="T68" fmla="*/ 1605 w 1609"/>
                  <a:gd name="T69" fmla="*/ 80 h 1639"/>
                  <a:gd name="T70" fmla="*/ 1609 w 1609"/>
                  <a:gd name="T71"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9" h="1639">
                    <a:moveTo>
                      <a:pt x="1609" y="0"/>
                    </a:moveTo>
                    <a:lnTo>
                      <a:pt x="1305" y="64"/>
                    </a:lnTo>
                    <a:lnTo>
                      <a:pt x="1045" y="12"/>
                    </a:lnTo>
                    <a:lnTo>
                      <a:pt x="1045" y="12"/>
                    </a:lnTo>
                    <a:lnTo>
                      <a:pt x="1043" y="62"/>
                    </a:lnTo>
                    <a:lnTo>
                      <a:pt x="1037" y="114"/>
                    </a:lnTo>
                    <a:lnTo>
                      <a:pt x="1031" y="164"/>
                    </a:lnTo>
                    <a:lnTo>
                      <a:pt x="1021" y="214"/>
                    </a:lnTo>
                    <a:lnTo>
                      <a:pt x="1009" y="262"/>
                    </a:lnTo>
                    <a:lnTo>
                      <a:pt x="995" y="310"/>
                    </a:lnTo>
                    <a:lnTo>
                      <a:pt x="977" y="356"/>
                    </a:lnTo>
                    <a:lnTo>
                      <a:pt x="959" y="402"/>
                    </a:lnTo>
                    <a:lnTo>
                      <a:pt x="939" y="446"/>
                    </a:lnTo>
                    <a:lnTo>
                      <a:pt x="917" y="490"/>
                    </a:lnTo>
                    <a:lnTo>
                      <a:pt x="893" y="532"/>
                    </a:lnTo>
                    <a:lnTo>
                      <a:pt x="868" y="574"/>
                    </a:lnTo>
                    <a:lnTo>
                      <a:pt x="840" y="614"/>
                    </a:lnTo>
                    <a:lnTo>
                      <a:pt x="810" y="652"/>
                    </a:lnTo>
                    <a:lnTo>
                      <a:pt x="780" y="690"/>
                    </a:lnTo>
                    <a:lnTo>
                      <a:pt x="748" y="726"/>
                    </a:lnTo>
                    <a:lnTo>
                      <a:pt x="714" y="760"/>
                    </a:lnTo>
                    <a:lnTo>
                      <a:pt x="678" y="794"/>
                    </a:lnTo>
                    <a:lnTo>
                      <a:pt x="642" y="826"/>
                    </a:lnTo>
                    <a:lnTo>
                      <a:pt x="604" y="856"/>
                    </a:lnTo>
                    <a:lnTo>
                      <a:pt x="564" y="884"/>
                    </a:lnTo>
                    <a:lnTo>
                      <a:pt x="524" y="910"/>
                    </a:lnTo>
                    <a:lnTo>
                      <a:pt x="482" y="933"/>
                    </a:lnTo>
                    <a:lnTo>
                      <a:pt x="438" y="957"/>
                    </a:lnTo>
                    <a:lnTo>
                      <a:pt x="394" y="977"/>
                    </a:lnTo>
                    <a:lnTo>
                      <a:pt x="348" y="997"/>
                    </a:lnTo>
                    <a:lnTo>
                      <a:pt x="302" y="1015"/>
                    </a:lnTo>
                    <a:lnTo>
                      <a:pt x="254" y="1029"/>
                    </a:lnTo>
                    <a:lnTo>
                      <a:pt x="206" y="1043"/>
                    </a:lnTo>
                    <a:lnTo>
                      <a:pt x="158" y="1053"/>
                    </a:lnTo>
                    <a:lnTo>
                      <a:pt x="108" y="1061"/>
                    </a:lnTo>
                    <a:lnTo>
                      <a:pt x="58" y="1067"/>
                    </a:lnTo>
                    <a:lnTo>
                      <a:pt x="0" y="1347"/>
                    </a:lnTo>
                    <a:lnTo>
                      <a:pt x="68" y="1639"/>
                    </a:lnTo>
                    <a:lnTo>
                      <a:pt x="68" y="1639"/>
                    </a:lnTo>
                    <a:lnTo>
                      <a:pt x="148" y="1631"/>
                    </a:lnTo>
                    <a:lnTo>
                      <a:pt x="226" y="1619"/>
                    </a:lnTo>
                    <a:lnTo>
                      <a:pt x="302" y="1603"/>
                    </a:lnTo>
                    <a:lnTo>
                      <a:pt x="378" y="1585"/>
                    </a:lnTo>
                    <a:lnTo>
                      <a:pt x="452" y="1561"/>
                    </a:lnTo>
                    <a:lnTo>
                      <a:pt x="526" y="1537"/>
                    </a:lnTo>
                    <a:lnTo>
                      <a:pt x="596" y="1507"/>
                    </a:lnTo>
                    <a:lnTo>
                      <a:pt x="666" y="1475"/>
                    </a:lnTo>
                    <a:lnTo>
                      <a:pt x="734" y="1441"/>
                    </a:lnTo>
                    <a:lnTo>
                      <a:pt x="800" y="1403"/>
                    </a:lnTo>
                    <a:lnTo>
                      <a:pt x="864" y="1363"/>
                    </a:lnTo>
                    <a:lnTo>
                      <a:pt x="927" y="1319"/>
                    </a:lnTo>
                    <a:lnTo>
                      <a:pt x="987" y="1273"/>
                    </a:lnTo>
                    <a:lnTo>
                      <a:pt x="1045" y="1223"/>
                    </a:lnTo>
                    <a:lnTo>
                      <a:pt x="1101" y="1173"/>
                    </a:lnTo>
                    <a:lnTo>
                      <a:pt x="1153" y="1119"/>
                    </a:lnTo>
                    <a:lnTo>
                      <a:pt x="1203" y="1063"/>
                    </a:lnTo>
                    <a:lnTo>
                      <a:pt x="1251" y="1003"/>
                    </a:lnTo>
                    <a:lnTo>
                      <a:pt x="1297" y="943"/>
                    </a:lnTo>
                    <a:lnTo>
                      <a:pt x="1341" y="882"/>
                    </a:lnTo>
                    <a:lnTo>
                      <a:pt x="1379" y="818"/>
                    </a:lnTo>
                    <a:lnTo>
                      <a:pt x="1417" y="750"/>
                    </a:lnTo>
                    <a:lnTo>
                      <a:pt x="1451" y="682"/>
                    </a:lnTo>
                    <a:lnTo>
                      <a:pt x="1483" y="612"/>
                    </a:lnTo>
                    <a:lnTo>
                      <a:pt x="1509" y="540"/>
                    </a:lnTo>
                    <a:lnTo>
                      <a:pt x="1535" y="468"/>
                    </a:lnTo>
                    <a:lnTo>
                      <a:pt x="1555" y="392"/>
                    </a:lnTo>
                    <a:lnTo>
                      <a:pt x="1573" y="316"/>
                    </a:lnTo>
                    <a:lnTo>
                      <a:pt x="1589" y="240"/>
                    </a:lnTo>
                    <a:lnTo>
                      <a:pt x="1599" y="160"/>
                    </a:lnTo>
                    <a:lnTo>
                      <a:pt x="1605" y="80"/>
                    </a:lnTo>
                    <a:lnTo>
                      <a:pt x="1609" y="0"/>
                    </a:lnTo>
                    <a:lnTo>
                      <a:pt x="1609" y="0"/>
                    </a:lnTo>
                    <a:close/>
                  </a:path>
                </a:pathLst>
              </a:custGeom>
              <a:solidFill>
                <a:srgbClr val="D8B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p:nvSpPr>
            <p:spPr bwMode="auto">
              <a:xfrm>
                <a:off x="6511926" y="5502275"/>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6" y="546"/>
                    </a:lnTo>
                    <a:lnTo>
                      <a:pt x="536" y="526"/>
                    </a:lnTo>
                    <a:lnTo>
                      <a:pt x="556" y="504"/>
                    </a:lnTo>
                    <a:lnTo>
                      <a:pt x="574" y="480"/>
                    </a:lnTo>
                    <a:lnTo>
                      <a:pt x="588" y="454"/>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9"/>
              <p:cNvSpPr>
                <a:spLocks/>
              </p:cNvSpPr>
              <p:nvPr/>
            </p:nvSpPr>
            <p:spPr bwMode="auto">
              <a:xfrm>
                <a:off x="6645276" y="5635625"/>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6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6" y="418"/>
                    </a:lnTo>
                    <a:lnTo>
                      <a:pt x="124" y="428"/>
                    </a:lnTo>
                    <a:lnTo>
                      <a:pt x="144" y="438"/>
                    </a:lnTo>
                    <a:lnTo>
                      <a:pt x="166" y="446"/>
                    </a:lnTo>
                    <a:lnTo>
                      <a:pt x="188"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2976563" y="3484563"/>
              <a:ext cx="3176588" cy="2630488"/>
              <a:chOff x="2976563" y="3484563"/>
              <a:chExt cx="3176588" cy="2630488"/>
            </a:xfrm>
            <a:grpFill/>
          </p:grpSpPr>
          <p:sp>
            <p:nvSpPr>
              <p:cNvPr id="9" name="Freeform 6"/>
              <p:cNvSpPr>
                <a:spLocks/>
              </p:cNvSpPr>
              <p:nvPr/>
            </p:nvSpPr>
            <p:spPr bwMode="auto">
              <a:xfrm>
                <a:off x="3487738" y="3484563"/>
                <a:ext cx="2665413" cy="2630488"/>
              </a:xfrm>
              <a:custGeom>
                <a:avLst/>
                <a:gdLst>
                  <a:gd name="T0" fmla="*/ 1671 w 1679"/>
                  <a:gd name="T1" fmla="*/ 1085 h 1657"/>
                  <a:gd name="T2" fmla="*/ 1617 w 1679"/>
                  <a:gd name="T3" fmla="*/ 1083 h 1657"/>
                  <a:gd name="T4" fmla="*/ 1511 w 1679"/>
                  <a:gd name="T5" fmla="*/ 1073 h 1657"/>
                  <a:gd name="T6" fmla="*/ 1409 w 1679"/>
                  <a:gd name="T7" fmla="*/ 1051 h 1657"/>
                  <a:gd name="T8" fmla="*/ 1309 w 1679"/>
                  <a:gd name="T9" fmla="*/ 1021 h 1657"/>
                  <a:gd name="T10" fmla="*/ 1215 w 1679"/>
                  <a:gd name="T11" fmla="*/ 983 h 1657"/>
                  <a:gd name="T12" fmla="*/ 1125 w 1679"/>
                  <a:gd name="T13" fmla="*/ 935 h 1657"/>
                  <a:gd name="T14" fmla="*/ 1039 w 1679"/>
                  <a:gd name="T15" fmla="*/ 880 h 1657"/>
                  <a:gd name="T16" fmla="*/ 961 w 1679"/>
                  <a:gd name="T17" fmla="*/ 818 h 1657"/>
                  <a:gd name="T18" fmla="*/ 887 w 1679"/>
                  <a:gd name="T19" fmla="*/ 748 h 1657"/>
                  <a:gd name="T20" fmla="*/ 821 w 1679"/>
                  <a:gd name="T21" fmla="*/ 672 h 1657"/>
                  <a:gd name="T22" fmla="*/ 761 w 1679"/>
                  <a:gd name="T23" fmla="*/ 590 h 1657"/>
                  <a:gd name="T24" fmla="*/ 709 w 1679"/>
                  <a:gd name="T25" fmla="*/ 502 h 1657"/>
                  <a:gd name="T26" fmla="*/ 665 w 1679"/>
                  <a:gd name="T27" fmla="*/ 410 h 1657"/>
                  <a:gd name="T28" fmla="*/ 630 w 1679"/>
                  <a:gd name="T29" fmla="*/ 314 h 1657"/>
                  <a:gd name="T30" fmla="*/ 602 w 1679"/>
                  <a:gd name="T31" fmla="*/ 212 h 1657"/>
                  <a:gd name="T32" fmla="*/ 586 w 1679"/>
                  <a:gd name="T33" fmla="*/ 108 h 1657"/>
                  <a:gd name="T34" fmla="*/ 308 w 1679"/>
                  <a:gd name="T35" fmla="*/ 0 h 1657"/>
                  <a:gd name="T36" fmla="*/ 0 w 1679"/>
                  <a:gd name="T37" fmla="*/ 70 h 1657"/>
                  <a:gd name="T38" fmla="*/ 16 w 1679"/>
                  <a:gd name="T39" fmla="*/ 234 h 1657"/>
                  <a:gd name="T40" fmla="*/ 48 w 1679"/>
                  <a:gd name="T41" fmla="*/ 392 h 1657"/>
                  <a:gd name="T42" fmla="*/ 94 w 1679"/>
                  <a:gd name="T43" fmla="*/ 546 h 1657"/>
                  <a:gd name="T44" fmla="*/ 154 w 1679"/>
                  <a:gd name="T45" fmla="*/ 692 h 1657"/>
                  <a:gd name="T46" fmla="*/ 228 w 1679"/>
                  <a:gd name="T47" fmla="*/ 830 h 1657"/>
                  <a:gd name="T48" fmla="*/ 312 w 1679"/>
                  <a:gd name="T49" fmla="*/ 961 h 1657"/>
                  <a:gd name="T50" fmla="*/ 410 w 1679"/>
                  <a:gd name="T51" fmla="*/ 1083 h 1657"/>
                  <a:gd name="T52" fmla="*/ 518 w 1679"/>
                  <a:gd name="T53" fmla="*/ 1195 h 1657"/>
                  <a:gd name="T54" fmla="*/ 634 w 1679"/>
                  <a:gd name="T55" fmla="*/ 1297 h 1657"/>
                  <a:gd name="T56" fmla="*/ 763 w 1679"/>
                  <a:gd name="T57" fmla="*/ 1387 h 1657"/>
                  <a:gd name="T58" fmla="*/ 897 w 1679"/>
                  <a:gd name="T59" fmla="*/ 1467 h 1657"/>
                  <a:gd name="T60" fmla="*/ 1041 w 1679"/>
                  <a:gd name="T61" fmla="*/ 1533 h 1657"/>
                  <a:gd name="T62" fmla="*/ 1191 w 1679"/>
                  <a:gd name="T63" fmla="*/ 1585 h 1657"/>
                  <a:gd name="T64" fmla="*/ 1345 w 1679"/>
                  <a:gd name="T65" fmla="*/ 1625 h 1657"/>
                  <a:gd name="T66" fmla="*/ 1507 w 1679"/>
                  <a:gd name="T67" fmla="*/ 1647 h 1657"/>
                  <a:gd name="T68" fmla="*/ 1673 w 1679"/>
                  <a:gd name="T69" fmla="*/ 1657 h 1657"/>
                  <a:gd name="T70" fmla="*/ 1679 w 1679"/>
                  <a:gd name="T71" fmla="*/ 1655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9" h="1657">
                    <a:moveTo>
                      <a:pt x="1615" y="1359"/>
                    </a:moveTo>
                    <a:lnTo>
                      <a:pt x="1671" y="1085"/>
                    </a:lnTo>
                    <a:lnTo>
                      <a:pt x="1671" y="1085"/>
                    </a:lnTo>
                    <a:lnTo>
                      <a:pt x="1617" y="1083"/>
                    </a:lnTo>
                    <a:lnTo>
                      <a:pt x="1565" y="1079"/>
                    </a:lnTo>
                    <a:lnTo>
                      <a:pt x="1511" y="1073"/>
                    </a:lnTo>
                    <a:lnTo>
                      <a:pt x="1459" y="1063"/>
                    </a:lnTo>
                    <a:lnTo>
                      <a:pt x="1409" y="1051"/>
                    </a:lnTo>
                    <a:lnTo>
                      <a:pt x="1359" y="1037"/>
                    </a:lnTo>
                    <a:lnTo>
                      <a:pt x="1309" y="1021"/>
                    </a:lnTo>
                    <a:lnTo>
                      <a:pt x="1261" y="1003"/>
                    </a:lnTo>
                    <a:lnTo>
                      <a:pt x="1215" y="983"/>
                    </a:lnTo>
                    <a:lnTo>
                      <a:pt x="1169" y="959"/>
                    </a:lnTo>
                    <a:lnTo>
                      <a:pt x="1125" y="935"/>
                    </a:lnTo>
                    <a:lnTo>
                      <a:pt x="1081" y="908"/>
                    </a:lnTo>
                    <a:lnTo>
                      <a:pt x="1039" y="880"/>
                    </a:lnTo>
                    <a:lnTo>
                      <a:pt x="999" y="850"/>
                    </a:lnTo>
                    <a:lnTo>
                      <a:pt x="961" y="818"/>
                    </a:lnTo>
                    <a:lnTo>
                      <a:pt x="923" y="784"/>
                    </a:lnTo>
                    <a:lnTo>
                      <a:pt x="887" y="748"/>
                    </a:lnTo>
                    <a:lnTo>
                      <a:pt x="853" y="710"/>
                    </a:lnTo>
                    <a:lnTo>
                      <a:pt x="821" y="672"/>
                    </a:lnTo>
                    <a:lnTo>
                      <a:pt x="791" y="632"/>
                    </a:lnTo>
                    <a:lnTo>
                      <a:pt x="761" y="590"/>
                    </a:lnTo>
                    <a:lnTo>
                      <a:pt x="735" y="548"/>
                    </a:lnTo>
                    <a:lnTo>
                      <a:pt x="709" y="502"/>
                    </a:lnTo>
                    <a:lnTo>
                      <a:pt x="687" y="458"/>
                    </a:lnTo>
                    <a:lnTo>
                      <a:pt x="665" y="410"/>
                    </a:lnTo>
                    <a:lnTo>
                      <a:pt x="646" y="362"/>
                    </a:lnTo>
                    <a:lnTo>
                      <a:pt x="630" y="314"/>
                    </a:lnTo>
                    <a:lnTo>
                      <a:pt x="614" y="264"/>
                    </a:lnTo>
                    <a:lnTo>
                      <a:pt x="602" y="212"/>
                    </a:lnTo>
                    <a:lnTo>
                      <a:pt x="594" y="162"/>
                    </a:lnTo>
                    <a:lnTo>
                      <a:pt x="586" y="108"/>
                    </a:lnTo>
                    <a:lnTo>
                      <a:pt x="582" y="56"/>
                    </a:lnTo>
                    <a:lnTo>
                      <a:pt x="308" y="0"/>
                    </a:lnTo>
                    <a:lnTo>
                      <a:pt x="0" y="70"/>
                    </a:lnTo>
                    <a:lnTo>
                      <a:pt x="0" y="70"/>
                    </a:lnTo>
                    <a:lnTo>
                      <a:pt x="6" y="154"/>
                    </a:lnTo>
                    <a:lnTo>
                      <a:pt x="16" y="234"/>
                    </a:lnTo>
                    <a:lnTo>
                      <a:pt x="30" y="314"/>
                    </a:lnTo>
                    <a:lnTo>
                      <a:pt x="48" y="392"/>
                    </a:lnTo>
                    <a:lnTo>
                      <a:pt x="70" y="470"/>
                    </a:lnTo>
                    <a:lnTo>
                      <a:pt x="94" y="546"/>
                    </a:lnTo>
                    <a:lnTo>
                      <a:pt x="122" y="620"/>
                    </a:lnTo>
                    <a:lnTo>
                      <a:pt x="154" y="692"/>
                    </a:lnTo>
                    <a:lnTo>
                      <a:pt x="190" y="762"/>
                    </a:lnTo>
                    <a:lnTo>
                      <a:pt x="228" y="830"/>
                    </a:lnTo>
                    <a:lnTo>
                      <a:pt x="268" y="896"/>
                    </a:lnTo>
                    <a:lnTo>
                      <a:pt x="312" y="961"/>
                    </a:lnTo>
                    <a:lnTo>
                      <a:pt x="360" y="1023"/>
                    </a:lnTo>
                    <a:lnTo>
                      <a:pt x="410" y="1083"/>
                    </a:lnTo>
                    <a:lnTo>
                      <a:pt x="462" y="1139"/>
                    </a:lnTo>
                    <a:lnTo>
                      <a:pt x="518" y="1195"/>
                    </a:lnTo>
                    <a:lnTo>
                      <a:pt x="574" y="1247"/>
                    </a:lnTo>
                    <a:lnTo>
                      <a:pt x="634" y="1297"/>
                    </a:lnTo>
                    <a:lnTo>
                      <a:pt x="699" y="1343"/>
                    </a:lnTo>
                    <a:lnTo>
                      <a:pt x="763" y="1387"/>
                    </a:lnTo>
                    <a:lnTo>
                      <a:pt x="829" y="1429"/>
                    </a:lnTo>
                    <a:lnTo>
                      <a:pt x="897" y="1467"/>
                    </a:lnTo>
                    <a:lnTo>
                      <a:pt x="969" y="1501"/>
                    </a:lnTo>
                    <a:lnTo>
                      <a:pt x="1041" y="1533"/>
                    </a:lnTo>
                    <a:lnTo>
                      <a:pt x="1115" y="1561"/>
                    </a:lnTo>
                    <a:lnTo>
                      <a:pt x="1191" y="1585"/>
                    </a:lnTo>
                    <a:lnTo>
                      <a:pt x="1267" y="1607"/>
                    </a:lnTo>
                    <a:lnTo>
                      <a:pt x="1345" y="1625"/>
                    </a:lnTo>
                    <a:lnTo>
                      <a:pt x="1425" y="1637"/>
                    </a:lnTo>
                    <a:lnTo>
                      <a:pt x="1507" y="1647"/>
                    </a:lnTo>
                    <a:lnTo>
                      <a:pt x="1589" y="1653"/>
                    </a:lnTo>
                    <a:lnTo>
                      <a:pt x="1673" y="1657"/>
                    </a:lnTo>
                    <a:lnTo>
                      <a:pt x="1673" y="1657"/>
                    </a:lnTo>
                    <a:lnTo>
                      <a:pt x="1679" y="1655"/>
                    </a:lnTo>
                    <a:lnTo>
                      <a:pt x="1615" y="13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1"/>
              <p:cNvSpPr>
                <a:spLocks/>
              </p:cNvSpPr>
              <p:nvPr/>
            </p:nvSpPr>
            <p:spPr bwMode="auto">
              <a:xfrm>
                <a:off x="2976563" y="3716338"/>
                <a:ext cx="987425" cy="987425"/>
              </a:xfrm>
              <a:custGeom>
                <a:avLst/>
                <a:gdLst>
                  <a:gd name="T0" fmla="*/ 304 w 622"/>
                  <a:gd name="T1" fmla="*/ 0 h 622"/>
                  <a:gd name="T2" fmla="*/ 240 w 622"/>
                  <a:gd name="T3" fmla="*/ 6 h 622"/>
                  <a:gd name="T4" fmla="*/ 182 w 622"/>
                  <a:gd name="T5" fmla="*/ 26 h 622"/>
                  <a:gd name="T6" fmla="*/ 130 w 622"/>
                  <a:gd name="T7" fmla="*/ 56 h 622"/>
                  <a:gd name="T8" fmla="*/ 86 w 622"/>
                  <a:gd name="T9" fmla="*/ 96 h 622"/>
                  <a:gd name="T10" fmla="*/ 48 w 622"/>
                  <a:gd name="T11" fmla="*/ 142 h 622"/>
                  <a:gd name="T12" fmla="*/ 20 w 622"/>
                  <a:gd name="T13" fmla="*/ 196 h 622"/>
                  <a:gd name="T14" fmla="*/ 4 w 622"/>
                  <a:gd name="T15" fmla="*/ 254 h 622"/>
                  <a:gd name="T16" fmla="*/ 0 w 622"/>
                  <a:gd name="T17" fmla="*/ 318 h 622"/>
                  <a:gd name="T18" fmla="*/ 2 w 622"/>
                  <a:gd name="T19" fmla="*/ 350 h 622"/>
                  <a:gd name="T20" fmla="*/ 16 w 622"/>
                  <a:gd name="T21" fmla="*/ 410 h 622"/>
                  <a:gd name="T22" fmla="*/ 40 w 622"/>
                  <a:gd name="T23" fmla="*/ 464 h 622"/>
                  <a:gd name="T24" fmla="*/ 74 w 622"/>
                  <a:gd name="T25" fmla="*/ 514 h 622"/>
                  <a:gd name="T26" fmla="*/ 118 w 622"/>
                  <a:gd name="T27" fmla="*/ 554 h 622"/>
                  <a:gd name="T28" fmla="*/ 168 w 622"/>
                  <a:gd name="T29" fmla="*/ 588 h 622"/>
                  <a:gd name="T30" fmla="*/ 224 w 622"/>
                  <a:gd name="T31" fmla="*/ 610 h 622"/>
                  <a:gd name="T32" fmla="*/ 286 w 622"/>
                  <a:gd name="T33" fmla="*/ 620 h 622"/>
                  <a:gd name="T34" fmla="*/ 318 w 622"/>
                  <a:gd name="T35" fmla="*/ 622 h 622"/>
                  <a:gd name="T36" fmla="*/ 380 w 622"/>
                  <a:gd name="T37" fmla="*/ 614 h 622"/>
                  <a:gd name="T38" fmla="*/ 438 w 622"/>
                  <a:gd name="T39" fmla="*/ 594 h 622"/>
                  <a:gd name="T40" fmla="*/ 490 w 622"/>
                  <a:gd name="T41" fmla="*/ 564 h 622"/>
                  <a:gd name="T42" fmla="*/ 536 w 622"/>
                  <a:gd name="T43" fmla="*/ 526 h 622"/>
                  <a:gd name="T44" fmla="*/ 572 w 622"/>
                  <a:gd name="T45" fmla="*/ 478 h 622"/>
                  <a:gd name="T46" fmla="*/ 600 w 622"/>
                  <a:gd name="T47" fmla="*/ 426 h 622"/>
                  <a:gd name="T48" fmla="*/ 616 w 622"/>
                  <a:gd name="T49" fmla="*/ 366 h 622"/>
                  <a:gd name="T50" fmla="*/ 622 w 622"/>
                  <a:gd name="T51" fmla="*/ 304 h 622"/>
                  <a:gd name="T52" fmla="*/ 620 w 622"/>
                  <a:gd name="T53" fmla="*/ 272 h 622"/>
                  <a:gd name="T54" fmla="*/ 606 w 622"/>
                  <a:gd name="T55" fmla="*/ 212 h 622"/>
                  <a:gd name="T56" fmla="*/ 580 w 622"/>
                  <a:gd name="T57" fmla="*/ 156 h 622"/>
                  <a:gd name="T58" fmla="*/ 546 w 622"/>
                  <a:gd name="T59" fmla="*/ 108 h 622"/>
                  <a:gd name="T60" fmla="*/ 502 w 622"/>
                  <a:gd name="T61" fmla="*/ 66 h 622"/>
                  <a:gd name="T62" fmla="*/ 452 w 622"/>
                  <a:gd name="T63" fmla="*/ 34 h 622"/>
                  <a:gd name="T64" fmla="*/ 396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0" y="6"/>
                    </a:lnTo>
                    <a:lnTo>
                      <a:pt x="212" y="16"/>
                    </a:lnTo>
                    <a:lnTo>
                      <a:pt x="182" y="26"/>
                    </a:lnTo>
                    <a:lnTo>
                      <a:pt x="156" y="40"/>
                    </a:lnTo>
                    <a:lnTo>
                      <a:pt x="130" y="56"/>
                    </a:lnTo>
                    <a:lnTo>
                      <a:pt x="106" y="74"/>
                    </a:lnTo>
                    <a:lnTo>
                      <a:pt x="86" y="96"/>
                    </a:lnTo>
                    <a:lnTo>
                      <a:pt x="66" y="118"/>
                    </a:lnTo>
                    <a:lnTo>
                      <a:pt x="48" y="142"/>
                    </a:lnTo>
                    <a:lnTo>
                      <a:pt x="34" y="168"/>
                    </a:lnTo>
                    <a:lnTo>
                      <a:pt x="20" y="196"/>
                    </a:lnTo>
                    <a:lnTo>
                      <a:pt x="12" y="224"/>
                    </a:lnTo>
                    <a:lnTo>
                      <a:pt x="4" y="254"/>
                    </a:lnTo>
                    <a:lnTo>
                      <a:pt x="0" y="286"/>
                    </a:lnTo>
                    <a:lnTo>
                      <a:pt x="0" y="318"/>
                    </a:lnTo>
                    <a:lnTo>
                      <a:pt x="0" y="318"/>
                    </a:lnTo>
                    <a:lnTo>
                      <a:pt x="2" y="350"/>
                    </a:lnTo>
                    <a:lnTo>
                      <a:pt x="6" y="380"/>
                    </a:lnTo>
                    <a:lnTo>
                      <a:pt x="16" y="410"/>
                    </a:lnTo>
                    <a:lnTo>
                      <a:pt x="26" y="438"/>
                    </a:lnTo>
                    <a:lnTo>
                      <a:pt x="40" y="464"/>
                    </a:lnTo>
                    <a:lnTo>
                      <a:pt x="56" y="490"/>
                    </a:lnTo>
                    <a:lnTo>
                      <a:pt x="74" y="514"/>
                    </a:lnTo>
                    <a:lnTo>
                      <a:pt x="96" y="536"/>
                    </a:lnTo>
                    <a:lnTo>
                      <a:pt x="118" y="554"/>
                    </a:lnTo>
                    <a:lnTo>
                      <a:pt x="142" y="572"/>
                    </a:lnTo>
                    <a:lnTo>
                      <a:pt x="168" y="588"/>
                    </a:lnTo>
                    <a:lnTo>
                      <a:pt x="196" y="600"/>
                    </a:lnTo>
                    <a:lnTo>
                      <a:pt x="224" y="610"/>
                    </a:lnTo>
                    <a:lnTo>
                      <a:pt x="254" y="616"/>
                    </a:lnTo>
                    <a:lnTo>
                      <a:pt x="286" y="620"/>
                    </a:lnTo>
                    <a:lnTo>
                      <a:pt x="318" y="622"/>
                    </a:lnTo>
                    <a:lnTo>
                      <a:pt x="318" y="622"/>
                    </a:lnTo>
                    <a:lnTo>
                      <a:pt x="350" y="620"/>
                    </a:lnTo>
                    <a:lnTo>
                      <a:pt x="380" y="614"/>
                    </a:lnTo>
                    <a:lnTo>
                      <a:pt x="410" y="606"/>
                    </a:lnTo>
                    <a:lnTo>
                      <a:pt x="438" y="594"/>
                    </a:lnTo>
                    <a:lnTo>
                      <a:pt x="464" y="580"/>
                    </a:lnTo>
                    <a:lnTo>
                      <a:pt x="490" y="564"/>
                    </a:lnTo>
                    <a:lnTo>
                      <a:pt x="514" y="546"/>
                    </a:lnTo>
                    <a:lnTo>
                      <a:pt x="536" y="526"/>
                    </a:lnTo>
                    <a:lnTo>
                      <a:pt x="554" y="502"/>
                    </a:lnTo>
                    <a:lnTo>
                      <a:pt x="572" y="478"/>
                    </a:lnTo>
                    <a:lnTo>
                      <a:pt x="588" y="452"/>
                    </a:lnTo>
                    <a:lnTo>
                      <a:pt x="600" y="426"/>
                    </a:lnTo>
                    <a:lnTo>
                      <a:pt x="610" y="396"/>
                    </a:lnTo>
                    <a:lnTo>
                      <a:pt x="616" y="366"/>
                    </a:lnTo>
                    <a:lnTo>
                      <a:pt x="620" y="336"/>
                    </a:lnTo>
                    <a:lnTo>
                      <a:pt x="622" y="304"/>
                    </a:lnTo>
                    <a:lnTo>
                      <a:pt x="622" y="304"/>
                    </a:lnTo>
                    <a:lnTo>
                      <a:pt x="620" y="272"/>
                    </a:lnTo>
                    <a:lnTo>
                      <a:pt x="614" y="240"/>
                    </a:lnTo>
                    <a:lnTo>
                      <a:pt x="606" y="212"/>
                    </a:lnTo>
                    <a:lnTo>
                      <a:pt x="594" y="182"/>
                    </a:lnTo>
                    <a:lnTo>
                      <a:pt x="580" y="156"/>
                    </a:lnTo>
                    <a:lnTo>
                      <a:pt x="564" y="130"/>
                    </a:lnTo>
                    <a:lnTo>
                      <a:pt x="546" y="108"/>
                    </a:lnTo>
                    <a:lnTo>
                      <a:pt x="526" y="86"/>
                    </a:lnTo>
                    <a:lnTo>
                      <a:pt x="502" y="66"/>
                    </a:lnTo>
                    <a:lnTo>
                      <a:pt x="478" y="48"/>
                    </a:lnTo>
                    <a:lnTo>
                      <a:pt x="452" y="34"/>
                    </a:lnTo>
                    <a:lnTo>
                      <a:pt x="424" y="20"/>
                    </a:lnTo>
                    <a:lnTo>
                      <a:pt x="396" y="12"/>
                    </a:lnTo>
                    <a:lnTo>
                      <a:pt x="366"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p:cNvSpPr>
                <a:spLocks/>
              </p:cNvSpPr>
              <p:nvPr/>
            </p:nvSpPr>
            <p:spPr bwMode="auto">
              <a:xfrm>
                <a:off x="3109913" y="3849688"/>
                <a:ext cx="720725" cy="720725"/>
              </a:xfrm>
              <a:custGeom>
                <a:avLst/>
                <a:gdLst>
                  <a:gd name="T0" fmla="*/ 222 w 454"/>
                  <a:gd name="T1" fmla="*/ 0 h 454"/>
                  <a:gd name="T2" fmla="*/ 176 w 454"/>
                  <a:gd name="T3" fmla="*/ 6 h 454"/>
                  <a:gd name="T4" fmla="*/ 134 w 454"/>
                  <a:gd name="T5" fmla="*/ 20 h 454"/>
                  <a:gd name="T6" fmla="*/ 96 w 454"/>
                  <a:gd name="T7" fmla="*/ 42 h 454"/>
                  <a:gd name="T8" fmla="*/ 62 w 454"/>
                  <a:gd name="T9" fmla="*/ 70 h 454"/>
                  <a:gd name="T10" fmla="*/ 36 w 454"/>
                  <a:gd name="T11" fmla="*/ 104 h 454"/>
                  <a:gd name="T12" fmla="*/ 16 w 454"/>
                  <a:gd name="T13" fmla="*/ 142 h 454"/>
                  <a:gd name="T14" fmla="*/ 4 w 454"/>
                  <a:gd name="T15" fmla="*/ 186 h 454"/>
                  <a:gd name="T16" fmla="*/ 0 w 454"/>
                  <a:gd name="T17" fmla="*/ 232 h 454"/>
                  <a:gd name="T18" fmla="*/ 2 w 454"/>
                  <a:gd name="T19" fmla="*/ 254 h 454"/>
                  <a:gd name="T20" fmla="*/ 12 w 454"/>
                  <a:gd name="T21" fmla="*/ 298 h 454"/>
                  <a:gd name="T22" fmla="*/ 30 w 454"/>
                  <a:gd name="T23" fmla="*/ 338 h 454"/>
                  <a:gd name="T24" fmla="*/ 54 w 454"/>
                  <a:gd name="T25" fmla="*/ 374 h 454"/>
                  <a:gd name="T26" fmla="*/ 86 w 454"/>
                  <a:gd name="T27" fmla="*/ 404 h 454"/>
                  <a:gd name="T28" fmla="*/ 122 w 454"/>
                  <a:gd name="T29" fmla="*/ 428 h 454"/>
                  <a:gd name="T30" fmla="*/ 164 w 454"/>
                  <a:gd name="T31" fmla="*/ 444 h 454"/>
                  <a:gd name="T32" fmla="*/ 208 w 454"/>
                  <a:gd name="T33" fmla="*/ 452 h 454"/>
                  <a:gd name="T34" fmla="*/ 232 w 454"/>
                  <a:gd name="T35" fmla="*/ 454 h 454"/>
                  <a:gd name="T36" fmla="*/ 276 w 454"/>
                  <a:gd name="T37" fmla="*/ 448 h 454"/>
                  <a:gd name="T38" fmla="*/ 320 w 454"/>
                  <a:gd name="T39" fmla="*/ 434 h 454"/>
                  <a:gd name="T40" fmla="*/ 358 w 454"/>
                  <a:gd name="T41" fmla="*/ 412 h 454"/>
                  <a:gd name="T42" fmla="*/ 390 w 454"/>
                  <a:gd name="T43" fmla="*/ 384 h 454"/>
                  <a:gd name="T44" fmla="*/ 418 w 454"/>
                  <a:gd name="T45" fmla="*/ 348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398 w 454"/>
                  <a:gd name="T59" fmla="*/ 78 h 454"/>
                  <a:gd name="T60" fmla="*/ 366 w 454"/>
                  <a:gd name="T61" fmla="*/ 48 h 454"/>
                  <a:gd name="T62" fmla="*/ 330 w 454"/>
                  <a:gd name="T63" fmla="*/ 24 h 454"/>
                  <a:gd name="T64" fmla="*/ 288 w 454"/>
                  <a:gd name="T65" fmla="*/ 8 h 454"/>
                  <a:gd name="T66" fmla="*/ 244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198" y="2"/>
                    </a:lnTo>
                    <a:lnTo>
                      <a:pt x="176" y="6"/>
                    </a:lnTo>
                    <a:lnTo>
                      <a:pt x="154" y="12"/>
                    </a:lnTo>
                    <a:lnTo>
                      <a:pt x="134" y="20"/>
                    </a:lnTo>
                    <a:lnTo>
                      <a:pt x="114" y="30"/>
                    </a:lnTo>
                    <a:lnTo>
                      <a:pt x="96" y="42"/>
                    </a:lnTo>
                    <a:lnTo>
                      <a:pt x="78" y="54"/>
                    </a:lnTo>
                    <a:lnTo>
                      <a:pt x="62" y="70"/>
                    </a:lnTo>
                    <a:lnTo>
                      <a:pt x="48" y="86"/>
                    </a:lnTo>
                    <a:lnTo>
                      <a:pt x="36" y="104"/>
                    </a:lnTo>
                    <a:lnTo>
                      <a:pt x="24" y="122"/>
                    </a:lnTo>
                    <a:lnTo>
                      <a:pt x="16" y="142"/>
                    </a:lnTo>
                    <a:lnTo>
                      <a:pt x="8" y="164"/>
                    </a:lnTo>
                    <a:lnTo>
                      <a:pt x="4" y="186"/>
                    </a:lnTo>
                    <a:lnTo>
                      <a:pt x="0" y="208"/>
                    </a:lnTo>
                    <a:lnTo>
                      <a:pt x="0" y="232"/>
                    </a:lnTo>
                    <a:lnTo>
                      <a:pt x="0" y="232"/>
                    </a:lnTo>
                    <a:lnTo>
                      <a:pt x="2" y="254"/>
                    </a:lnTo>
                    <a:lnTo>
                      <a:pt x="6" y="278"/>
                    </a:lnTo>
                    <a:lnTo>
                      <a:pt x="12" y="298"/>
                    </a:lnTo>
                    <a:lnTo>
                      <a:pt x="20" y="320"/>
                    </a:lnTo>
                    <a:lnTo>
                      <a:pt x="30" y="338"/>
                    </a:lnTo>
                    <a:lnTo>
                      <a:pt x="42" y="358"/>
                    </a:lnTo>
                    <a:lnTo>
                      <a:pt x="54" y="374"/>
                    </a:lnTo>
                    <a:lnTo>
                      <a:pt x="70" y="390"/>
                    </a:lnTo>
                    <a:lnTo>
                      <a:pt x="86" y="404"/>
                    </a:lnTo>
                    <a:lnTo>
                      <a:pt x="104" y="418"/>
                    </a:lnTo>
                    <a:lnTo>
                      <a:pt x="122" y="428"/>
                    </a:lnTo>
                    <a:lnTo>
                      <a:pt x="142" y="438"/>
                    </a:lnTo>
                    <a:lnTo>
                      <a:pt x="164" y="444"/>
                    </a:lnTo>
                    <a:lnTo>
                      <a:pt x="186" y="450"/>
                    </a:lnTo>
                    <a:lnTo>
                      <a:pt x="208" y="452"/>
                    </a:lnTo>
                    <a:lnTo>
                      <a:pt x="232" y="454"/>
                    </a:lnTo>
                    <a:lnTo>
                      <a:pt x="232" y="454"/>
                    </a:lnTo>
                    <a:lnTo>
                      <a:pt x="254" y="452"/>
                    </a:lnTo>
                    <a:lnTo>
                      <a:pt x="276" y="448"/>
                    </a:lnTo>
                    <a:lnTo>
                      <a:pt x="298" y="442"/>
                    </a:lnTo>
                    <a:lnTo>
                      <a:pt x="320" y="434"/>
                    </a:lnTo>
                    <a:lnTo>
                      <a:pt x="338" y="424"/>
                    </a:lnTo>
                    <a:lnTo>
                      <a:pt x="358" y="412"/>
                    </a:lnTo>
                    <a:lnTo>
                      <a:pt x="374" y="398"/>
                    </a:lnTo>
                    <a:lnTo>
                      <a:pt x="390" y="384"/>
                    </a:lnTo>
                    <a:lnTo>
                      <a:pt x="404" y="366"/>
                    </a:lnTo>
                    <a:lnTo>
                      <a:pt x="418" y="348"/>
                    </a:lnTo>
                    <a:lnTo>
                      <a:pt x="428" y="330"/>
                    </a:lnTo>
                    <a:lnTo>
                      <a:pt x="438" y="310"/>
                    </a:lnTo>
                    <a:lnTo>
                      <a:pt x="444" y="288"/>
                    </a:lnTo>
                    <a:lnTo>
                      <a:pt x="450" y="268"/>
                    </a:lnTo>
                    <a:lnTo>
                      <a:pt x="452" y="244"/>
                    </a:lnTo>
                    <a:lnTo>
                      <a:pt x="454" y="222"/>
                    </a:lnTo>
                    <a:lnTo>
                      <a:pt x="454" y="222"/>
                    </a:lnTo>
                    <a:lnTo>
                      <a:pt x="452" y="198"/>
                    </a:lnTo>
                    <a:lnTo>
                      <a:pt x="448" y="176"/>
                    </a:lnTo>
                    <a:lnTo>
                      <a:pt x="442" y="154"/>
                    </a:lnTo>
                    <a:lnTo>
                      <a:pt x="434" y="134"/>
                    </a:lnTo>
                    <a:lnTo>
                      <a:pt x="424" y="114"/>
                    </a:lnTo>
                    <a:lnTo>
                      <a:pt x="412" y="96"/>
                    </a:lnTo>
                    <a:lnTo>
                      <a:pt x="398" y="78"/>
                    </a:lnTo>
                    <a:lnTo>
                      <a:pt x="384" y="62"/>
                    </a:lnTo>
                    <a:lnTo>
                      <a:pt x="366" y="48"/>
                    </a:lnTo>
                    <a:lnTo>
                      <a:pt x="348" y="36"/>
                    </a:lnTo>
                    <a:lnTo>
                      <a:pt x="330" y="24"/>
                    </a:lnTo>
                    <a:lnTo>
                      <a:pt x="310" y="16"/>
                    </a:lnTo>
                    <a:lnTo>
                      <a:pt x="288" y="8"/>
                    </a:lnTo>
                    <a:lnTo>
                      <a:pt x="268" y="4"/>
                    </a:lnTo>
                    <a:lnTo>
                      <a:pt x="244"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3</a:t>
                </a:r>
              </a:p>
            </p:txBody>
          </p:sp>
        </p:grpSp>
      </p:grpSp>
      <p:sp>
        <p:nvSpPr>
          <p:cNvPr id="22" name="TextBox 21"/>
          <p:cNvSpPr txBox="1"/>
          <p:nvPr/>
        </p:nvSpPr>
        <p:spPr>
          <a:xfrm>
            <a:off x="586561" y="3269968"/>
            <a:ext cx="6598599" cy="1200329"/>
          </a:xfrm>
          <a:prstGeom prst="rect">
            <a:avLst/>
          </a:prstGeom>
          <a:noFill/>
        </p:spPr>
        <p:txBody>
          <a:bodyPr wrap="square" rtlCol="0">
            <a:spAutoFit/>
          </a:bodyPr>
          <a:lstStyle/>
          <a:p>
            <a:r>
              <a:rPr lang="en-US" dirty="0"/>
              <a:t>After the award is established, a FAST Workflow Form is required to complete the award setup. This form will initiate the purchasing and transaction routing that allows expenses to be assigned to the awarded project.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939" y="1880623"/>
            <a:ext cx="2816487" cy="5442488"/>
          </a:xfrm>
          <a:prstGeom prst="rect">
            <a:avLst/>
          </a:prstGeom>
        </p:spPr>
      </p:pic>
      <p:sp>
        <p:nvSpPr>
          <p:cNvPr id="3" name="Rectangle 2"/>
          <p:cNvSpPr/>
          <p:nvPr/>
        </p:nvSpPr>
        <p:spPr>
          <a:xfrm>
            <a:off x="619088" y="1996592"/>
            <a:ext cx="5215082" cy="954107"/>
          </a:xfrm>
          <a:prstGeom prst="rect">
            <a:avLst/>
          </a:prstGeom>
        </p:spPr>
        <p:txBody>
          <a:bodyPr wrap="none">
            <a:spAutoFit/>
          </a:bodyPr>
          <a:lstStyle/>
          <a:p>
            <a:r>
              <a:rPr lang="en-US" sz="2800" b="1" dirty="0"/>
              <a:t>STEP 3:  Complete and Submit </a:t>
            </a:r>
          </a:p>
          <a:p>
            <a:r>
              <a:rPr lang="en-US" sz="2800" b="1" dirty="0"/>
              <a:t>               a FAST Workflow Request</a:t>
            </a:r>
          </a:p>
        </p:txBody>
      </p:sp>
    </p:spTree>
    <p:extLst>
      <p:ext uri="{BB962C8B-B14F-4D97-AF65-F5344CB8AC3E}">
        <p14:creationId xmlns:p14="http://schemas.microsoft.com/office/powerpoint/2010/main" val="3902155178"/>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054343" y="1813686"/>
            <a:ext cx="10062464" cy="10088627"/>
            <a:chOff x="3109913" y="368300"/>
            <a:chExt cx="6105525" cy="6121400"/>
          </a:xfrm>
        </p:grpSpPr>
        <p:grpSp>
          <p:nvGrpSpPr>
            <p:cNvPr id="5" name="Group 4"/>
            <p:cNvGrpSpPr/>
            <p:nvPr/>
          </p:nvGrpSpPr>
          <p:grpSpPr>
            <a:xfrm>
              <a:off x="3484563" y="368300"/>
              <a:ext cx="2627313" cy="3021013"/>
              <a:chOff x="3484563" y="368300"/>
              <a:chExt cx="2627313" cy="3021013"/>
            </a:xfrm>
          </p:grpSpPr>
          <p:sp>
            <p:nvSpPr>
              <p:cNvPr id="18" name="Freeform 7"/>
              <p:cNvSpPr>
                <a:spLocks/>
              </p:cNvSpPr>
              <p:nvPr/>
            </p:nvSpPr>
            <p:spPr bwMode="auto">
              <a:xfrm>
                <a:off x="3484563" y="803275"/>
                <a:ext cx="2627313" cy="2586038"/>
              </a:xfrm>
              <a:custGeom>
                <a:avLst/>
                <a:gdLst>
                  <a:gd name="T0" fmla="*/ 582 w 1655"/>
                  <a:gd name="T1" fmla="*/ 1621 h 1629"/>
                  <a:gd name="T2" fmla="*/ 592 w 1655"/>
                  <a:gd name="T3" fmla="*/ 1517 h 1629"/>
                  <a:gd name="T4" fmla="*/ 610 w 1655"/>
                  <a:gd name="T5" fmla="*/ 1417 h 1629"/>
                  <a:gd name="T6" fmla="*/ 638 w 1655"/>
                  <a:gd name="T7" fmla="*/ 1321 h 1629"/>
                  <a:gd name="T8" fmla="*/ 675 w 1655"/>
                  <a:gd name="T9" fmla="*/ 1229 h 1629"/>
                  <a:gd name="T10" fmla="*/ 719 w 1655"/>
                  <a:gd name="T11" fmla="*/ 1139 h 1629"/>
                  <a:gd name="T12" fmla="*/ 771 w 1655"/>
                  <a:gd name="T13" fmla="*/ 1057 h 1629"/>
                  <a:gd name="T14" fmla="*/ 829 w 1655"/>
                  <a:gd name="T15" fmla="*/ 977 h 1629"/>
                  <a:gd name="T16" fmla="*/ 895 w 1655"/>
                  <a:gd name="T17" fmla="*/ 905 h 1629"/>
                  <a:gd name="T18" fmla="*/ 965 w 1655"/>
                  <a:gd name="T19" fmla="*/ 837 h 1629"/>
                  <a:gd name="T20" fmla="*/ 1043 w 1655"/>
                  <a:gd name="T21" fmla="*/ 777 h 1629"/>
                  <a:gd name="T22" fmla="*/ 1125 w 1655"/>
                  <a:gd name="T23" fmla="*/ 723 h 1629"/>
                  <a:gd name="T24" fmla="*/ 1211 w 1655"/>
                  <a:gd name="T25" fmla="*/ 678 h 1629"/>
                  <a:gd name="T26" fmla="*/ 1303 w 1655"/>
                  <a:gd name="T27" fmla="*/ 640 h 1629"/>
                  <a:gd name="T28" fmla="*/ 1399 w 1655"/>
                  <a:gd name="T29" fmla="*/ 610 h 1629"/>
                  <a:gd name="T30" fmla="*/ 1497 w 1655"/>
                  <a:gd name="T31" fmla="*/ 588 h 1629"/>
                  <a:gd name="T32" fmla="*/ 1599 w 1655"/>
                  <a:gd name="T33" fmla="*/ 576 h 1629"/>
                  <a:gd name="T34" fmla="*/ 1583 w 1655"/>
                  <a:gd name="T35" fmla="*/ 0 h 1629"/>
                  <a:gd name="T36" fmla="*/ 1503 w 1655"/>
                  <a:gd name="T37" fmla="*/ 6 h 1629"/>
                  <a:gd name="T38" fmla="*/ 1345 w 1655"/>
                  <a:gd name="T39" fmla="*/ 30 h 1629"/>
                  <a:gd name="T40" fmla="*/ 1191 w 1655"/>
                  <a:gd name="T41" fmla="*/ 68 h 1629"/>
                  <a:gd name="T42" fmla="*/ 1043 w 1655"/>
                  <a:gd name="T43" fmla="*/ 120 h 1629"/>
                  <a:gd name="T44" fmla="*/ 903 w 1655"/>
                  <a:gd name="T45" fmla="*/ 186 h 1629"/>
                  <a:gd name="T46" fmla="*/ 771 w 1655"/>
                  <a:gd name="T47" fmla="*/ 264 h 1629"/>
                  <a:gd name="T48" fmla="*/ 644 w 1655"/>
                  <a:gd name="T49" fmla="*/ 352 h 1629"/>
                  <a:gd name="T50" fmla="*/ 528 w 1655"/>
                  <a:gd name="T51" fmla="*/ 452 h 1629"/>
                  <a:gd name="T52" fmla="*/ 422 w 1655"/>
                  <a:gd name="T53" fmla="*/ 560 h 1629"/>
                  <a:gd name="T54" fmla="*/ 324 w 1655"/>
                  <a:gd name="T55" fmla="*/ 680 h 1629"/>
                  <a:gd name="T56" fmla="*/ 240 w 1655"/>
                  <a:gd name="T57" fmla="*/ 807 h 1629"/>
                  <a:gd name="T58" fmla="*/ 166 w 1655"/>
                  <a:gd name="T59" fmla="*/ 941 h 1629"/>
                  <a:gd name="T60" fmla="*/ 104 w 1655"/>
                  <a:gd name="T61" fmla="*/ 1085 h 1629"/>
                  <a:gd name="T62" fmla="*/ 58 w 1655"/>
                  <a:gd name="T63" fmla="*/ 1233 h 1629"/>
                  <a:gd name="T64" fmla="*/ 24 w 1655"/>
                  <a:gd name="T65" fmla="*/ 1389 h 1629"/>
                  <a:gd name="T66" fmla="*/ 4 w 1655"/>
                  <a:gd name="T67" fmla="*/ 1549 h 1629"/>
                  <a:gd name="T68" fmla="*/ 310 w 1655"/>
                  <a:gd name="T69" fmla="*/ 1565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5" h="1629">
                    <a:moveTo>
                      <a:pt x="582" y="1621"/>
                    </a:moveTo>
                    <a:lnTo>
                      <a:pt x="582" y="1621"/>
                    </a:lnTo>
                    <a:lnTo>
                      <a:pt x="586" y="1569"/>
                    </a:lnTo>
                    <a:lnTo>
                      <a:pt x="592" y="1517"/>
                    </a:lnTo>
                    <a:lnTo>
                      <a:pt x="600" y="1467"/>
                    </a:lnTo>
                    <a:lnTo>
                      <a:pt x="610" y="1417"/>
                    </a:lnTo>
                    <a:lnTo>
                      <a:pt x="624" y="1369"/>
                    </a:lnTo>
                    <a:lnTo>
                      <a:pt x="638" y="1321"/>
                    </a:lnTo>
                    <a:lnTo>
                      <a:pt x="656" y="1275"/>
                    </a:lnTo>
                    <a:lnTo>
                      <a:pt x="675" y="1229"/>
                    </a:lnTo>
                    <a:lnTo>
                      <a:pt x="697" y="1183"/>
                    </a:lnTo>
                    <a:lnTo>
                      <a:pt x="719" y="1139"/>
                    </a:lnTo>
                    <a:lnTo>
                      <a:pt x="745" y="1097"/>
                    </a:lnTo>
                    <a:lnTo>
                      <a:pt x="771" y="1057"/>
                    </a:lnTo>
                    <a:lnTo>
                      <a:pt x="799" y="1017"/>
                    </a:lnTo>
                    <a:lnTo>
                      <a:pt x="829" y="977"/>
                    </a:lnTo>
                    <a:lnTo>
                      <a:pt x="861" y="941"/>
                    </a:lnTo>
                    <a:lnTo>
                      <a:pt x="895" y="905"/>
                    </a:lnTo>
                    <a:lnTo>
                      <a:pt x="929" y="871"/>
                    </a:lnTo>
                    <a:lnTo>
                      <a:pt x="965" y="837"/>
                    </a:lnTo>
                    <a:lnTo>
                      <a:pt x="1003" y="807"/>
                    </a:lnTo>
                    <a:lnTo>
                      <a:pt x="1043" y="777"/>
                    </a:lnTo>
                    <a:lnTo>
                      <a:pt x="1083" y="749"/>
                    </a:lnTo>
                    <a:lnTo>
                      <a:pt x="1125" y="723"/>
                    </a:lnTo>
                    <a:lnTo>
                      <a:pt x="1167" y="699"/>
                    </a:lnTo>
                    <a:lnTo>
                      <a:pt x="1211" y="678"/>
                    </a:lnTo>
                    <a:lnTo>
                      <a:pt x="1257" y="658"/>
                    </a:lnTo>
                    <a:lnTo>
                      <a:pt x="1303" y="640"/>
                    </a:lnTo>
                    <a:lnTo>
                      <a:pt x="1351" y="624"/>
                    </a:lnTo>
                    <a:lnTo>
                      <a:pt x="1399" y="610"/>
                    </a:lnTo>
                    <a:lnTo>
                      <a:pt x="1447" y="598"/>
                    </a:lnTo>
                    <a:lnTo>
                      <a:pt x="1497" y="588"/>
                    </a:lnTo>
                    <a:lnTo>
                      <a:pt x="1549" y="580"/>
                    </a:lnTo>
                    <a:lnTo>
                      <a:pt x="1599" y="576"/>
                    </a:lnTo>
                    <a:lnTo>
                      <a:pt x="1655" y="308"/>
                    </a:lnTo>
                    <a:lnTo>
                      <a:pt x="1583" y="0"/>
                    </a:lnTo>
                    <a:lnTo>
                      <a:pt x="1583" y="0"/>
                    </a:lnTo>
                    <a:lnTo>
                      <a:pt x="1503" y="6"/>
                    </a:lnTo>
                    <a:lnTo>
                      <a:pt x="1423" y="16"/>
                    </a:lnTo>
                    <a:lnTo>
                      <a:pt x="1345" y="30"/>
                    </a:lnTo>
                    <a:lnTo>
                      <a:pt x="1267" y="48"/>
                    </a:lnTo>
                    <a:lnTo>
                      <a:pt x="1191" y="68"/>
                    </a:lnTo>
                    <a:lnTo>
                      <a:pt x="1117" y="94"/>
                    </a:lnTo>
                    <a:lnTo>
                      <a:pt x="1043" y="120"/>
                    </a:lnTo>
                    <a:lnTo>
                      <a:pt x="973" y="152"/>
                    </a:lnTo>
                    <a:lnTo>
                      <a:pt x="903" y="186"/>
                    </a:lnTo>
                    <a:lnTo>
                      <a:pt x="835" y="222"/>
                    </a:lnTo>
                    <a:lnTo>
                      <a:pt x="771" y="264"/>
                    </a:lnTo>
                    <a:lnTo>
                      <a:pt x="707" y="306"/>
                    </a:lnTo>
                    <a:lnTo>
                      <a:pt x="644" y="352"/>
                    </a:lnTo>
                    <a:lnTo>
                      <a:pt x="584" y="400"/>
                    </a:lnTo>
                    <a:lnTo>
                      <a:pt x="528" y="452"/>
                    </a:lnTo>
                    <a:lnTo>
                      <a:pt x="474" y="504"/>
                    </a:lnTo>
                    <a:lnTo>
                      <a:pt x="422" y="560"/>
                    </a:lnTo>
                    <a:lnTo>
                      <a:pt x="372" y="620"/>
                    </a:lnTo>
                    <a:lnTo>
                      <a:pt x="324" y="680"/>
                    </a:lnTo>
                    <a:lnTo>
                      <a:pt x="280" y="741"/>
                    </a:lnTo>
                    <a:lnTo>
                      <a:pt x="240" y="807"/>
                    </a:lnTo>
                    <a:lnTo>
                      <a:pt x="202" y="873"/>
                    </a:lnTo>
                    <a:lnTo>
                      <a:pt x="166" y="941"/>
                    </a:lnTo>
                    <a:lnTo>
                      <a:pt x="134" y="1013"/>
                    </a:lnTo>
                    <a:lnTo>
                      <a:pt x="104" y="1085"/>
                    </a:lnTo>
                    <a:lnTo>
                      <a:pt x="80" y="1159"/>
                    </a:lnTo>
                    <a:lnTo>
                      <a:pt x="58" y="1233"/>
                    </a:lnTo>
                    <a:lnTo>
                      <a:pt x="38" y="1311"/>
                    </a:lnTo>
                    <a:lnTo>
                      <a:pt x="24" y="1389"/>
                    </a:lnTo>
                    <a:lnTo>
                      <a:pt x="12" y="1467"/>
                    </a:lnTo>
                    <a:lnTo>
                      <a:pt x="4" y="1549"/>
                    </a:lnTo>
                    <a:lnTo>
                      <a:pt x="0" y="1629"/>
                    </a:lnTo>
                    <a:lnTo>
                      <a:pt x="310" y="1565"/>
                    </a:lnTo>
                    <a:lnTo>
                      <a:pt x="582" y="1621"/>
                    </a:lnTo>
                    <a:close/>
                  </a:path>
                </a:pathLst>
              </a:custGeom>
              <a:solidFill>
                <a:srgbClr val="968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p:cNvSpPr>
              <p:nvPr/>
            </p:nvSpPr>
            <p:spPr bwMode="auto">
              <a:xfrm>
                <a:off x="4927601" y="368300"/>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0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78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4"/>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6"/>
                    </a:lnTo>
                    <a:lnTo>
                      <a:pt x="286" y="620"/>
                    </a:lnTo>
                    <a:lnTo>
                      <a:pt x="318" y="622"/>
                    </a:lnTo>
                    <a:lnTo>
                      <a:pt x="318" y="622"/>
                    </a:lnTo>
                    <a:lnTo>
                      <a:pt x="350" y="620"/>
                    </a:lnTo>
                    <a:lnTo>
                      <a:pt x="382" y="614"/>
                    </a:lnTo>
                    <a:lnTo>
                      <a:pt x="410" y="606"/>
                    </a:lnTo>
                    <a:lnTo>
                      <a:pt x="440" y="594"/>
                    </a:lnTo>
                    <a:lnTo>
                      <a:pt x="466" y="580"/>
                    </a:lnTo>
                    <a:lnTo>
                      <a:pt x="492" y="564"/>
                    </a:lnTo>
                    <a:lnTo>
                      <a:pt x="516" y="546"/>
                    </a:lnTo>
                    <a:lnTo>
                      <a:pt x="536" y="526"/>
                    </a:lnTo>
                    <a:lnTo>
                      <a:pt x="556" y="504"/>
                    </a:lnTo>
                    <a:lnTo>
                      <a:pt x="574" y="478"/>
                    </a:lnTo>
                    <a:lnTo>
                      <a:pt x="588" y="452"/>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0"/>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solidFill>
                <a:srgbClr val="968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060951" y="501650"/>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4 h 454"/>
                  <a:gd name="T20" fmla="*/ 12 w 454"/>
                  <a:gd name="T21" fmla="*/ 298 h 454"/>
                  <a:gd name="T22" fmla="*/ 30 w 454"/>
                  <a:gd name="T23" fmla="*/ 340 h 454"/>
                  <a:gd name="T24" fmla="*/ 56 w 454"/>
                  <a:gd name="T25" fmla="*/ 374 h 454"/>
                  <a:gd name="T26" fmla="*/ 88 w 454"/>
                  <a:gd name="T27" fmla="*/ 404 h 454"/>
                  <a:gd name="T28" fmla="*/ 124 w 454"/>
                  <a:gd name="T29" fmla="*/ 428 h 454"/>
                  <a:gd name="T30" fmla="*/ 166 w 454"/>
                  <a:gd name="T31" fmla="*/ 444 h 454"/>
                  <a:gd name="T32" fmla="*/ 210 w 454"/>
                  <a:gd name="T33" fmla="*/ 452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2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4"/>
                    </a:lnTo>
                    <a:lnTo>
                      <a:pt x="64" y="70"/>
                    </a:lnTo>
                    <a:lnTo>
                      <a:pt x="50" y="86"/>
                    </a:lnTo>
                    <a:lnTo>
                      <a:pt x="36" y="104"/>
                    </a:lnTo>
                    <a:lnTo>
                      <a:pt x="26" y="122"/>
                    </a:lnTo>
                    <a:lnTo>
                      <a:pt x="16" y="144"/>
                    </a:lnTo>
                    <a:lnTo>
                      <a:pt x="10" y="164"/>
                    </a:lnTo>
                    <a:lnTo>
                      <a:pt x="4" y="186"/>
                    </a:lnTo>
                    <a:lnTo>
                      <a:pt x="2" y="208"/>
                    </a:lnTo>
                    <a:lnTo>
                      <a:pt x="0" y="232"/>
                    </a:lnTo>
                    <a:lnTo>
                      <a:pt x="0" y="232"/>
                    </a:lnTo>
                    <a:lnTo>
                      <a:pt x="2" y="254"/>
                    </a:lnTo>
                    <a:lnTo>
                      <a:pt x="6" y="278"/>
                    </a:lnTo>
                    <a:lnTo>
                      <a:pt x="12" y="298"/>
                    </a:lnTo>
                    <a:lnTo>
                      <a:pt x="20" y="320"/>
                    </a:lnTo>
                    <a:lnTo>
                      <a:pt x="30" y="340"/>
                    </a:lnTo>
                    <a:lnTo>
                      <a:pt x="42" y="358"/>
                    </a:lnTo>
                    <a:lnTo>
                      <a:pt x="56" y="374"/>
                    </a:lnTo>
                    <a:lnTo>
                      <a:pt x="70" y="390"/>
                    </a:lnTo>
                    <a:lnTo>
                      <a:pt x="88" y="404"/>
                    </a:lnTo>
                    <a:lnTo>
                      <a:pt x="106" y="418"/>
                    </a:lnTo>
                    <a:lnTo>
                      <a:pt x="124" y="428"/>
                    </a:lnTo>
                    <a:lnTo>
                      <a:pt x="144" y="438"/>
                    </a:lnTo>
                    <a:lnTo>
                      <a:pt x="166" y="444"/>
                    </a:lnTo>
                    <a:lnTo>
                      <a:pt x="188" y="450"/>
                    </a:lnTo>
                    <a:lnTo>
                      <a:pt x="210" y="452"/>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6"/>
                    </a:lnTo>
                    <a:lnTo>
                      <a:pt x="418" y="350"/>
                    </a:lnTo>
                    <a:lnTo>
                      <a:pt x="430" y="330"/>
                    </a:lnTo>
                    <a:lnTo>
                      <a:pt x="438" y="310"/>
                    </a:lnTo>
                    <a:lnTo>
                      <a:pt x="446" y="290"/>
                    </a:lnTo>
                    <a:lnTo>
                      <a:pt x="452" y="268"/>
                    </a:lnTo>
                    <a:lnTo>
                      <a:pt x="454" y="244"/>
                    </a:lnTo>
                    <a:lnTo>
                      <a:pt x="454" y="222"/>
                    </a:lnTo>
                    <a:lnTo>
                      <a:pt x="454" y="222"/>
                    </a:lnTo>
                    <a:lnTo>
                      <a:pt x="452" y="198"/>
                    </a:lnTo>
                    <a:lnTo>
                      <a:pt x="448" y="176"/>
                    </a:lnTo>
                    <a:lnTo>
                      <a:pt x="442" y="154"/>
                    </a:lnTo>
                    <a:lnTo>
                      <a:pt x="434" y="134"/>
                    </a:lnTo>
                    <a:lnTo>
                      <a:pt x="424" y="114"/>
                    </a:lnTo>
                    <a:lnTo>
                      <a:pt x="414"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solidFill>
                <a:srgbClr val="968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4</a:t>
                </a:r>
              </a:p>
            </p:txBody>
          </p:sp>
        </p:grpSp>
        <p:grpSp>
          <p:nvGrpSpPr>
            <p:cNvPr id="6" name="Group 5"/>
            <p:cNvGrpSpPr/>
            <p:nvPr/>
          </p:nvGrpSpPr>
          <p:grpSpPr>
            <a:xfrm>
              <a:off x="6203951" y="800100"/>
              <a:ext cx="3011487" cy="2608263"/>
              <a:chOff x="6203951" y="800100"/>
              <a:chExt cx="3011487" cy="2608263"/>
            </a:xfrm>
          </p:grpSpPr>
          <p:sp>
            <p:nvSpPr>
              <p:cNvPr id="15" name="Freeform 13"/>
              <p:cNvSpPr>
                <a:spLocks/>
              </p:cNvSpPr>
              <p:nvPr/>
            </p:nvSpPr>
            <p:spPr bwMode="auto">
              <a:xfrm>
                <a:off x="8228013" y="2176463"/>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0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6"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6"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4" y="546"/>
                    </a:lnTo>
                    <a:lnTo>
                      <a:pt x="536" y="526"/>
                    </a:lnTo>
                    <a:lnTo>
                      <a:pt x="556" y="504"/>
                    </a:lnTo>
                    <a:lnTo>
                      <a:pt x="574" y="480"/>
                    </a:lnTo>
                    <a:lnTo>
                      <a:pt x="588" y="454"/>
                    </a:lnTo>
                    <a:lnTo>
                      <a:pt x="600" y="426"/>
                    </a:lnTo>
                    <a:lnTo>
                      <a:pt x="610" y="396"/>
                    </a:lnTo>
                    <a:lnTo>
                      <a:pt x="618" y="366"/>
                    </a:lnTo>
                    <a:lnTo>
                      <a:pt x="622" y="336"/>
                    </a:lnTo>
                    <a:lnTo>
                      <a:pt x="622" y="304"/>
                    </a:lnTo>
                    <a:lnTo>
                      <a:pt x="622" y="304"/>
                    </a:lnTo>
                    <a:lnTo>
                      <a:pt x="620" y="272"/>
                    </a:lnTo>
                    <a:lnTo>
                      <a:pt x="614"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203951" y="800100"/>
                <a:ext cx="2595563" cy="2608263"/>
              </a:xfrm>
              <a:custGeom>
                <a:avLst/>
                <a:gdLst>
                  <a:gd name="T0" fmla="*/ 1635 w 1635"/>
                  <a:gd name="T1" fmla="*/ 1573 h 1643"/>
                  <a:gd name="T2" fmla="*/ 1617 w 1635"/>
                  <a:gd name="T3" fmla="*/ 1413 h 1643"/>
                  <a:gd name="T4" fmla="*/ 1585 w 1635"/>
                  <a:gd name="T5" fmla="*/ 1259 h 1643"/>
                  <a:gd name="T6" fmla="*/ 1539 w 1635"/>
                  <a:gd name="T7" fmla="*/ 1109 h 1643"/>
                  <a:gd name="T8" fmla="*/ 1481 w 1635"/>
                  <a:gd name="T9" fmla="*/ 965 h 1643"/>
                  <a:gd name="T10" fmla="*/ 1409 w 1635"/>
                  <a:gd name="T11" fmla="*/ 829 h 1643"/>
                  <a:gd name="T12" fmla="*/ 1325 w 1635"/>
                  <a:gd name="T13" fmla="*/ 701 h 1643"/>
                  <a:gd name="T14" fmla="*/ 1231 w 1635"/>
                  <a:gd name="T15" fmla="*/ 580 h 1643"/>
                  <a:gd name="T16" fmla="*/ 1127 w 1635"/>
                  <a:gd name="T17" fmla="*/ 470 h 1643"/>
                  <a:gd name="T18" fmla="*/ 1013 w 1635"/>
                  <a:gd name="T19" fmla="*/ 370 h 1643"/>
                  <a:gd name="T20" fmla="*/ 888 w 1635"/>
                  <a:gd name="T21" fmla="*/ 278 h 1643"/>
                  <a:gd name="T22" fmla="*/ 756 w 1635"/>
                  <a:gd name="T23" fmla="*/ 200 h 1643"/>
                  <a:gd name="T24" fmla="*/ 616 w 1635"/>
                  <a:gd name="T25" fmla="*/ 132 h 1643"/>
                  <a:gd name="T26" fmla="*/ 472 w 1635"/>
                  <a:gd name="T27" fmla="*/ 78 h 1643"/>
                  <a:gd name="T28" fmla="*/ 320 w 1635"/>
                  <a:gd name="T29" fmla="*/ 38 h 1643"/>
                  <a:gd name="T30" fmla="*/ 162 w 1635"/>
                  <a:gd name="T31" fmla="*/ 12 h 1643"/>
                  <a:gd name="T32" fmla="*/ 0 w 1635"/>
                  <a:gd name="T33" fmla="*/ 0 h 1643"/>
                  <a:gd name="T34" fmla="*/ 10 w 1635"/>
                  <a:gd name="T35" fmla="*/ 574 h 1643"/>
                  <a:gd name="T36" fmla="*/ 64 w 1635"/>
                  <a:gd name="T37" fmla="*/ 578 h 1643"/>
                  <a:gd name="T38" fmla="*/ 166 w 1635"/>
                  <a:gd name="T39" fmla="*/ 592 h 1643"/>
                  <a:gd name="T40" fmla="*/ 266 w 1635"/>
                  <a:gd name="T41" fmla="*/ 614 h 1643"/>
                  <a:gd name="T42" fmla="*/ 362 w 1635"/>
                  <a:gd name="T43" fmla="*/ 646 h 1643"/>
                  <a:gd name="T44" fmla="*/ 452 w 1635"/>
                  <a:gd name="T45" fmla="*/ 684 h 1643"/>
                  <a:gd name="T46" fmla="*/ 540 w 1635"/>
                  <a:gd name="T47" fmla="*/ 731 h 1643"/>
                  <a:gd name="T48" fmla="*/ 622 w 1635"/>
                  <a:gd name="T49" fmla="*/ 785 h 1643"/>
                  <a:gd name="T50" fmla="*/ 700 w 1635"/>
                  <a:gd name="T51" fmla="*/ 847 h 1643"/>
                  <a:gd name="T52" fmla="*/ 770 w 1635"/>
                  <a:gd name="T53" fmla="*/ 915 h 1643"/>
                  <a:gd name="T54" fmla="*/ 834 w 1635"/>
                  <a:gd name="T55" fmla="*/ 991 h 1643"/>
                  <a:gd name="T56" fmla="*/ 892 w 1635"/>
                  <a:gd name="T57" fmla="*/ 1071 h 1643"/>
                  <a:gd name="T58" fmla="*/ 945 w 1635"/>
                  <a:gd name="T59" fmla="*/ 1155 h 1643"/>
                  <a:gd name="T60" fmla="*/ 987 w 1635"/>
                  <a:gd name="T61" fmla="*/ 1245 h 1643"/>
                  <a:gd name="T62" fmla="*/ 1023 w 1635"/>
                  <a:gd name="T63" fmla="*/ 1339 h 1643"/>
                  <a:gd name="T64" fmla="*/ 1049 w 1635"/>
                  <a:gd name="T65" fmla="*/ 1437 h 1643"/>
                  <a:gd name="T66" fmla="*/ 1067 w 1635"/>
                  <a:gd name="T67" fmla="*/ 1539 h 1643"/>
                  <a:gd name="T68" fmla="*/ 1333 w 1635"/>
                  <a:gd name="T69" fmla="*/ 1643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5" h="1643">
                    <a:moveTo>
                      <a:pt x="1635" y="1573"/>
                    </a:moveTo>
                    <a:lnTo>
                      <a:pt x="1635" y="1573"/>
                    </a:lnTo>
                    <a:lnTo>
                      <a:pt x="1627" y="1493"/>
                    </a:lnTo>
                    <a:lnTo>
                      <a:pt x="1617" y="1413"/>
                    </a:lnTo>
                    <a:lnTo>
                      <a:pt x="1603" y="1335"/>
                    </a:lnTo>
                    <a:lnTo>
                      <a:pt x="1585" y="1259"/>
                    </a:lnTo>
                    <a:lnTo>
                      <a:pt x="1565" y="1183"/>
                    </a:lnTo>
                    <a:lnTo>
                      <a:pt x="1539" y="1109"/>
                    </a:lnTo>
                    <a:lnTo>
                      <a:pt x="1511" y="1035"/>
                    </a:lnTo>
                    <a:lnTo>
                      <a:pt x="1481" y="965"/>
                    </a:lnTo>
                    <a:lnTo>
                      <a:pt x="1447" y="895"/>
                    </a:lnTo>
                    <a:lnTo>
                      <a:pt x="1409" y="829"/>
                    </a:lnTo>
                    <a:lnTo>
                      <a:pt x="1369" y="763"/>
                    </a:lnTo>
                    <a:lnTo>
                      <a:pt x="1325" y="701"/>
                    </a:lnTo>
                    <a:lnTo>
                      <a:pt x="1279" y="640"/>
                    </a:lnTo>
                    <a:lnTo>
                      <a:pt x="1231" y="580"/>
                    </a:lnTo>
                    <a:lnTo>
                      <a:pt x="1181" y="524"/>
                    </a:lnTo>
                    <a:lnTo>
                      <a:pt x="1127" y="470"/>
                    </a:lnTo>
                    <a:lnTo>
                      <a:pt x="1071" y="418"/>
                    </a:lnTo>
                    <a:lnTo>
                      <a:pt x="1013" y="370"/>
                    </a:lnTo>
                    <a:lnTo>
                      <a:pt x="951" y="322"/>
                    </a:lnTo>
                    <a:lnTo>
                      <a:pt x="888" y="278"/>
                    </a:lnTo>
                    <a:lnTo>
                      <a:pt x="822" y="238"/>
                    </a:lnTo>
                    <a:lnTo>
                      <a:pt x="756" y="200"/>
                    </a:lnTo>
                    <a:lnTo>
                      <a:pt x="688" y="164"/>
                    </a:lnTo>
                    <a:lnTo>
                      <a:pt x="616" y="132"/>
                    </a:lnTo>
                    <a:lnTo>
                      <a:pt x="544" y="104"/>
                    </a:lnTo>
                    <a:lnTo>
                      <a:pt x="472" y="78"/>
                    </a:lnTo>
                    <a:lnTo>
                      <a:pt x="396" y="56"/>
                    </a:lnTo>
                    <a:lnTo>
                      <a:pt x="320" y="38"/>
                    </a:lnTo>
                    <a:lnTo>
                      <a:pt x="242" y="22"/>
                    </a:lnTo>
                    <a:lnTo>
                      <a:pt x="162" y="12"/>
                    </a:lnTo>
                    <a:lnTo>
                      <a:pt x="82" y="4"/>
                    </a:lnTo>
                    <a:lnTo>
                      <a:pt x="0" y="0"/>
                    </a:lnTo>
                    <a:lnTo>
                      <a:pt x="66" y="310"/>
                    </a:lnTo>
                    <a:lnTo>
                      <a:pt x="10" y="574"/>
                    </a:lnTo>
                    <a:lnTo>
                      <a:pt x="10" y="574"/>
                    </a:lnTo>
                    <a:lnTo>
                      <a:pt x="64" y="578"/>
                    </a:lnTo>
                    <a:lnTo>
                      <a:pt x="114" y="584"/>
                    </a:lnTo>
                    <a:lnTo>
                      <a:pt x="166" y="592"/>
                    </a:lnTo>
                    <a:lnTo>
                      <a:pt x="216" y="602"/>
                    </a:lnTo>
                    <a:lnTo>
                      <a:pt x="266" y="614"/>
                    </a:lnTo>
                    <a:lnTo>
                      <a:pt x="314" y="628"/>
                    </a:lnTo>
                    <a:lnTo>
                      <a:pt x="362" y="646"/>
                    </a:lnTo>
                    <a:lnTo>
                      <a:pt x="408" y="664"/>
                    </a:lnTo>
                    <a:lnTo>
                      <a:pt x="452" y="684"/>
                    </a:lnTo>
                    <a:lnTo>
                      <a:pt x="498" y="707"/>
                    </a:lnTo>
                    <a:lnTo>
                      <a:pt x="540" y="731"/>
                    </a:lnTo>
                    <a:lnTo>
                      <a:pt x="582" y="757"/>
                    </a:lnTo>
                    <a:lnTo>
                      <a:pt x="622" y="785"/>
                    </a:lnTo>
                    <a:lnTo>
                      <a:pt x="662" y="815"/>
                    </a:lnTo>
                    <a:lnTo>
                      <a:pt x="700" y="847"/>
                    </a:lnTo>
                    <a:lnTo>
                      <a:pt x="736" y="881"/>
                    </a:lnTo>
                    <a:lnTo>
                      <a:pt x="770" y="915"/>
                    </a:lnTo>
                    <a:lnTo>
                      <a:pt x="804" y="953"/>
                    </a:lnTo>
                    <a:lnTo>
                      <a:pt x="834" y="991"/>
                    </a:lnTo>
                    <a:lnTo>
                      <a:pt x="864" y="1029"/>
                    </a:lnTo>
                    <a:lnTo>
                      <a:pt x="892" y="1071"/>
                    </a:lnTo>
                    <a:lnTo>
                      <a:pt x="919" y="1113"/>
                    </a:lnTo>
                    <a:lnTo>
                      <a:pt x="945" y="1155"/>
                    </a:lnTo>
                    <a:lnTo>
                      <a:pt x="967" y="1199"/>
                    </a:lnTo>
                    <a:lnTo>
                      <a:pt x="987" y="1245"/>
                    </a:lnTo>
                    <a:lnTo>
                      <a:pt x="1005" y="1291"/>
                    </a:lnTo>
                    <a:lnTo>
                      <a:pt x="1023" y="1339"/>
                    </a:lnTo>
                    <a:lnTo>
                      <a:pt x="1037" y="1387"/>
                    </a:lnTo>
                    <a:lnTo>
                      <a:pt x="1049" y="1437"/>
                    </a:lnTo>
                    <a:lnTo>
                      <a:pt x="1059" y="1487"/>
                    </a:lnTo>
                    <a:lnTo>
                      <a:pt x="1067" y="1539"/>
                    </a:lnTo>
                    <a:lnTo>
                      <a:pt x="1071" y="1591"/>
                    </a:lnTo>
                    <a:lnTo>
                      <a:pt x="1333" y="1643"/>
                    </a:lnTo>
                    <a:lnTo>
                      <a:pt x="1635" y="1573"/>
                    </a:lnTo>
                    <a:close/>
                  </a:path>
                </a:pathLst>
              </a:custGeom>
              <a:solidFill>
                <a:srgbClr val="94B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8361363" y="2309813"/>
                <a:ext cx="720725" cy="720725"/>
              </a:xfrm>
              <a:custGeom>
                <a:avLst/>
                <a:gdLst>
                  <a:gd name="T0" fmla="*/ 222 w 454"/>
                  <a:gd name="T1" fmla="*/ 0 h 454"/>
                  <a:gd name="T2" fmla="*/ 176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4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6" y="6"/>
                    </a:lnTo>
                    <a:lnTo>
                      <a:pt x="156" y="12"/>
                    </a:lnTo>
                    <a:lnTo>
                      <a:pt x="134" y="20"/>
                    </a:lnTo>
                    <a:lnTo>
                      <a:pt x="114"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4" y="418"/>
                    </a:lnTo>
                    <a:lnTo>
                      <a:pt x="124" y="428"/>
                    </a:lnTo>
                    <a:lnTo>
                      <a:pt x="144" y="438"/>
                    </a:lnTo>
                    <a:lnTo>
                      <a:pt x="164" y="446"/>
                    </a:lnTo>
                    <a:lnTo>
                      <a:pt x="186"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1</a:t>
                </a:r>
              </a:p>
            </p:txBody>
          </p:sp>
        </p:grpSp>
        <p:grpSp>
          <p:nvGrpSpPr>
            <p:cNvPr id="7" name="Group 6"/>
            <p:cNvGrpSpPr/>
            <p:nvPr/>
          </p:nvGrpSpPr>
          <p:grpSpPr>
            <a:xfrm>
              <a:off x="6248401" y="3503613"/>
              <a:ext cx="2554288" cy="2986087"/>
              <a:chOff x="6248401" y="3503613"/>
              <a:chExt cx="2554288" cy="2986087"/>
            </a:xfrm>
          </p:grpSpPr>
          <p:sp>
            <p:nvSpPr>
              <p:cNvPr id="12" name="Freeform 8"/>
              <p:cNvSpPr>
                <a:spLocks/>
              </p:cNvSpPr>
              <p:nvPr/>
            </p:nvSpPr>
            <p:spPr bwMode="auto">
              <a:xfrm>
                <a:off x="6248401" y="3503613"/>
                <a:ext cx="2554288" cy="2601913"/>
              </a:xfrm>
              <a:custGeom>
                <a:avLst/>
                <a:gdLst>
                  <a:gd name="T0" fmla="*/ 1305 w 1609"/>
                  <a:gd name="T1" fmla="*/ 64 h 1639"/>
                  <a:gd name="T2" fmla="*/ 1045 w 1609"/>
                  <a:gd name="T3" fmla="*/ 12 h 1639"/>
                  <a:gd name="T4" fmla="*/ 1037 w 1609"/>
                  <a:gd name="T5" fmla="*/ 114 h 1639"/>
                  <a:gd name="T6" fmla="*/ 1021 w 1609"/>
                  <a:gd name="T7" fmla="*/ 214 h 1639"/>
                  <a:gd name="T8" fmla="*/ 995 w 1609"/>
                  <a:gd name="T9" fmla="*/ 310 h 1639"/>
                  <a:gd name="T10" fmla="*/ 959 w 1609"/>
                  <a:gd name="T11" fmla="*/ 402 h 1639"/>
                  <a:gd name="T12" fmla="*/ 917 w 1609"/>
                  <a:gd name="T13" fmla="*/ 490 h 1639"/>
                  <a:gd name="T14" fmla="*/ 868 w 1609"/>
                  <a:gd name="T15" fmla="*/ 574 h 1639"/>
                  <a:gd name="T16" fmla="*/ 810 w 1609"/>
                  <a:gd name="T17" fmla="*/ 652 h 1639"/>
                  <a:gd name="T18" fmla="*/ 748 w 1609"/>
                  <a:gd name="T19" fmla="*/ 726 h 1639"/>
                  <a:gd name="T20" fmla="*/ 678 w 1609"/>
                  <a:gd name="T21" fmla="*/ 794 h 1639"/>
                  <a:gd name="T22" fmla="*/ 604 w 1609"/>
                  <a:gd name="T23" fmla="*/ 856 h 1639"/>
                  <a:gd name="T24" fmla="*/ 524 w 1609"/>
                  <a:gd name="T25" fmla="*/ 910 h 1639"/>
                  <a:gd name="T26" fmla="*/ 438 w 1609"/>
                  <a:gd name="T27" fmla="*/ 957 h 1639"/>
                  <a:gd name="T28" fmla="*/ 348 w 1609"/>
                  <a:gd name="T29" fmla="*/ 997 h 1639"/>
                  <a:gd name="T30" fmla="*/ 254 w 1609"/>
                  <a:gd name="T31" fmla="*/ 1029 h 1639"/>
                  <a:gd name="T32" fmla="*/ 158 w 1609"/>
                  <a:gd name="T33" fmla="*/ 1053 h 1639"/>
                  <a:gd name="T34" fmla="*/ 58 w 1609"/>
                  <a:gd name="T35" fmla="*/ 1067 h 1639"/>
                  <a:gd name="T36" fmla="*/ 68 w 1609"/>
                  <a:gd name="T37" fmla="*/ 1639 h 1639"/>
                  <a:gd name="T38" fmla="*/ 148 w 1609"/>
                  <a:gd name="T39" fmla="*/ 1631 h 1639"/>
                  <a:gd name="T40" fmla="*/ 302 w 1609"/>
                  <a:gd name="T41" fmla="*/ 1603 h 1639"/>
                  <a:gd name="T42" fmla="*/ 452 w 1609"/>
                  <a:gd name="T43" fmla="*/ 1561 h 1639"/>
                  <a:gd name="T44" fmla="*/ 596 w 1609"/>
                  <a:gd name="T45" fmla="*/ 1507 h 1639"/>
                  <a:gd name="T46" fmla="*/ 734 w 1609"/>
                  <a:gd name="T47" fmla="*/ 1441 h 1639"/>
                  <a:gd name="T48" fmla="*/ 864 w 1609"/>
                  <a:gd name="T49" fmla="*/ 1363 h 1639"/>
                  <a:gd name="T50" fmla="*/ 987 w 1609"/>
                  <a:gd name="T51" fmla="*/ 1273 h 1639"/>
                  <a:gd name="T52" fmla="*/ 1101 w 1609"/>
                  <a:gd name="T53" fmla="*/ 1173 h 1639"/>
                  <a:gd name="T54" fmla="*/ 1203 w 1609"/>
                  <a:gd name="T55" fmla="*/ 1063 h 1639"/>
                  <a:gd name="T56" fmla="*/ 1297 w 1609"/>
                  <a:gd name="T57" fmla="*/ 943 h 1639"/>
                  <a:gd name="T58" fmla="*/ 1379 w 1609"/>
                  <a:gd name="T59" fmla="*/ 818 h 1639"/>
                  <a:gd name="T60" fmla="*/ 1451 w 1609"/>
                  <a:gd name="T61" fmla="*/ 682 h 1639"/>
                  <a:gd name="T62" fmla="*/ 1509 w 1609"/>
                  <a:gd name="T63" fmla="*/ 540 h 1639"/>
                  <a:gd name="T64" fmla="*/ 1555 w 1609"/>
                  <a:gd name="T65" fmla="*/ 392 h 1639"/>
                  <a:gd name="T66" fmla="*/ 1589 w 1609"/>
                  <a:gd name="T67" fmla="*/ 240 h 1639"/>
                  <a:gd name="T68" fmla="*/ 1605 w 1609"/>
                  <a:gd name="T69" fmla="*/ 80 h 1639"/>
                  <a:gd name="T70" fmla="*/ 1609 w 1609"/>
                  <a:gd name="T71"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9" h="1639">
                    <a:moveTo>
                      <a:pt x="1609" y="0"/>
                    </a:moveTo>
                    <a:lnTo>
                      <a:pt x="1305" y="64"/>
                    </a:lnTo>
                    <a:lnTo>
                      <a:pt x="1045" y="12"/>
                    </a:lnTo>
                    <a:lnTo>
                      <a:pt x="1045" y="12"/>
                    </a:lnTo>
                    <a:lnTo>
                      <a:pt x="1043" y="62"/>
                    </a:lnTo>
                    <a:lnTo>
                      <a:pt x="1037" y="114"/>
                    </a:lnTo>
                    <a:lnTo>
                      <a:pt x="1031" y="164"/>
                    </a:lnTo>
                    <a:lnTo>
                      <a:pt x="1021" y="214"/>
                    </a:lnTo>
                    <a:lnTo>
                      <a:pt x="1009" y="262"/>
                    </a:lnTo>
                    <a:lnTo>
                      <a:pt x="995" y="310"/>
                    </a:lnTo>
                    <a:lnTo>
                      <a:pt x="977" y="356"/>
                    </a:lnTo>
                    <a:lnTo>
                      <a:pt x="959" y="402"/>
                    </a:lnTo>
                    <a:lnTo>
                      <a:pt x="939" y="446"/>
                    </a:lnTo>
                    <a:lnTo>
                      <a:pt x="917" y="490"/>
                    </a:lnTo>
                    <a:lnTo>
                      <a:pt x="893" y="532"/>
                    </a:lnTo>
                    <a:lnTo>
                      <a:pt x="868" y="574"/>
                    </a:lnTo>
                    <a:lnTo>
                      <a:pt x="840" y="614"/>
                    </a:lnTo>
                    <a:lnTo>
                      <a:pt x="810" y="652"/>
                    </a:lnTo>
                    <a:lnTo>
                      <a:pt x="780" y="690"/>
                    </a:lnTo>
                    <a:lnTo>
                      <a:pt x="748" y="726"/>
                    </a:lnTo>
                    <a:lnTo>
                      <a:pt x="714" y="760"/>
                    </a:lnTo>
                    <a:lnTo>
                      <a:pt x="678" y="794"/>
                    </a:lnTo>
                    <a:lnTo>
                      <a:pt x="642" y="826"/>
                    </a:lnTo>
                    <a:lnTo>
                      <a:pt x="604" y="856"/>
                    </a:lnTo>
                    <a:lnTo>
                      <a:pt x="564" y="884"/>
                    </a:lnTo>
                    <a:lnTo>
                      <a:pt x="524" y="910"/>
                    </a:lnTo>
                    <a:lnTo>
                      <a:pt x="482" y="933"/>
                    </a:lnTo>
                    <a:lnTo>
                      <a:pt x="438" y="957"/>
                    </a:lnTo>
                    <a:lnTo>
                      <a:pt x="394" y="977"/>
                    </a:lnTo>
                    <a:lnTo>
                      <a:pt x="348" y="997"/>
                    </a:lnTo>
                    <a:lnTo>
                      <a:pt x="302" y="1015"/>
                    </a:lnTo>
                    <a:lnTo>
                      <a:pt x="254" y="1029"/>
                    </a:lnTo>
                    <a:lnTo>
                      <a:pt x="206" y="1043"/>
                    </a:lnTo>
                    <a:lnTo>
                      <a:pt x="158" y="1053"/>
                    </a:lnTo>
                    <a:lnTo>
                      <a:pt x="108" y="1061"/>
                    </a:lnTo>
                    <a:lnTo>
                      <a:pt x="58" y="1067"/>
                    </a:lnTo>
                    <a:lnTo>
                      <a:pt x="0" y="1347"/>
                    </a:lnTo>
                    <a:lnTo>
                      <a:pt x="68" y="1639"/>
                    </a:lnTo>
                    <a:lnTo>
                      <a:pt x="68" y="1639"/>
                    </a:lnTo>
                    <a:lnTo>
                      <a:pt x="148" y="1631"/>
                    </a:lnTo>
                    <a:lnTo>
                      <a:pt x="226" y="1619"/>
                    </a:lnTo>
                    <a:lnTo>
                      <a:pt x="302" y="1603"/>
                    </a:lnTo>
                    <a:lnTo>
                      <a:pt x="378" y="1585"/>
                    </a:lnTo>
                    <a:lnTo>
                      <a:pt x="452" y="1561"/>
                    </a:lnTo>
                    <a:lnTo>
                      <a:pt x="526" y="1537"/>
                    </a:lnTo>
                    <a:lnTo>
                      <a:pt x="596" y="1507"/>
                    </a:lnTo>
                    <a:lnTo>
                      <a:pt x="666" y="1475"/>
                    </a:lnTo>
                    <a:lnTo>
                      <a:pt x="734" y="1441"/>
                    </a:lnTo>
                    <a:lnTo>
                      <a:pt x="800" y="1403"/>
                    </a:lnTo>
                    <a:lnTo>
                      <a:pt x="864" y="1363"/>
                    </a:lnTo>
                    <a:lnTo>
                      <a:pt x="927" y="1319"/>
                    </a:lnTo>
                    <a:lnTo>
                      <a:pt x="987" y="1273"/>
                    </a:lnTo>
                    <a:lnTo>
                      <a:pt x="1045" y="1223"/>
                    </a:lnTo>
                    <a:lnTo>
                      <a:pt x="1101" y="1173"/>
                    </a:lnTo>
                    <a:lnTo>
                      <a:pt x="1153" y="1119"/>
                    </a:lnTo>
                    <a:lnTo>
                      <a:pt x="1203" y="1063"/>
                    </a:lnTo>
                    <a:lnTo>
                      <a:pt x="1251" y="1003"/>
                    </a:lnTo>
                    <a:lnTo>
                      <a:pt x="1297" y="943"/>
                    </a:lnTo>
                    <a:lnTo>
                      <a:pt x="1341" y="882"/>
                    </a:lnTo>
                    <a:lnTo>
                      <a:pt x="1379" y="818"/>
                    </a:lnTo>
                    <a:lnTo>
                      <a:pt x="1417" y="750"/>
                    </a:lnTo>
                    <a:lnTo>
                      <a:pt x="1451" y="682"/>
                    </a:lnTo>
                    <a:lnTo>
                      <a:pt x="1483" y="612"/>
                    </a:lnTo>
                    <a:lnTo>
                      <a:pt x="1509" y="540"/>
                    </a:lnTo>
                    <a:lnTo>
                      <a:pt x="1535" y="468"/>
                    </a:lnTo>
                    <a:lnTo>
                      <a:pt x="1555" y="392"/>
                    </a:lnTo>
                    <a:lnTo>
                      <a:pt x="1573" y="316"/>
                    </a:lnTo>
                    <a:lnTo>
                      <a:pt x="1589" y="240"/>
                    </a:lnTo>
                    <a:lnTo>
                      <a:pt x="1599" y="160"/>
                    </a:lnTo>
                    <a:lnTo>
                      <a:pt x="1605" y="80"/>
                    </a:lnTo>
                    <a:lnTo>
                      <a:pt x="1609" y="0"/>
                    </a:lnTo>
                    <a:lnTo>
                      <a:pt x="1609" y="0"/>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p:nvSpPr>
            <p:spPr bwMode="auto">
              <a:xfrm>
                <a:off x="6511926" y="5502275"/>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6" y="546"/>
                    </a:lnTo>
                    <a:lnTo>
                      <a:pt x="536" y="526"/>
                    </a:lnTo>
                    <a:lnTo>
                      <a:pt x="556" y="504"/>
                    </a:lnTo>
                    <a:lnTo>
                      <a:pt x="574" y="480"/>
                    </a:lnTo>
                    <a:lnTo>
                      <a:pt x="588" y="454"/>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solidFill>
                <a:srgbClr val="F79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9"/>
              <p:cNvSpPr>
                <a:spLocks/>
              </p:cNvSpPr>
              <p:nvPr/>
            </p:nvSpPr>
            <p:spPr bwMode="auto">
              <a:xfrm>
                <a:off x="6645276" y="5635625"/>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6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6" y="418"/>
                    </a:lnTo>
                    <a:lnTo>
                      <a:pt x="124" y="428"/>
                    </a:lnTo>
                    <a:lnTo>
                      <a:pt x="144" y="438"/>
                    </a:lnTo>
                    <a:lnTo>
                      <a:pt x="166" y="446"/>
                    </a:lnTo>
                    <a:lnTo>
                      <a:pt x="188"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2</a:t>
                </a:r>
              </a:p>
            </p:txBody>
          </p:sp>
        </p:grpSp>
        <p:grpSp>
          <p:nvGrpSpPr>
            <p:cNvPr id="8" name="Group 7"/>
            <p:cNvGrpSpPr/>
            <p:nvPr/>
          </p:nvGrpSpPr>
          <p:grpSpPr>
            <a:xfrm>
              <a:off x="3109913" y="3484563"/>
              <a:ext cx="3043238" cy="2630488"/>
              <a:chOff x="3109913" y="3484563"/>
              <a:chExt cx="3043238" cy="2630488"/>
            </a:xfrm>
          </p:grpSpPr>
          <p:sp>
            <p:nvSpPr>
              <p:cNvPr id="9" name="Freeform 6"/>
              <p:cNvSpPr>
                <a:spLocks/>
              </p:cNvSpPr>
              <p:nvPr/>
            </p:nvSpPr>
            <p:spPr bwMode="auto">
              <a:xfrm>
                <a:off x="3487738" y="3484563"/>
                <a:ext cx="2665413" cy="2630488"/>
              </a:xfrm>
              <a:custGeom>
                <a:avLst/>
                <a:gdLst>
                  <a:gd name="T0" fmla="*/ 1671 w 1679"/>
                  <a:gd name="T1" fmla="*/ 1085 h 1657"/>
                  <a:gd name="T2" fmla="*/ 1617 w 1679"/>
                  <a:gd name="T3" fmla="*/ 1083 h 1657"/>
                  <a:gd name="T4" fmla="*/ 1511 w 1679"/>
                  <a:gd name="T5" fmla="*/ 1073 h 1657"/>
                  <a:gd name="T6" fmla="*/ 1409 w 1679"/>
                  <a:gd name="T7" fmla="*/ 1051 h 1657"/>
                  <a:gd name="T8" fmla="*/ 1309 w 1679"/>
                  <a:gd name="T9" fmla="*/ 1021 h 1657"/>
                  <a:gd name="T10" fmla="*/ 1215 w 1679"/>
                  <a:gd name="T11" fmla="*/ 983 h 1657"/>
                  <a:gd name="T12" fmla="*/ 1125 w 1679"/>
                  <a:gd name="T13" fmla="*/ 935 h 1657"/>
                  <a:gd name="T14" fmla="*/ 1039 w 1679"/>
                  <a:gd name="T15" fmla="*/ 880 h 1657"/>
                  <a:gd name="T16" fmla="*/ 961 w 1679"/>
                  <a:gd name="T17" fmla="*/ 818 h 1657"/>
                  <a:gd name="T18" fmla="*/ 887 w 1679"/>
                  <a:gd name="T19" fmla="*/ 748 h 1657"/>
                  <a:gd name="T20" fmla="*/ 821 w 1679"/>
                  <a:gd name="T21" fmla="*/ 672 h 1657"/>
                  <a:gd name="T22" fmla="*/ 761 w 1679"/>
                  <a:gd name="T23" fmla="*/ 590 h 1657"/>
                  <a:gd name="T24" fmla="*/ 709 w 1679"/>
                  <a:gd name="T25" fmla="*/ 502 h 1657"/>
                  <a:gd name="T26" fmla="*/ 665 w 1679"/>
                  <a:gd name="T27" fmla="*/ 410 h 1657"/>
                  <a:gd name="T28" fmla="*/ 630 w 1679"/>
                  <a:gd name="T29" fmla="*/ 314 h 1657"/>
                  <a:gd name="T30" fmla="*/ 602 w 1679"/>
                  <a:gd name="T31" fmla="*/ 212 h 1657"/>
                  <a:gd name="T32" fmla="*/ 586 w 1679"/>
                  <a:gd name="T33" fmla="*/ 108 h 1657"/>
                  <a:gd name="T34" fmla="*/ 308 w 1679"/>
                  <a:gd name="T35" fmla="*/ 0 h 1657"/>
                  <a:gd name="T36" fmla="*/ 0 w 1679"/>
                  <a:gd name="T37" fmla="*/ 70 h 1657"/>
                  <a:gd name="T38" fmla="*/ 16 w 1679"/>
                  <a:gd name="T39" fmla="*/ 234 h 1657"/>
                  <a:gd name="T40" fmla="*/ 48 w 1679"/>
                  <a:gd name="T41" fmla="*/ 392 h 1657"/>
                  <a:gd name="T42" fmla="*/ 94 w 1679"/>
                  <a:gd name="T43" fmla="*/ 546 h 1657"/>
                  <a:gd name="T44" fmla="*/ 154 w 1679"/>
                  <a:gd name="T45" fmla="*/ 692 h 1657"/>
                  <a:gd name="T46" fmla="*/ 228 w 1679"/>
                  <a:gd name="T47" fmla="*/ 830 h 1657"/>
                  <a:gd name="T48" fmla="*/ 312 w 1679"/>
                  <a:gd name="T49" fmla="*/ 961 h 1657"/>
                  <a:gd name="T50" fmla="*/ 410 w 1679"/>
                  <a:gd name="T51" fmla="*/ 1083 h 1657"/>
                  <a:gd name="T52" fmla="*/ 518 w 1679"/>
                  <a:gd name="T53" fmla="*/ 1195 h 1657"/>
                  <a:gd name="T54" fmla="*/ 634 w 1679"/>
                  <a:gd name="T55" fmla="*/ 1297 h 1657"/>
                  <a:gd name="T56" fmla="*/ 763 w 1679"/>
                  <a:gd name="T57" fmla="*/ 1387 h 1657"/>
                  <a:gd name="T58" fmla="*/ 897 w 1679"/>
                  <a:gd name="T59" fmla="*/ 1467 h 1657"/>
                  <a:gd name="T60" fmla="*/ 1041 w 1679"/>
                  <a:gd name="T61" fmla="*/ 1533 h 1657"/>
                  <a:gd name="T62" fmla="*/ 1191 w 1679"/>
                  <a:gd name="T63" fmla="*/ 1585 h 1657"/>
                  <a:gd name="T64" fmla="*/ 1345 w 1679"/>
                  <a:gd name="T65" fmla="*/ 1625 h 1657"/>
                  <a:gd name="T66" fmla="*/ 1507 w 1679"/>
                  <a:gd name="T67" fmla="*/ 1647 h 1657"/>
                  <a:gd name="T68" fmla="*/ 1673 w 1679"/>
                  <a:gd name="T69" fmla="*/ 1657 h 1657"/>
                  <a:gd name="T70" fmla="*/ 1679 w 1679"/>
                  <a:gd name="T71" fmla="*/ 1655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9" h="1657">
                    <a:moveTo>
                      <a:pt x="1615" y="1359"/>
                    </a:moveTo>
                    <a:lnTo>
                      <a:pt x="1671" y="1085"/>
                    </a:lnTo>
                    <a:lnTo>
                      <a:pt x="1671" y="1085"/>
                    </a:lnTo>
                    <a:lnTo>
                      <a:pt x="1617" y="1083"/>
                    </a:lnTo>
                    <a:lnTo>
                      <a:pt x="1565" y="1079"/>
                    </a:lnTo>
                    <a:lnTo>
                      <a:pt x="1511" y="1073"/>
                    </a:lnTo>
                    <a:lnTo>
                      <a:pt x="1459" y="1063"/>
                    </a:lnTo>
                    <a:lnTo>
                      <a:pt x="1409" y="1051"/>
                    </a:lnTo>
                    <a:lnTo>
                      <a:pt x="1359" y="1037"/>
                    </a:lnTo>
                    <a:lnTo>
                      <a:pt x="1309" y="1021"/>
                    </a:lnTo>
                    <a:lnTo>
                      <a:pt x="1261" y="1003"/>
                    </a:lnTo>
                    <a:lnTo>
                      <a:pt x="1215" y="983"/>
                    </a:lnTo>
                    <a:lnTo>
                      <a:pt x="1169" y="959"/>
                    </a:lnTo>
                    <a:lnTo>
                      <a:pt x="1125" y="935"/>
                    </a:lnTo>
                    <a:lnTo>
                      <a:pt x="1081" y="908"/>
                    </a:lnTo>
                    <a:lnTo>
                      <a:pt x="1039" y="880"/>
                    </a:lnTo>
                    <a:lnTo>
                      <a:pt x="999" y="850"/>
                    </a:lnTo>
                    <a:lnTo>
                      <a:pt x="961" y="818"/>
                    </a:lnTo>
                    <a:lnTo>
                      <a:pt x="923" y="784"/>
                    </a:lnTo>
                    <a:lnTo>
                      <a:pt x="887" y="748"/>
                    </a:lnTo>
                    <a:lnTo>
                      <a:pt x="853" y="710"/>
                    </a:lnTo>
                    <a:lnTo>
                      <a:pt x="821" y="672"/>
                    </a:lnTo>
                    <a:lnTo>
                      <a:pt x="791" y="632"/>
                    </a:lnTo>
                    <a:lnTo>
                      <a:pt x="761" y="590"/>
                    </a:lnTo>
                    <a:lnTo>
                      <a:pt x="735" y="548"/>
                    </a:lnTo>
                    <a:lnTo>
                      <a:pt x="709" y="502"/>
                    </a:lnTo>
                    <a:lnTo>
                      <a:pt x="687" y="458"/>
                    </a:lnTo>
                    <a:lnTo>
                      <a:pt x="665" y="410"/>
                    </a:lnTo>
                    <a:lnTo>
                      <a:pt x="646" y="362"/>
                    </a:lnTo>
                    <a:lnTo>
                      <a:pt x="630" y="314"/>
                    </a:lnTo>
                    <a:lnTo>
                      <a:pt x="614" y="264"/>
                    </a:lnTo>
                    <a:lnTo>
                      <a:pt x="602" y="212"/>
                    </a:lnTo>
                    <a:lnTo>
                      <a:pt x="594" y="162"/>
                    </a:lnTo>
                    <a:lnTo>
                      <a:pt x="586" y="108"/>
                    </a:lnTo>
                    <a:lnTo>
                      <a:pt x="582" y="56"/>
                    </a:lnTo>
                    <a:lnTo>
                      <a:pt x="308" y="0"/>
                    </a:lnTo>
                    <a:lnTo>
                      <a:pt x="0" y="70"/>
                    </a:lnTo>
                    <a:lnTo>
                      <a:pt x="0" y="70"/>
                    </a:lnTo>
                    <a:lnTo>
                      <a:pt x="6" y="154"/>
                    </a:lnTo>
                    <a:lnTo>
                      <a:pt x="16" y="234"/>
                    </a:lnTo>
                    <a:lnTo>
                      <a:pt x="30" y="314"/>
                    </a:lnTo>
                    <a:lnTo>
                      <a:pt x="48" y="392"/>
                    </a:lnTo>
                    <a:lnTo>
                      <a:pt x="70" y="470"/>
                    </a:lnTo>
                    <a:lnTo>
                      <a:pt x="94" y="546"/>
                    </a:lnTo>
                    <a:lnTo>
                      <a:pt x="122" y="620"/>
                    </a:lnTo>
                    <a:lnTo>
                      <a:pt x="154" y="692"/>
                    </a:lnTo>
                    <a:lnTo>
                      <a:pt x="190" y="762"/>
                    </a:lnTo>
                    <a:lnTo>
                      <a:pt x="228" y="830"/>
                    </a:lnTo>
                    <a:lnTo>
                      <a:pt x="268" y="896"/>
                    </a:lnTo>
                    <a:lnTo>
                      <a:pt x="312" y="961"/>
                    </a:lnTo>
                    <a:lnTo>
                      <a:pt x="360" y="1023"/>
                    </a:lnTo>
                    <a:lnTo>
                      <a:pt x="410" y="1083"/>
                    </a:lnTo>
                    <a:lnTo>
                      <a:pt x="462" y="1139"/>
                    </a:lnTo>
                    <a:lnTo>
                      <a:pt x="518" y="1195"/>
                    </a:lnTo>
                    <a:lnTo>
                      <a:pt x="574" y="1247"/>
                    </a:lnTo>
                    <a:lnTo>
                      <a:pt x="634" y="1297"/>
                    </a:lnTo>
                    <a:lnTo>
                      <a:pt x="699" y="1343"/>
                    </a:lnTo>
                    <a:lnTo>
                      <a:pt x="763" y="1387"/>
                    </a:lnTo>
                    <a:lnTo>
                      <a:pt x="829" y="1429"/>
                    </a:lnTo>
                    <a:lnTo>
                      <a:pt x="897" y="1467"/>
                    </a:lnTo>
                    <a:lnTo>
                      <a:pt x="969" y="1501"/>
                    </a:lnTo>
                    <a:lnTo>
                      <a:pt x="1041" y="1533"/>
                    </a:lnTo>
                    <a:lnTo>
                      <a:pt x="1115" y="1561"/>
                    </a:lnTo>
                    <a:lnTo>
                      <a:pt x="1191" y="1585"/>
                    </a:lnTo>
                    <a:lnTo>
                      <a:pt x="1267" y="1607"/>
                    </a:lnTo>
                    <a:lnTo>
                      <a:pt x="1345" y="1625"/>
                    </a:lnTo>
                    <a:lnTo>
                      <a:pt x="1425" y="1637"/>
                    </a:lnTo>
                    <a:lnTo>
                      <a:pt x="1507" y="1647"/>
                    </a:lnTo>
                    <a:lnTo>
                      <a:pt x="1589" y="1653"/>
                    </a:lnTo>
                    <a:lnTo>
                      <a:pt x="1673" y="1657"/>
                    </a:lnTo>
                    <a:lnTo>
                      <a:pt x="1673" y="1657"/>
                    </a:lnTo>
                    <a:lnTo>
                      <a:pt x="1679" y="1655"/>
                    </a:lnTo>
                    <a:lnTo>
                      <a:pt x="1615" y="1359"/>
                    </a:lnTo>
                    <a:close/>
                  </a:path>
                </a:pathLst>
              </a:custGeom>
              <a:solidFill>
                <a:srgbClr val="7BA7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p:cNvSpPr>
                <a:spLocks/>
              </p:cNvSpPr>
              <p:nvPr/>
            </p:nvSpPr>
            <p:spPr bwMode="auto">
              <a:xfrm>
                <a:off x="3109913" y="3849688"/>
                <a:ext cx="720725" cy="720725"/>
              </a:xfrm>
              <a:custGeom>
                <a:avLst/>
                <a:gdLst>
                  <a:gd name="T0" fmla="*/ 222 w 454"/>
                  <a:gd name="T1" fmla="*/ 0 h 454"/>
                  <a:gd name="T2" fmla="*/ 176 w 454"/>
                  <a:gd name="T3" fmla="*/ 6 h 454"/>
                  <a:gd name="T4" fmla="*/ 134 w 454"/>
                  <a:gd name="T5" fmla="*/ 20 h 454"/>
                  <a:gd name="T6" fmla="*/ 96 w 454"/>
                  <a:gd name="T7" fmla="*/ 42 h 454"/>
                  <a:gd name="T8" fmla="*/ 62 w 454"/>
                  <a:gd name="T9" fmla="*/ 70 h 454"/>
                  <a:gd name="T10" fmla="*/ 36 w 454"/>
                  <a:gd name="T11" fmla="*/ 104 h 454"/>
                  <a:gd name="T12" fmla="*/ 16 w 454"/>
                  <a:gd name="T13" fmla="*/ 142 h 454"/>
                  <a:gd name="T14" fmla="*/ 4 w 454"/>
                  <a:gd name="T15" fmla="*/ 186 h 454"/>
                  <a:gd name="T16" fmla="*/ 0 w 454"/>
                  <a:gd name="T17" fmla="*/ 232 h 454"/>
                  <a:gd name="T18" fmla="*/ 2 w 454"/>
                  <a:gd name="T19" fmla="*/ 254 h 454"/>
                  <a:gd name="T20" fmla="*/ 12 w 454"/>
                  <a:gd name="T21" fmla="*/ 298 h 454"/>
                  <a:gd name="T22" fmla="*/ 30 w 454"/>
                  <a:gd name="T23" fmla="*/ 338 h 454"/>
                  <a:gd name="T24" fmla="*/ 54 w 454"/>
                  <a:gd name="T25" fmla="*/ 374 h 454"/>
                  <a:gd name="T26" fmla="*/ 86 w 454"/>
                  <a:gd name="T27" fmla="*/ 404 h 454"/>
                  <a:gd name="T28" fmla="*/ 122 w 454"/>
                  <a:gd name="T29" fmla="*/ 428 h 454"/>
                  <a:gd name="T30" fmla="*/ 164 w 454"/>
                  <a:gd name="T31" fmla="*/ 444 h 454"/>
                  <a:gd name="T32" fmla="*/ 208 w 454"/>
                  <a:gd name="T33" fmla="*/ 452 h 454"/>
                  <a:gd name="T34" fmla="*/ 232 w 454"/>
                  <a:gd name="T35" fmla="*/ 454 h 454"/>
                  <a:gd name="T36" fmla="*/ 276 w 454"/>
                  <a:gd name="T37" fmla="*/ 448 h 454"/>
                  <a:gd name="T38" fmla="*/ 320 w 454"/>
                  <a:gd name="T39" fmla="*/ 434 h 454"/>
                  <a:gd name="T40" fmla="*/ 358 w 454"/>
                  <a:gd name="T41" fmla="*/ 412 h 454"/>
                  <a:gd name="T42" fmla="*/ 390 w 454"/>
                  <a:gd name="T43" fmla="*/ 384 h 454"/>
                  <a:gd name="T44" fmla="*/ 418 w 454"/>
                  <a:gd name="T45" fmla="*/ 348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398 w 454"/>
                  <a:gd name="T59" fmla="*/ 78 h 454"/>
                  <a:gd name="T60" fmla="*/ 366 w 454"/>
                  <a:gd name="T61" fmla="*/ 48 h 454"/>
                  <a:gd name="T62" fmla="*/ 330 w 454"/>
                  <a:gd name="T63" fmla="*/ 24 h 454"/>
                  <a:gd name="T64" fmla="*/ 288 w 454"/>
                  <a:gd name="T65" fmla="*/ 8 h 454"/>
                  <a:gd name="T66" fmla="*/ 244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198" y="2"/>
                    </a:lnTo>
                    <a:lnTo>
                      <a:pt x="176" y="6"/>
                    </a:lnTo>
                    <a:lnTo>
                      <a:pt x="154" y="12"/>
                    </a:lnTo>
                    <a:lnTo>
                      <a:pt x="134" y="20"/>
                    </a:lnTo>
                    <a:lnTo>
                      <a:pt x="114" y="30"/>
                    </a:lnTo>
                    <a:lnTo>
                      <a:pt x="96" y="42"/>
                    </a:lnTo>
                    <a:lnTo>
                      <a:pt x="78" y="54"/>
                    </a:lnTo>
                    <a:lnTo>
                      <a:pt x="62" y="70"/>
                    </a:lnTo>
                    <a:lnTo>
                      <a:pt x="48" y="86"/>
                    </a:lnTo>
                    <a:lnTo>
                      <a:pt x="36" y="104"/>
                    </a:lnTo>
                    <a:lnTo>
                      <a:pt x="24" y="122"/>
                    </a:lnTo>
                    <a:lnTo>
                      <a:pt x="16" y="142"/>
                    </a:lnTo>
                    <a:lnTo>
                      <a:pt x="8" y="164"/>
                    </a:lnTo>
                    <a:lnTo>
                      <a:pt x="4" y="186"/>
                    </a:lnTo>
                    <a:lnTo>
                      <a:pt x="0" y="208"/>
                    </a:lnTo>
                    <a:lnTo>
                      <a:pt x="0" y="232"/>
                    </a:lnTo>
                    <a:lnTo>
                      <a:pt x="0" y="232"/>
                    </a:lnTo>
                    <a:lnTo>
                      <a:pt x="2" y="254"/>
                    </a:lnTo>
                    <a:lnTo>
                      <a:pt x="6" y="278"/>
                    </a:lnTo>
                    <a:lnTo>
                      <a:pt x="12" y="298"/>
                    </a:lnTo>
                    <a:lnTo>
                      <a:pt x="20" y="320"/>
                    </a:lnTo>
                    <a:lnTo>
                      <a:pt x="30" y="338"/>
                    </a:lnTo>
                    <a:lnTo>
                      <a:pt x="42" y="358"/>
                    </a:lnTo>
                    <a:lnTo>
                      <a:pt x="54" y="374"/>
                    </a:lnTo>
                    <a:lnTo>
                      <a:pt x="70" y="390"/>
                    </a:lnTo>
                    <a:lnTo>
                      <a:pt x="86" y="404"/>
                    </a:lnTo>
                    <a:lnTo>
                      <a:pt x="104" y="418"/>
                    </a:lnTo>
                    <a:lnTo>
                      <a:pt x="122" y="428"/>
                    </a:lnTo>
                    <a:lnTo>
                      <a:pt x="142" y="438"/>
                    </a:lnTo>
                    <a:lnTo>
                      <a:pt x="164" y="444"/>
                    </a:lnTo>
                    <a:lnTo>
                      <a:pt x="186" y="450"/>
                    </a:lnTo>
                    <a:lnTo>
                      <a:pt x="208" y="452"/>
                    </a:lnTo>
                    <a:lnTo>
                      <a:pt x="232" y="454"/>
                    </a:lnTo>
                    <a:lnTo>
                      <a:pt x="232" y="454"/>
                    </a:lnTo>
                    <a:lnTo>
                      <a:pt x="254" y="452"/>
                    </a:lnTo>
                    <a:lnTo>
                      <a:pt x="276" y="448"/>
                    </a:lnTo>
                    <a:lnTo>
                      <a:pt x="298" y="442"/>
                    </a:lnTo>
                    <a:lnTo>
                      <a:pt x="320" y="434"/>
                    </a:lnTo>
                    <a:lnTo>
                      <a:pt x="338" y="424"/>
                    </a:lnTo>
                    <a:lnTo>
                      <a:pt x="358" y="412"/>
                    </a:lnTo>
                    <a:lnTo>
                      <a:pt x="374" y="398"/>
                    </a:lnTo>
                    <a:lnTo>
                      <a:pt x="390" y="384"/>
                    </a:lnTo>
                    <a:lnTo>
                      <a:pt x="404" y="366"/>
                    </a:lnTo>
                    <a:lnTo>
                      <a:pt x="418" y="348"/>
                    </a:lnTo>
                    <a:lnTo>
                      <a:pt x="428" y="330"/>
                    </a:lnTo>
                    <a:lnTo>
                      <a:pt x="438" y="310"/>
                    </a:lnTo>
                    <a:lnTo>
                      <a:pt x="444" y="288"/>
                    </a:lnTo>
                    <a:lnTo>
                      <a:pt x="450" y="268"/>
                    </a:lnTo>
                    <a:lnTo>
                      <a:pt x="452" y="244"/>
                    </a:lnTo>
                    <a:lnTo>
                      <a:pt x="454" y="222"/>
                    </a:lnTo>
                    <a:lnTo>
                      <a:pt x="454" y="222"/>
                    </a:lnTo>
                    <a:lnTo>
                      <a:pt x="452" y="198"/>
                    </a:lnTo>
                    <a:lnTo>
                      <a:pt x="448" y="176"/>
                    </a:lnTo>
                    <a:lnTo>
                      <a:pt x="442" y="154"/>
                    </a:lnTo>
                    <a:lnTo>
                      <a:pt x="434" y="134"/>
                    </a:lnTo>
                    <a:lnTo>
                      <a:pt x="424" y="114"/>
                    </a:lnTo>
                    <a:lnTo>
                      <a:pt x="412" y="96"/>
                    </a:lnTo>
                    <a:lnTo>
                      <a:pt x="398" y="78"/>
                    </a:lnTo>
                    <a:lnTo>
                      <a:pt x="384" y="62"/>
                    </a:lnTo>
                    <a:lnTo>
                      <a:pt x="366" y="48"/>
                    </a:lnTo>
                    <a:lnTo>
                      <a:pt x="348" y="36"/>
                    </a:lnTo>
                    <a:lnTo>
                      <a:pt x="330" y="24"/>
                    </a:lnTo>
                    <a:lnTo>
                      <a:pt x="310" y="16"/>
                    </a:lnTo>
                    <a:lnTo>
                      <a:pt x="288" y="8"/>
                    </a:lnTo>
                    <a:lnTo>
                      <a:pt x="268" y="4"/>
                    </a:lnTo>
                    <a:lnTo>
                      <a:pt x="244" y="0"/>
                    </a:lnTo>
                    <a:lnTo>
                      <a:pt x="2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3</a:t>
                </a:r>
              </a:p>
            </p:txBody>
          </p:sp>
        </p:grpSp>
      </p:grpSp>
      <p:sp>
        <p:nvSpPr>
          <p:cNvPr id="22" name="TextBox 21"/>
          <p:cNvSpPr txBox="1"/>
          <p:nvPr/>
        </p:nvSpPr>
        <p:spPr>
          <a:xfrm>
            <a:off x="770468" y="2286891"/>
            <a:ext cx="5778123"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 </a:t>
            </a:r>
            <a:r>
              <a:rPr lang="en-US" i="1" dirty="0">
                <a:hlinkClick r:id="rId3"/>
              </a:rPr>
              <a:t>Subrecipient Compliance Form </a:t>
            </a:r>
            <a:r>
              <a:rPr lang="en-US" dirty="0"/>
              <a:t>should be completed by subcontracted entities if the funded project utilized subcontracts.</a:t>
            </a:r>
          </a:p>
          <a:p>
            <a:endParaRPr lang="en-US" dirty="0"/>
          </a:p>
          <a:p>
            <a:pPr marL="285750" indent="-285750">
              <a:buFont typeface="Arial" panose="020B0604020202020204" pitchFamily="34" charset="0"/>
              <a:buChar char="•"/>
            </a:pPr>
            <a:r>
              <a:rPr lang="en-US" dirty="0"/>
              <a:t>Check funding guidelines for any other agency-specific post-award compliance requirements.</a:t>
            </a:r>
          </a:p>
        </p:txBody>
      </p:sp>
      <p:sp>
        <p:nvSpPr>
          <p:cNvPr id="27" name="Rectangle 26"/>
          <p:cNvSpPr/>
          <p:nvPr/>
        </p:nvSpPr>
        <p:spPr>
          <a:xfrm>
            <a:off x="770468" y="1510834"/>
            <a:ext cx="6096000" cy="523220"/>
          </a:xfrm>
          <a:prstGeom prst="rect">
            <a:avLst/>
          </a:prstGeom>
        </p:spPr>
        <p:txBody>
          <a:bodyPr>
            <a:spAutoFit/>
          </a:bodyPr>
          <a:lstStyle/>
          <a:p>
            <a:r>
              <a:rPr lang="en-US" sz="2800" b="1" dirty="0"/>
              <a:t>STEP 4:  Complete Compliance Forms</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846" y="2338845"/>
            <a:ext cx="6747274" cy="4642124"/>
          </a:xfrm>
          <a:prstGeom prst="rect">
            <a:avLst/>
          </a:prstGeom>
        </p:spPr>
      </p:pic>
    </p:spTree>
    <p:extLst>
      <p:ext uri="{BB962C8B-B14F-4D97-AF65-F5344CB8AC3E}">
        <p14:creationId xmlns:p14="http://schemas.microsoft.com/office/powerpoint/2010/main" val="602239308"/>
      </p:ext>
    </p:extLst>
  </p:cSld>
  <p:clrMapOvr>
    <a:masterClrMapping/>
  </p:clrMapOvr>
  <p:transition spd="slow">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5235397" y="1714180"/>
            <a:ext cx="10282237" cy="10088627"/>
            <a:chOff x="2976563" y="368300"/>
            <a:chExt cx="6238875" cy="6121400"/>
          </a:xfrm>
          <a:solidFill>
            <a:schemeClr val="accent3"/>
          </a:solidFill>
        </p:grpSpPr>
        <p:grpSp>
          <p:nvGrpSpPr>
            <p:cNvPr id="48" name="Group 47"/>
            <p:cNvGrpSpPr/>
            <p:nvPr/>
          </p:nvGrpSpPr>
          <p:grpSpPr>
            <a:xfrm>
              <a:off x="3484563" y="368300"/>
              <a:ext cx="2627313" cy="3021013"/>
              <a:chOff x="3484563" y="368300"/>
              <a:chExt cx="2627313" cy="3021013"/>
            </a:xfrm>
            <a:grpFill/>
          </p:grpSpPr>
          <p:sp>
            <p:nvSpPr>
              <p:cNvPr id="49" name="Freeform 7"/>
              <p:cNvSpPr>
                <a:spLocks/>
              </p:cNvSpPr>
              <p:nvPr/>
            </p:nvSpPr>
            <p:spPr bwMode="auto">
              <a:xfrm>
                <a:off x="3484563" y="803275"/>
                <a:ext cx="2627313" cy="2586038"/>
              </a:xfrm>
              <a:custGeom>
                <a:avLst/>
                <a:gdLst>
                  <a:gd name="T0" fmla="*/ 582 w 1655"/>
                  <a:gd name="T1" fmla="*/ 1621 h 1629"/>
                  <a:gd name="T2" fmla="*/ 592 w 1655"/>
                  <a:gd name="T3" fmla="*/ 1517 h 1629"/>
                  <a:gd name="T4" fmla="*/ 610 w 1655"/>
                  <a:gd name="T5" fmla="*/ 1417 h 1629"/>
                  <a:gd name="T6" fmla="*/ 638 w 1655"/>
                  <a:gd name="T7" fmla="*/ 1321 h 1629"/>
                  <a:gd name="T8" fmla="*/ 675 w 1655"/>
                  <a:gd name="T9" fmla="*/ 1229 h 1629"/>
                  <a:gd name="T10" fmla="*/ 719 w 1655"/>
                  <a:gd name="T11" fmla="*/ 1139 h 1629"/>
                  <a:gd name="T12" fmla="*/ 771 w 1655"/>
                  <a:gd name="T13" fmla="*/ 1057 h 1629"/>
                  <a:gd name="T14" fmla="*/ 829 w 1655"/>
                  <a:gd name="T15" fmla="*/ 977 h 1629"/>
                  <a:gd name="T16" fmla="*/ 895 w 1655"/>
                  <a:gd name="T17" fmla="*/ 905 h 1629"/>
                  <a:gd name="T18" fmla="*/ 965 w 1655"/>
                  <a:gd name="T19" fmla="*/ 837 h 1629"/>
                  <a:gd name="T20" fmla="*/ 1043 w 1655"/>
                  <a:gd name="T21" fmla="*/ 777 h 1629"/>
                  <a:gd name="T22" fmla="*/ 1125 w 1655"/>
                  <a:gd name="T23" fmla="*/ 723 h 1629"/>
                  <a:gd name="T24" fmla="*/ 1211 w 1655"/>
                  <a:gd name="T25" fmla="*/ 678 h 1629"/>
                  <a:gd name="T26" fmla="*/ 1303 w 1655"/>
                  <a:gd name="T27" fmla="*/ 640 h 1629"/>
                  <a:gd name="T28" fmla="*/ 1399 w 1655"/>
                  <a:gd name="T29" fmla="*/ 610 h 1629"/>
                  <a:gd name="T30" fmla="*/ 1497 w 1655"/>
                  <a:gd name="T31" fmla="*/ 588 h 1629"/>
                  <a:gd name="T32" fmla="*/ 1599 w 1655"/>
                  <a:gd name="T33" fmla="*/ 576 h 1629"/>
                  <a:gd name="T34" fmla="*/ 1583 w 1655"/>
                  <a:gd name="T35" fmla="*/ 0 h 1629"/>
                  <a:gd name="T36" fmla="*/ 1503 w 1655"/>
                  <a:gd name="T37" fmla="*/ 6 h 1629"/>
                  <a:gd name="T38" fmla="*/ 1345 w 1655"/>
                  <a:gd name="T39" fmla="*/ 30 h 1629"/>
                  <a:gd name="T40" fmla="*/ 1191 w 1655"/>
                  <a:gd name="T41" fmla="*/ 68 h 1629"/>
                  <a:gd name="T42" fmla="*/ 1043 w 1655"/>
                  <a:gd name="T43" fmla="*/ 120 h 1629"/>
                  <a:gd name="T44" fmla="*/ 903 w 1655"/>
                  <a:gd name="T45" fmla="*/ 186 h 1629"/>
                  <a:gd name="T46" fmla="*/ 771 w 1655"/>
                  <a:gd name="T47" fmla="*/ 264 h 1629"/>
                  <a:gd name="T48" fmla="*/ 644 w 1655"/>
                  <a:gd name="T49" fmla="*/ 352 h 1629"/>
                  <a:gd name="T50" fmla="*/ 528 w 1655"/>
                  <a:gd name="T51" fmla="*/ 452 h 1629"/>
                  <a:gd name="T52" fmla="*/ 422 w 1655"/>
                  <a:gd name="T53" fmla="*/ 560 h 1629"/>
                  <a:gd name="T54" fmla="*/ 324 w 1655"/>
                  <a:gd name="T55" fmla="*/ 680 h 1629"/>
                  <a:gd name="T56" fmla="*/ 240 w 1655"/>
                  <a:gd name="T57" fmla="*/ 807 h 1629"/>
                  <a:gd name="T58" fmla="*/ 166 w 1655"/>
                  <a:gd name="T59" fmla="*/ 941 h 1629"/>
                  <a:gd name="T60" fmla="*/ 104 w 1655"/>
                  <a:gd name="T61" fmla="*/ 1085 h 1629"/>
                  <a:gd name="T62" fmla="*/ 58 w 1655"/>
                  <a:gd name="T63" fmla="*/ 1233 h 1629"/>
                  <a:gd name="T64" fmla="*/ 24 w 1655"/>
                  <a:gd name="T65" fmla="*/ 1389 h 1629"/>
                  <a:gd name="T66" fmla="*/ 4 w 1655"/>
                  <a:gd name="T67" fmla="*/ 1549 h 1629"/>
                  <a:gd name="T68" fmla="*/ 310 w 1655"/>
                  <a:gd name="T69" fmla="*/ 1565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5" h="1629">
                    <a:moveTo>
                      <a:pt x="582" y="1621"/>
                    </a:moveTo>
                    <a:lnTo>
                      <a:pt x="582" y="1621"/>
                    </a:lnTo>
                    <a:lnTo>
                      <a:pt x="586" y="1569"/>
                    </a:lnTo>
                    <a:lnTo>
                      <a:pt x="592" y="1517"/>
                    </a:lnTo>
                    <a:lnTo>
                      <a:pt x="600" y="1467"/>
                    </a:lnTo>
                    <a:lnTo>
                      <a:pt x="610" y="1417"/>
                    </a:lnTo>
                    <a:lnTo>
                      <a:pt x="624" y="1369"/>
                    </a:lnTo>
                    <a:lnTo>
                      <a:pt x="638" y="1321"/>
                    </a:lnTo>
                    <a:lnTo>
                      <a:pt x="656" y="1275"/>
                    </a:lnTo>
                    <a:lnTo>
                      <a:pt x="675" y="1229"/>
                    </a:lnTo>
                    <a:lnTo>
                      <a:pt x="697" y="1183"/>
                    </a:lnTo>
                    <a:lnTo>
                      <a:pt x="719" y="1139"/>
                    </a:lnTo>
                    <a:lnTo>
                      <a:pt x="745" y="1097"/>
                    </a:lnTo>
                    <a:lnTo>
                      <a:pt x="771" y="1057"/>
                    </a:lnTo>
                    <a:lnTo>
                      <a:pt x="799" y="1017"/>
                    </a:lnTo>
                    <a:lnTo>
                      <a:pt x="829" y="977"/>
                    </a:lnTo>
                    <a:lnTo>
                      <a:pt x="861" y="941"/>
                    </a:lnTo>
                    <a:lnTo>
                      <a:pt x="895" y="905"/>
                    </a:lnTo>
                    <a:lnTo>
                      <a:pt x="929" y="871"/>
                    </a:lnTo>
                    <a:lnTo>
                      <a:pt x="965" y="837"/>
                    </a:lnTo>
                    <a:lnTo>
                      <a:pt x="1003" y="807"/>
                    </a:lnTo>
                    <a:lnTo>
                      <a:pt x="1043" y="777"/>
                    </a:lnTo>
                    <a:lnTo>
                      <a:pt x="1083" y="749"/>
                    </a:lnTo>
                    <a:lnTo>
                      <a:pt x="1125" y="723"/>
                    </a:lnTo>
                    <a:lnTo>
                      <a:pt x="1167" y="699"/>
                    </a:lnTo>
                    <a:lnTo>
                      <a:pt x="1211" y="678"/>
                    </a:lnTo>
                    <a:lnTo>
                      <a:pt x="1257" y="658"/>
                    </a:lnTo>
                    <a:lnTo>
                      <a:pt x="1303" y="640"/>
                    </a:lnTo>
                    <a:lnTo>
                      <a:pt x="1351" y="624"/>
                    </a:lnTo>
                    <a:lnTo>
                      <a:pt x="1399" y="610"/>
                    </a:lnTo>
                    <a:lnTo>
                      <a:pt x="1447" y="598"/>
                    </a:lnTo>
                    <a:lnTo>
                      <a:pt x="1497" y="588"/>
                    </a:lnTo>
                    <a:lnTo>
                      <a:pt x="1549" y="580"/>
                    </a:lnTo>
                    <a:lnTo>
                      <a:pt x="1599" y="576"/>
                    </a:lnTo>
                    <a:lnTo>
                      <a:pt x="1655" y="308"/>
                    </a:lnTo>
                    <a:lnTo>
                      <a:pt x="1583" y="0"/>
                    </a:lnTo>
                    <a:lnTo>
                      <a:pt x="1583" y="0"/>
                    </a:lnTo>
                    <a:lnTo>
                      <a:pt x="1503" y="6"/>
                    </a:lnTo>
                    <a:lnTo>
                      <a:pt x="1423" y="16"/>
                    </a:lnTo>
                    <a:lnTo>
                      <a:pt x="1345" y="30"/>
                    </a:lnTo>
                    <a:lnTo>
                      <a:pt x="1267" y="48"/>
                    </a:lnTo>
                    <a:lnTo>
                      <a:pt x="1191" y="68"/>
                    </a:lnTo>
                    <a:lnTo>
                      <a:pt x="1117" y="94"/>
                    </a:lnTo>
                    <a:lnTo>
                      <a:pt x="1043" y="120"/>
                    </a:lnTo>
                    <a:lnTo>
                      <a:pt x="973" y="152"/>
                    </a:lnTo>
                    <a:lnTo>
                      <a:pt x="903" y="186"/>
                    </a:lnTo>
                    <a:lnTo>
                      <a:pt x="835" y="222"/>
                    </a:lnTo>
                    <a:lnTo>
                      <a:pt x="771" y="264"/>
                    </a:lnTo>
                    <a:lnTo>
                      <a:pt x="707" y="306"/>
                    </a:lnTo>
                    <a:lnTo>
                      <a:pt x="644" y="352"/>
                    </a:lnTo>
                    <a:lnTo>
                      <a:pt x="584" y="400"/>
                    </a:lnTo>
                    <a:lnTo>
                      <a:pt x="528" y="452"/>
                    </a:lnTo>
                    <a:lnTo>
                      <a:pt x="474" y="504"/>
                    </a:lnTo>
                    <a:lnTo>
                      <a:pt x="422" y="560"/>
                    </a:lnTo>
                    <a:lnTo>
                      <a:pt x="372" y="620"/>
                    </a:lnTo>
                    <a:lnTo>
                      <a:pt x="324" y="680"/>
                    </a:lnTo>
                    <a:lnTo>
                      <a:pt x="280" y="741"/>
                    </a:lnTo>
                    <a:lnTo>
                      <a:pt x="240" y="807"/>
                    </a:lnTo>
                    <a:lnTo>
                      <a:pt x="202" y="873"/>
                    </a:lnTo>
                    <a:lnTo>
                      <a:pt x="166" y="941"/>
                    </a:lnTo>
                    <a:lnTo>
                      <a:pt x="134" y="1013"/>
                    </a:lnTo>
                    <a:lnTo>
                      <a:pt x="104" y="1085"/>
                    </a:lnTo>
                    <a:lnTo>
                      <a:pt x="80" y="1159"/>
                    </a:lnTo>
                    <a:lnTo>
                      <a:pt x="58" y="1233"/>
                    </a:lnTo>
                    <a:lnTo>
                      <a:pt x="38" y="1311"/>
                    </a:lnTo>
                    <a:lnTo>
                      <a:pt x="24" y="1389"/>
                    </a:lnTo>
                    <a:lnTo>
                      <a:pt x="12" y="1467"/>
                    </a:lnTo>
                    <a:lnTo>
                      <a:pt x="4" y="1549"/>
                    </a:lnTo>
                    <a:lnTo>
                      <a:pt x="0" y="1629"/>
                    </a:lnTo>
                    <a:lnTo>
                      <a:pt x="310" y="1565"/>
                    </a:lnTo>
                    <a:lnTo>
                      <a:pt x="582" y="1621"/>
                    </a:lnTo>
                    <a:close/>
                  </a:path>
                </a:pathLst>
              </a:custGeom>
              <a:solidFill>
                <a:srgbClr val="968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p:cNvSpPr>
                <a:spLocks/>
              </p:cNvSpPr>
              <p:nvPr/>
            </p:nvSpPr>
            <p:spPr bwMode="auto">
              <a:xfrm>
                <a:off x="4927601" y="368300"/>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0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78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4"/>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6"/>
                    </a:lnTo>
                    <a:lnTo>
                      <a:pt x="286" y="620"/>
                    </a:lnTo>
                    <a:lnTo>
                      <a:pt x="318" y="622"/>
                    </a:lnTo>
                    <a:lnTo>
                      <a:pt x="318" y="622"/>
                    </a:lnTo>
                    <a:lnTo>
                      <a:pt x="350" y="620"/>
                    </a:lnTo>
                    <a:lnTo>
                      <a:pt x="382" y="614"/>
                    </a:lnTo>
                    <a:lnTo>
                      <a:pt x="410" y="606"/>
                    </a:lnTo>
                    <a:lnTo>
                      <a:pt x="440" y="594"/>
                    </a:lnTo>
                    <a:lnTo>
                      <a:pt x="466" y="580"/>
                    </a:lnTo>
                    <a:lnTo>
                      <a:pt x="492" y="564"/>
                    </a:lnTo>
                    <a:lnTo>
                      <a:pt x="516" y="546"/>
                    </a:lnTo>
                    <a:lnTo>
                      <a:pt x="536" y="526"/>
                    </a:lnTo>
                    <a:lnTo>
                      <a:pt x="556" y="504"/>
                    </a:lnTo>
                    <a:lnTo>
                      <a:pt x="574" y="478"/>
                    </a:lnTo>
                    <a:lnTo>
                      <a:pt x="588" y="452"/>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0"/>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1"/>
              <p:cNvSpPr>
                <a:spLocks/>
              </p:cNvSpPr>
              <p:nvPr/>
            </p:nvSpPr>
            <p:spPr bwMode="auto">
              <a:xfrm>
                <a:off x="5060951" y="501650"/>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4 h 454"/>
                  <a:gd name="T20" fmla="*/ 12 w 454"/>
                  <a:gd name="T21" fmla="*/ 298 h 454"/>
                  <a:gd name="T22" fmla="*/ 30 w 454"/>
                  <a:gd name="T23" fmla="*/ 340 h 454"/>
                  <a:gd name="T24" fmla="*/ 56 w 454"/>
                  <a:gd name="T25" fmla="*/ 374 h 454"/>
                  <a:gd name="T26" fmla="*/ 88 w 454"/>
                  <a:gd name="T27" fmla="*/ 404 h 454"/>
                  <a:gd name="T28" fmla="*/ 124 w 454"/>
                  <a:gd name="T29" fmla="*/ 428 h 454"/>
                  <a:gd name="T30" fmla="*/ 166 w 454"/>
                  <a:gd name="T31" fmla="*/ 444 h 454"/>
                  <a:gd name="T32" fmla="*/ 210 w 454"/>
                  <a:gd name="T33" fmla="*/ 452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2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4"/>
                    </a:lnTo>
                    <a:lnTo>
                      <a:pt x="64" y="70"/>
                    </a:lnTo>
                    <a:lnTo>
                      <a:pt x="50" y="86"/>
                    </a:lnTo>
                    <a:lnTo>
                      <a:pt x="36" y="104"/>
                    </a:lnTo>
                    <a:lnTo>
                      <a:pt x="26" y="122"/>
                    </a:lnTo>
                    <a:lnTo>
                      <a:pt x="16" y="144"/>
                    </a:lnTo>
                    <a:lnTo>
                      <a:pt x="10" y="164"/>
                    </a:lnTo>
                    <a:lnTo>
                      <a:pt x="4" y="186"/>
                    </a:lnTo>
                    <a:lnTo>
                      <a:pt x="2" y="208"/>
                    </a:lnTo>
                    <a:lnTo>
                      <a:pt x="0" y="232"/>
                    </a:lnTo>
                    <a:lnTo>
                      <a:pt x="0" y="232"/>
                    </a:lnTo>
                    <a:lnTo>
                      <a:pt x="2" y="254"/>
                    </a:lnTo>
                    <a:lnTo>
                      <a:pt x="6" y="278"/>
                    </a:lnTo>
                    <a:lnTo>
                      <a:pt x="12" y="298"/>
                    </a:lnTo>
                    <a:lnTo>
                      <a:pt x="20" y="320"/>
                    </a:lnTo>
                    <a:lnTo>
                      <a:pt x="30" y="340"/>
                    </a:lnTo>
                    <a:lnTo>
                      <a:pt x="42" y="358"/>
                    </a:lnTo>
                    <a:lnTo>
                      <a:pt x="56" y="374"/>
                    </a:lnTo>
                    <a:lnTo>
                      <a:pt x="70" y="390"/>
                    </a:lnTo>
                    <a:lnTo>
                      <a:pt x="88" y="404"/>
                    </a:lnTo>
                    <a:lnTo>
                      <a:pt x="106" y="418"/>
                    </a:lnTo>
                    <a:lnTo>
                      <a:pt x="124" y="428"/>
                    </a:lnTo>
                    <a:lnTo>
                      <a:pt x="144" y="438"/>
                    </a:lnTo>
                    <a:lnTo>
                      <a:pt x="166" y="444"/>
                    </a:lnTo>
                    <a:lnTo>
                      <a:pt x="188" y="450"/>
                    </a:lnTo>
                    <a:lnTo>
                      <a:pt x="210" y="452"/>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6"/>
                    </a:lnTo>
                    <a:lnTo>
                      <a:pt x="418" y="350"/>
                    </a:lnTo>
                    <a:lnTo>
                      <a:pt x="430" y="330"/>
                    </a:lnTo>
                    <a:lnTo>
                      <a:pt x="438" y="310"/>
                    </a:lnTo>
                    <a:lnTo>
                      <a:pt x="446" y="290"/>
                    </a:lnTo>
                    <a:lnTo>
                      <a:pt x="452" y="268"/>
                    </a:lnTo>
                    <a:lnTo>
                      <a:pt x="454" y="244"/>
                    </a:lnTo>
                    <a:lnTo>
                      <a:pt x="454" y="222"/>
                    </a:lnTo>
                    <a:lnTo>
                      <a:pt x="454" y="222"/>
                    </a:lnTo>
                    <a:lnTo>
                      <a:pt x="452" y="198"/>
                    </a:lnTo>
                    <a:lnTo>
                      <a:pt x="448" y="176"/>
                    </a:lnTo>
                    <a:lnTo>
                      <a:pt x="442" y="154"/>
                    </a:lnTo>
                    <a:lnTo>
                      <a:pt x="434" y="134"/>
                    </a:lnTo>
                    <a:lnTo>
                      <a:pt x="424" y="114"/>
                    </a:lnTo>
                    <a:lnTo>
                      <a:pt x="414"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6203951" y="800100"/>
              <a:ext cx="3011487" cy="2608263"/>
              <a:chOff x="6203951" y="800100"/>
              <a:chExt cx="3011487" cy="2608263"/>
            </a:xfrm>
            <a:grpFill/>
          </p:grpSpPr>
          <p:sp>
            <p:nvSpPr>
              <p:cNvPr id="53" name="Freeform 13"/>
              <p:cNvSpPr>
                <a:spLocks/>
              </p:cNvSpPr>
              <p:nvPr/>
            </p:nvSpPr>
            <p:spPr bwMode="auto">
              <a:xfrm>
                <a:off x="8228013" y="2176463"/>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0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6"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6"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4" y="546"/>
                    </a:lnTo>
                    <a:lnTo>
                      <a:pt x="536" y="526"/>
                    </a:lnTo>
                    <a:lnTo>
                      <a:pt x="556" y="504"/>
                    </a:lnTo>
                    <a:lnTo>
                      <a:pt x="574" y="480"/>
                    </a:lnTo>
                    <a:lnTo>
                      <a:pt x="588" y="454"/>
                    </a:lnTo>
                    <a:lnTo>
                      <a:pt x="600" y="426"/>
                    </a:lnTo>
                    <a:lnTo>
                      <a:pt x="610" y="396"/>
                    </a:lnTo>
                    <a:lnTo>
                      <a:pt x="618" y="366"/>
                    </a:lnTo>
                    <a:lnTo>
                      <a:pt x="622" y="336"/>
                    </a:lnTo>
                    <a:lnTo>
                      <a:pt x="622" y="304"/>
                    </a:lnTo>
                    <a:lnTo>
                      <a:pt x="622" y="304"/>
                    </a:lnTo>
                    <a:lnTo>
                      <a:pt x="620" y="272"/>
                    </a:lnTo>
                    <a:lnTo>
                      <a:pt x="614"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solidFill>
                <a:srgbClr val="94B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
              <p:cNvSpPr>
                <a:spLocks/>
              </p:cNvSpPr>
              <p:nvPr/>
            </p:nvSpPr>
            <p:spPr bwMode="auto">
              <a:xfrm>
                <a:off x="6203951" y="800100"/>
                <a:ext cx="2595563" cy="2608263"/>
              </a:xfrm>
              <a:custGeom>
                <a:avLst/>
                <a:gdLst>
                  <a:gd name="T0" fmla="*/ 1635 w 1635"/>
                  <a:gd name="T1" fmla="*/ 1573 h 1643"/>
                  <a:gd name="T2" fmla="*/ 1617 w 1635"/>
                  <a:gd name="T3" fmla="*/ 1413 h 1643"/>
                  <a:gd name="T4" fmla="*/ 1585 w 1635"/>
                  <a:gd name="T5" fmla="*/ 1259 h 1643"/>
                  <a:gd name="T6" fmla="*/ 1539 w 1635"/>
                  <a:gd name="T7" fmla="*/ 1109 h 1643"/>
                  <a:gd name="T8" fmla="*/ 1481 w 1635"/>
                  <a:gd name="T9" fmla="*/ 965 h 1643"/>
                  <a:gd name="T10" fmla="*/ 1409 w 1635"/>
                  <a:gd name="T11" fmla="*/ 829 h 1643"/>
                  <a:gd name="T12" fmla="*/ 1325 w 1635"/>
                  <a:gd name="T13" fmla="*/ 701 h 1643"/>
                  <a:gd name="T14" fmla="*/ 1231 w 1635"/>
                  <a:gd name="T15" fmla="*/ 580 h 1643"/>
                  <a:gd name="T16" fmla="*/ 1127 w 1635"/>
                  <a:gd name="T17" fmla="*/ 470 h 1643"/>
                  <a:gd name="T18" fmla="*/ 1013 w 1635"/>
                  <a:gd name="T19" fmla="*/ 370 h 1643"/>
                  <a:gd name="T20" fmla="*/ 888 w 1635"/>
                  <a:gd name="T21" fmla="*/ 278 h 1643"/>
                  <a:gd name="T22" fmla="*/ 756 w 1635"/>
                  <a:gd name="T23" fmla="*/ 200 h 1643"/>
                  <a:gd name="T24" fmla="*/ 616 w 1635"/>
                  <a:gd name="T25" fmla="*/ 132 h 1643"/>
                  <a:gd name="T26" fmla="*/ 472 w 1635"/>
                  <a:gd name="T27" fmla="*/ 78 h 1643"/>
                  <a:gd name="T28" fmla="*/ 320 w 1635"/>
                  <a:gd name="T29" fmla="*/ 38 h 1643"/>
                  <a:gd name="T30" fmla="*/ 162 w 1635"/>
                  <a:gd name="T31" fmla="*/ 12 h 1643"/>
                  <a:gd name="T32" fmla="*/ 0 w 1635"/>
                  <a:gd name="T33" fmla="*/ 0 h 1643"/>
                  <a:gd name="T34" fmla="*/ 10 w 1635"/>
                  <a:gd name="T35" fmla="*/ 574 h 1643"/>
                  <a:gd name="T36" fmla="*/ 64 w 1635"/>
                  <a:gd name="T37" fmla="*/ 578 h 1643"/>
                  <a:gd name="T38" fmla="*/ 166 w 1635"/>
                  <a:gd name="T39" fmla="*/ 592 h 1643"/>
                  <a:gd name="T40" fmla="*/ 266 w 1635"/>
                  <a:gd name="T41" fmla="*/ 614 h 1643"/>
                  <a:gd name="T42" fmla="*/ 362 w 1635"/>
                  <a:gd name="T43" fmla="*/ 646 h 1643"/>
                  <a:gd name="T44" fmla="*/ 452 w 1635"/>
                  <a:gd name="T45" fmla="*/ 684 h 1643"/>
                  <a:gd name="T46" fmla="*/ 540 w 1635"/>
                  <a:gd name="T47" fmla="*/ 731 h 1643"/>
                  <a:gd name="T48" fmla="*/ 622 w 1635"/>
                  <a:gd name="T49" fmla="*/ 785 h 1643"/>
                  <a:gd name="T50" fmla="*/ 700 w 1635"/>
                  <a:gd name="T51" fmla="*/ 847 h 1643"/>
                  <a:gd name="T52" fmla="*/ 770 w 1635"/>
                  <a:gd name="T53" fmla="*/ 915 h 1643"/>
                  <a:gd name="T54" fmla="*/ 834 w 1635"/>
                  <a:gd name="T55" fmla="*/ 991 h 1643"/>
                  <a:gd name="T56" fmla="*/ 892 w 1635"/>
                  <a:gd name="T57" fmla="*/ 1071 h 1643"/>
                  <a:gd name="T58" fmla="*/ 945 w 1635"/>
                  <a:gd name="T59" fmla="*/ 1155 h 1643"/>
                  <a:gd name="T60" fmla="*/ 987 w 1635"/>
                  <a:gd name="T61" fmla="*/ 1245 h 1643"/>
                  <a:gd name="T62" fmla="*/ 1023 w 1635"/>
                  <a:gd name="T63" fmla="*/ 1339 h 1643"/>
                  <a:gd name="T64" fmla="*/ 1049 w 1635"/>
                  <a:gd name="T65" fmla="*/ 1437 h 1643"/>
                  <a:gd name="T66" fmla="*/ 1067 w 1635"/>
                  <a:gd name="T67" fmla="*/ 1539 h 1643"/>
                  <a:gd name="T68" fmla="*/ 1333 w 1635"/>
                  <a:gd name="T69" fmla="*/ 1643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5" h="1643">
                    <a:moveTo>
                      <a:pt x="1635" y="1573"/>
                    </a:moveTo>
                    <a:lnTo>
                      <a:pt x="1635" y="1573"/>
                    </a:lnTo>
                    <a:lnTo>
                      <a:pt x="1627" y="1493"/>
                    </a:lnTo>
                    <a:lnTo>
                      <a:pt x="1617" y="1413"/>
                    </a:lnTo>
                    <a:lnTo>
                      <a:pt x="1603" y="1335"/>
                    </a:lnTo>
                    <a:lnTo>
                      <a:pt x="1585" y="1259"/>
                    </a:lnTo>
                    <a:lnTo>
                      <a:pt x="1565" y="1183"/>
                    </a:lnTo>
                    <a:lnTo>
                      <a:pt x="1539" y="1109"/>
                    </a:lnTo>
                    <a:lnTo>
                      <a:pt x="1511" y="1035"/>
                    </a:lnTo>
                    <a:lnTo>
                      <a:pt x="1481" y="965"/>
                    </a:lnTo>
                    <a:lnTo>
                      <a:pt x="1447" y="895"/>
                    </a:lnTo>
                    <a:lnTo>
                      <a:pt x="1409" y="829"/>
                    </a:lnTo>
                    <a:lnTo>
                      <a:pt x="1369" y="763"/>
                    </a:lnTo>
                    <a:lnTo>
                      <a:pt x="1325" y="701"/>
                    </a:lnTo>
                    <a:lnTo>
                      <a:pt x="1279" y="640"/>
                    </a:lnTo>
                    <a:lnTo>
                      <a:pt x="1231" y="580"/>
                    </a:lnTo>
                    <a:lnTo>
                      <a:pt x="1181" y="524"/>
                    </a:lnTo>
                    <a:lnTo>
                      <a:pt x="1127" y="470"/>
                    </a:lnTo>
                    <a:lnTo>
                      <a:pt x="1071" y="418"/>
                    </a:lnTo>
                    <a:lnTo>
                      <a:pt x="1013" y="370"/>
                    </a:lnTo>
                    <a:lnTo>
                      <a:pt x="951" y="322"/>
                    </a:lnTo>
                    <a:lnTo>
                      <a:pt x="888" y="278"/>
                    </a:lnTo>
                    <a:lnTo>
                      <a:pt x="822" y="238"/>
                    </a:lnTo>
                    <a:lnTo>
                      <a:pt x="756" y="200"/>
                    </a:lnTo>
                    <a:lnTo>
                      <a:pt x="688" y="164"/>
                    </a:lnTo>
                    <a:lnTo>
                      <a:pt x="616" y="132"/>
                    </a:lnTo>
                    <a:lnTo>
                      <a:pt x="544" y="104"/>
                    </a:lnTo>
                    <a:lnTo>
                      <a:pt x="472" y="78"/>
                    </a:lnTo>
                    <a:lnTo>
                      <a:pt x="396" y="56"/>
                    </a:lnTo>
                    <a:lnTo>
                      <a:pt x="320" y="38"/>
                    </a:lnTo>
                    <a:lnTo>
                      <a:pt x="242" y="22"/>
                    </a:lnTo>
                    <a:lnTo>
                      <a:pt x="162" y="12"/>
                    </a:lnTo>
                    <a:lnTo>
                      <a:pt x="82" y="4"/>
                    </a:lnTo>
                    <a:lnTo>
                      <a:pt x="0" y="0"/>
                    </a:lnTo>
                    <a:lnTo>
                      <a:pt x="66" y="310"/>
                    </a:lnTo>
                    <a:lnTo>
                      <a:pt x="10" y="574"/>
                    </a:lnTo>
                    <a:lnTo>
                      <a:pt x="10" y="574"/>
                    </a:lnTo>
                    <a:lnTo>
                      <a:pt x="64" y="578"/>
                    </a:lnTo>
                    <a:lnTo>
                      <a:pt x="114" y="584"/>
                    </a:lnTo>
                    <a:lnTo>
                      <a:pt x="166" y="592"/>
                    </a:lnTo>
                    <a:lnTo>
                      <a:pt x="216" y="602"/>
                    </a:lnTo>
                    <a:lnTo>
                      <a:pt x="266" y="614"/>
                    </a:lnTo>
                    <a:lnTo>
                      <a:pt x="314" y="628"/>
                    </a:lnTo>
                    <a:lnTo>
                      <a:pt x="362" y="646"/>
                    </a:lnTo>
                    <a:lnTo>
                      <a:pt x="408" y="664"/>
                    </a:lnTo>
                    <a:lnTo>
                      <a:pt x="452" y="684"/>
                    </a:lnTo>
                    <a:lnTo>
                      <a:pt x="498" y="707"/>
                    </a:lnTo>
                    <a:lnTo>
                      <a:pt x="540" y="731"/>
                    </a:lnTo>
                    <a:lnTo>
                      <a:pt x="582" y="757"/>
                    </a:lnTo>
                    <a:lnTo>
                      <a:pt x="622" y="785"/>
                    </a:lnTo>
                    <a:lnTo>
                      <a:pt x="662" y="815"/>
                    </a:lnTo>
                    <a:lnTo>
                      <a:pt x="700" y="847"/>
                    </a:lnTo>
                    <a:lnTo>
                      <a:pt x="736" y="881"/>
                    </a:lnTo>
                    <a:lnTo>
                      <a:pt x="770" y="915"/>
                    </a:lnTo>
                    <a:lnTo>
                      <a:pt x="804" y="953"/>
                    </a:lnTo>
                    <a:lnTo>
                      <a:pt x="834" y="991"/>
                    </a:lnTo>
                    <a:lnTo>
                      <a:pt x="864" y="1029"/>
                    </a:lnTo>
                    <a:lnTo>
                      <a:pt x="892" y="1071"/>
                    </a:lnTo>
                    <a:lnTo>
                      <a:pt x="919" y="1113"/>
                    </a:lnTo>
                    <a:lnTo>
                      <a:pt x="945" y="1155"/>
                    </a:lnTo>
                    <a:lnTo>
                      <a:pt x="967" y="1199"/>
                    </a:lnTo>
                    <a:lnTo>
                      <a:pt x="987" y="1245"/>
                    </a:lnTo>
                    <a:lnTo>
                      <a:pt x="1005" y="1291"/>
                    </a:lnTo>
                    <a:lnTo>
                      <a:pt x="1023" y="1339"/>
                    </a:lnTo>
                    <a:lnTo>
                      <a:pt x="1037" y="1387"/>
                    </a:lnTo>
                    <a:lnTo>
                      <a:pt x="1049" y="1437"/>
                    </a:lnTo>
                    <a:lnTo>
                      <a:pt x="1059" y="1487"/>
                    </a:lnTo>
                    <a:lnTo>
                      <a:pt x="1067" y="1539"/>
                    </a:lnTo>
                    <a:lnTo>
                      <a:pt x="1071" y="1591"/>
                    </a:lnTo>
                    <a:lnTo>
                      <a:pt x="1333" y="1643"/>
                    </a:lnTo>
                    <a:lnTo>
                      <a:pt x="1635" y="1573"/>
                    </a:lnTo>
                    <a:close/>
                  </a:path>
                </a:pathLst>
              </a:custGeom>
              <a:solidFill>
                <a:srgbClr val="94B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5"/>
              <p:cNvSpPr>
                <a:spLocks/>
              </p:cNvSpPr>
              <p:nvPr/>
            </p:nvSpPr>
            <p:spPr bwMode="auto">
              <a:xfrm>
                <a:off x="8361363" y="2309813"/>
                <a:ext cx="720725" cy="720725"/>
              </a:xfrm>
              <a:custGeom>
                <a:avLst/>
                <a:gdLst>
                  <a:gd name="T0" fmla="*/ 222 w 454"/>
                  <a:gd name="T1" fmla="*/ 0 h 454"/>
                  <a:gd name="T2" fmla="*/ 176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4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6" y="6"/>
                    </a:lnTo>
                    <a:lnTo>
                      <a:pt x="156" y="12"/>
                    </a:lnTo>
                    <a:lnTo>
                      <a:pt x="134" y="20"/>
                    </a:lnTo>
                    <a:lnTo>
                      <a:pt x="114"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4" y="418"/>
                    </a:lnTo>
                    <a:lnTo>
                      <a:pt x="124" y="428"/>
                    </a:lnTo>
                    <a:lnTo>
                      <a:pt x="144" y="438"/>
                    </a:lnTo>
                    <a:lnTo>
                      <a:pt x="164" y="446"/>
                    </a:lnTo>
                    <a:lnTo>
                      <a:pt x="186"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solidFill>
                <a:srgbClr val="94B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5</a:t>
                </a:r>
              </a:p>
            </p:txBody>
          </p:sp>
        </p:grpSp>
        <p:grpSp>
          <p:nvGrpSpPr>
            <p:cNvPr id="56" name="Group 55"/>
            <p:cNvGrpSpPr/>
            <p:nvPr/>
          </p:nvGrpSpPr>
          <p:grpSpPr>
            <a:xfrm>
              <a:off x="6248401" y="3503613"/>
              <a:ext cx="2554288" cy="2986087"/>
              <a:chOff x="6248401" y="3503613"/>
              <a:chExt cx="2554288" cy="2986087"/>
            </a:xfrm>
            <a:grpFill/>
          </p:grpSpPr>
          <p:sp>
            <p:nvSpPr>
              <p:cNvPr id="57" name="Freeform 8"/>
              <p:cNvSpPr>
                <a:spLocks/>
              </p:cNvSpPr>
              <p:nvPr/>
            </p:nvSpPr>
            <p:spPr bwMode="auto">
              <a:xfrm>
                <a:off x="6248401" y="3503613"/>
                <a:ext cx="2554288" cy="2601913"/>
              </a:xfrm>
              <a:custGeom>
                <a:avLst/>
                <a:gdLst>
                  <a:gd name="T0" fmla="*/ 1305 w 1609"/>
                  <a:gd name="T1" fmla="*/ 64 h 1639"/>
                  <a:gd name="T2" fmla="*/ 1045 w 1609"/>
                  <a:gd name="T3" fmla="*/ 12 h 1639"/>
                  <a:gd name="T4" fmla="*/ 1037 w 1609"/>
                  <a:gd name="T5" fmla="*/ 114 h 1639"/>
                  <a:gd name="T6" fmla="*/ 1021 w 1609"/>
                  <a:gd name="T7" fmla="*/ 214 h 1639"/>
                  <a:gd name="T8" fmla="*/ 995 w 1609"/>
                  <a:gd name="T9" fmla="*/ 310 h 1639"/>
                  <a:gd name="T10" fmla="*/ 959 w 1609"/>
                  <a:gd name="T11" fmla="*/ 402 h 1639"/>
                  <a:gd name="T12" fmla="*/ 917 w 1609"/>
                  <a:gd name="T13" fmla="*/ 490 h 1639"/>
                  <a:gd name="T14" fmla="*/ 868 w 1609"/>
                  <a:gd name="T15" fmla="*/ 574 h 1639"/>
                  <a:gd name="T16" fmla="*/ 810 w 1609"/>
                  <a:gd name="T17" fmla="*/ 652 h 1639"/>
                  <a:gd name="T18" fmla="*/ 748 w 1609"/>
                  <a:gd name="T19" fmla="*/ 726 h 1639"/>
                  <a:gd name="T20" fmla="*/ 678 w 1609"/>
                  <a:gd name="T21" fmla="*/ 794 h 1639"/>
                  <a:gd name="T22" fmla="*/ 604 w 1609"/>
                  <a:gd name="T23" fmla="*/ 856 h 1639"/>
                  <a:gd name="T24" fmla="*/ 524 w 1609"/>
                  <a:gd name="T25" fmla="*/ 910 h 1639"/>
                  <a:gd name="T26" fmla="*/ 438 w 1609"/>
                  <a:gd name="T27" fmla="*/ 957 h 1639"/>
                  <a:gd name="T28" fmla="*/ 348 w 1609"/>
                  <a:gd name="T29" fmla="*/ 997 h 1639"/>
                  <a:gd name="T30" fmla="*/ 254 w 1609"/>
                  <a:gd name="T31" fmla="*/ 1029 h 1639"/>
                  <a:gd name="T32" fmla="*/ 158 w 1609"/>
                  <a:gd name="T33" fmla="*/ 1053 h 1639"/>
                  <a:gd name="T34" fmla="*/ 58 w 1609"/>
                  <a:gd name="T35" fmla="*/ 1067 h 1639"/>
                  <a:gd name="T36" fmla="*/ 68 w 1609"/>
                  <a:gd name="T37" fmla="*/ 1639 h 1639"/>
                  <a:gd name="T38" fmla="*/ 148 w 1609"/>
                  <a:gd name="T39" fmla="*/ 1631 h 1639"/>
                  <a:gd name="T40" fmla="*/ 302 w 1609"/>
                  <a:gd name="T41" fmla="*/ 1603 h 1639"/>
                  <a:gd name="T42" fmla="*/ 452 w 1609"/>
                  <a:gd name="T43" fmla="*/ 1561 h 1639"/>
                  <a:gd name="T44" fmla="*/ 596 w 1609"/>
                  <a:gd name="T45" fmla="*/ 1507 h 1639"/>
                  <a:gd name="T46" fmla="*/ 734 w 1609"/>
                  <a:gd name="T47" fmla="*/ 1441 h 1639"/>
                  <a:gd name="T48" fmla="*/ 864 w 1609"/>
                  <a:gd name="T49" fmla="*/ 1363 h 1639"/>
                  <a:gd name="T50" fmla="*/ 987 w 1609"/>
                  <a:gd name="T51" fmla="*/ 1273 h 1639"/>
                  <a:gd name="T52" fmla="*/ 1101 w 1609"/>
                  <a:gd name="T53" fmla="*/ 1173 h 1639"/>
                  <a:gd name="T54" fmla="*/ 1203 w 1609"/>
                  <a:gd name="T55" fmla="*/ 1063 h 1639"/>
                  <a:gd name="T56" fmla="*/ 1297 w 1609"/>
                  <a:gd name="T57" fmla="*/ 943 h 1639"/>
                  <a:gd name="T58" fmla="*/ 1379 w 1609"/>
                  <a:gd name="T59" fmla="*/ 818 h 1639"/>
                  <a:gd name="T60" fmla="*/ 1451 w 1609"/>
                  <a:gd name="T61" fmla="*/ 682 h 1639"/>
                  <a:gd name="T62" fmla="*/ 1509 w 1609"/>
                  <a:gd name="T63" fmla="*/ 540 h 1639"/>
                  <a:gd name="T64" fmla="*/ 1555 w 1609"/>
                  <a:gd name="T65" fmla="*/ 392 h 1639"/>
                  <a:gd name="T66" fmla="*/ 1589 w 1609"/>
                  <a:gd name="T67" fmla="*/ 240 h 1639"/>
                  <a:gd name="T68" fmla="*/ 1605 w 1609"/>
                  <a:gd name="T69" fmla="*/ 80 h 1639"/>
                  <a:gd name="T70" fmla="*/ 1609 w 1609"/>
                  <a:gd name="T71"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9" h="1639">
                    <a:moveTo>
                      <a:pt x="1609" y="0"/>
                    </a:moveTo>
                    <a:lnTo>
                      <a:pt x="1305" y="64"/>
                    </a:lnTo>
                    <a:lnTo>
                      <a:pt x="1045" y="12"/>
                    </a:lnTo>
                    <a:lnTo>
                      <a:pt x="1045" y="12"/>
                    </a:lnTo>
                    <a:lnTo>
                      <a:pt x="1043" y="62"/>
                    </a:lnTo>
                    <a:lnTo>
                      <a:pt x="1037" y="114"/>
                    </a:lnTo>
                    <a:lnTo>
                      <a:pt x="1031" y="164"/>
                    </a:lnTo>
                    <a:lnTo>
                      <a:pt x="1021" y="214"/>
                    </a:lnTo>
                    <a:lnTo>
                      <a:pt x="1009" y="262"/>
                    </a:lnTo>
                    <a:lnTo>
                      <a:pt x="995" y="310"/>
                    </a:lnTo>
                    <a:lnTo>
                      <a:pt x="977" y="356"/>
                    </a:lnTo>
                    <a:lnTo>
                      <a:pt x="959" y="402"/>
                    </a:lnTo>
                    <a:lnTo>
                      <a:pt x="939" y="446"/>
                    </a:lnTo>
                    <a:lnTo>
                      <a:pt x="917" y="490"/>
                    </a:lnTo>
                    <a:lnTo>
                      <a:pt x="893" y="532"/>
                    </a:lnTo>
                    <a:lnTo>
                      <a:pt x="868" y="574"/>
                    </a:lnTo>
                    <a:lnTo>
                      <a:pt x="840" y="614"/>
                    </a:lnTo>
                    <a:lnTo>
                      <a:pt x="810" y="652"/>
                    </a:lnTo>
                    <a:lnTo>
                      <a:pt x="780" y="690"/>
                    </a:lnTo>
                    <a:lnTo>
                      <a:pt x="748" y="726"/>
                    </a:lnTo>
                    <a:lnTo>
                      <a:pt x="714" y="760"/>
                    </a:lnTo>
                    <a:lnTo>
                      <a:pt x="678" y="794"/>
                    </a:lnTo>
                    <a:lnTo>
                      <a:pt x="642" y="826"/>
                    </a:lnTo>
                    <a:lnTo>
                      <a:pt x="604" y="856"/>
                    </a:lnTo>
                    <a:lnTo>
                      <a:pt x="564" y="884"/>
                    </a:lnTo>
                    <a:lnTo>
                      <a:pt x="524" y="910"/>
                    </a:lnTo>
                    <a:lnTo>
                      <a:pt x="482" y="933"/>
                    </a:lnTo>
                    <a:lnTo>
                      <a:pt x="438" y="957"/>
                    </a:lnTo>
                    <a:lnTo>
                      <a:pt x="394" y="977"/>
                    </a:lnTo>
                    <a:lnTo>
                      <a:pt x="348" y="997"/>
                    </a:lnTo>
                    <a:lnTo>
                      <a:pt x="302" y="1015"/>
                    </a:lnTo>
                    <a:lnTo>
                      <a:pt x="254" y="1029"/>
                    </a:lnTo>
                    <a:lnTo>
                      <a:pt x="206" y="1043"/>
                    </a:lnTo>
                    <a:lnTo>
                      <a:pt x="158" y="1053"/>
                    </a:lnTo>
                    <a:lnTo>
                      <a:pt x="108" y="1061"/>
                    </a:lnTo>
                    <a:lnTo>
                      <a:pt x="58" y="1067"/>
                    </a:lnTo>
                    <a:lnTo>
                      <a:pt x="0" y="1347"/>
                    </a:lnTo>
                    <a:lnTo>
                      <a:pt x="68" y="1639"/>
                    </a:lnTo>
                    <a:lnTo>
                      <a:pt x="68" y="1639"/>
                    </a:lnTo>
                    <a:lnTo>
                      <a:pt x="148" y="1631"/>
                    </a:lnTo>
                    <a:lnTo>
                      <a:pt x="226" y="1619"/>
                    </a:lnTo>
                    <a:lnTo>
                      <a:pt x="302" y="1603"/>
                    </a:lnTo>
                    <a:lnTo>
                      <a:pt x="378" y="1585"/>
                    </a:lnTo>
                    <a:lnTo>
                      <a:pt x="452" y="1561"/>
                    </a:lnTo>
                    <a:lnTo>
                      <a:pt x="526" y="1537"/>
                    </a:lnTo>
                    <a:lnTo>
                      <a:pt x="596" y="1507"/>
                    </a:lnTo>
                    <a:lnTo>
                      <a:pt x="666" y="1475"/>
                    </a:lnTo>
                    <a:lnTo>
                      <a:pt x="734" y="1441"/>
                    </a:lnTo>
                    <a:lnTo>
                      <a:pt x="800" y="1403"/>
                    </a:lnTo>
                    <a:lnTo>
                      <a:pt x="864" y="1363"/>
                    </a:lnTo>
                    <a:lnTo>
                      <a:pt x="927" y="1319"/>
                    </a:lnTo>
                    <a:lnTo>
                      <a:pt x="987" y="1273"/>
                    </a:lnTo>
                    <a:lnTo>
                      <a:pt x="1045" y="1223"/>
                    </a:lnTo>
                    <a:lnTo>
                      <a:pt x="1101" y="1173"/>
                    </a:lnTo>
                    <a:lnTo>
                      <a:pt x="1153" y="1119"/>
                    </a:lnTo>
                    <a:lnTo>
                      <a:pt x="1203" y="1063"/>
                    </a:lnTo>
                    <a:lnTo>
                      <a:pt x="1251" y="1003"/>
                    </a:lnTo>
                    <a:lnTo>
                      <a:pt x="1297" y="943"/>
                    </a:lnTo>
                    <a:lnTo>
                      <a:pt x="1341" y="882"/>
                    </a:lnTo>
                    <a:lnTo>
                      <a:pt x="1379" y="818"/>
                    </a:lnTo>
                    <a:lnTo>
                      <a:pt x="1417" y="750"/>
                    </a:lnTo>
                    <a:lnTo>
                      <a:pt x="1451" y="682"/>
                    </a:lnTo>
                    <a:lnTo>
                      <a:pt x="1483" y="612"/>
                    </a:lnTo>
                    <a:lnTo>
                      <a:pt x="1509" y="540"/>
                    </a:lnTo>
                    <a:lnTo>
                      <a:pt x="1535" y="468"/>
                    </a:lnTo>
                    <a:lnTo>
                      <a:pt x="1555" y="392"/>
                    </a:lnTo>
                    <a:lnTo>
                      <a:pt x="1573" y="316"/>
                    </a:lnTo>
                    <a:lnTo>
                      <a:pt x="1589" y="240"/>
                    </a:lnTo>
                    <a:lnTo>
                      <a:pt x="1599" y="160"/>
                    </a:lnTo>
                    <a:lnTo>
                      <a:pt x="1605" y="80"/>
                    </a:lnTo>
                    <a:lnTo>
                      <a:pt x="1609" y="0"/>
                    </a:lnTo>
                    <a:lnTo>
                      <a:pt x="1609" y="0"/>
                    </a:lnTo>
                    <a:close/>
                  </a:path>
                </a:pathLst>
              </a:custGeom>
              <a:solidFill>
                <a:srgbClr val="775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p:cNvSpPr>
                <a:spLocks/>
              </p:cNvSpPr>
              <p:nvPr/>
            </p:nvSpPr>
            <p:spPr bwMode="auto">
              <a:xfrm>
                <a:off x="6511926" y="5502275"/>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6" y="546"/>
                    </a:lnTo>
                    <a:lnTo>
                      <a:pt x="536" y="526"/>
                    </a:lnTo>
                    <a:lnTo>
                      <a:pt x="556" y="504"/>
                    </a:lnTo>
                    <a:lnTo>
                      <a:pt x="574" y="480"/>
                    </a:lnTo>
                    <a:lnTo>
                      <a:pt x="588" y="454"/>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9"/>
              <p:cNvSpPr>
                <a:spLocks/>
              </p:cNvSpPr>
              <p:nvPr/>
            </p:nvSpPr>
            <p:spPr bwMode="auto">
              <a:xfrm>
                <a:off x="6645276" y="5635625"/>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6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6" y="418"/>
                    </a:lnTo>
                    <a:lnTo>
                      <a:pt x="124" y="428"/>
                    </a:lnTo>
                    <a:lnTo>
                      <a:pt x="144" y="438"/>
                    </a:lnTo>
                    <a:lnTo>
                      <a:pt x="166" y="446"/>
                    </a:lnTo>
                    <a:lnTo>
                      <a:pt x="188"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p:nvGrpSpPr>
          <p:grpSpPr>
            <a:xfrm>
              <a:off x="2976563" y="3484563"/>
              <a:ext cx="3176588" cy="2630488"/>
              <a:chOff x="2976563" y="3484563"/>
              <a:chExt cx="3176588" cy="2630488"/>
            </a:xfrm>
            <a:grpFill/>
          </p:grpSpPr>
          <p:sp>
            <p:nvSpPr>
              <p:cNvPr id="61" name="Freeform 6"/>
              <p:cNvSpPr>
                <a:spLocks/>
              </p:cNvSpPr>
              <p:nvPr/>
            </p:nvSpPr>
            <p:spPr bwMode="auto">
              <a:xfrm>
                <a:off x="3487738" y="3484563"/>
                <a:ext cx="2665413" cy="2630488"/>
              </a:xfrm>
              <a:custGeom>
                <a:avLst/>
                <a:gdLst>
                  <a:gd name="T0" fmla="*/ 1671 w 1679"/>
                  <a:gd name="T1" fmla="*/ 1085 h 1657"/>
                  <a:gd name="T2" fmla="*/ 1617 w 1679"/>
                  <a:gd name="T3" fmla="*/ 1083 h 1657"/>
                  <a:gd name="T4" fmla="*/ 1511 w 1679"/>
                  <a:gd name="T5" fmla="*/ 1073 h 1657"/>
                  <a:gd name="T6" fmla="*/ 1409 w 1679"/>
                  <a:gd name="T7" fmla="*/ 1051 h 1657"/>
                  <a:gd name="T8" fmla="*/ 1309 w 1679"/>
                  <a:gd name="T9" fmla="*/ 1021 h 1657"/>
                  <a:gd name="T10" fmla="*/ 1215 w 1679"/>
                  <a:gd name="T11" fmla="*/ 983 h 1657"/>
                  <a:gd name="T12" fmla="*/ 1125 w 1679"/>
                  <a:gd name="T13" fmla="*/ 935 h 1657"/>
                  <a:gd name="T14" fmla="*/ 1039 w 1679"/>
                  <a:gd name="T15" fmla="*/ 880 h 1657"/>
                  <a:gd name="T16" fmla="*/ 961 w 1679"/>
                  <a:gd name="T17" fmla="*/ 818 h 1657"/>
                  <a:gd name="T18" fmla="*/ 887 w 1679"/>
                  <a:gd name="T19" fmla="*/ 748 h 1657"/>
                  <a:gd name="T20" fmla="*/ 821 w 1679"/>
                  <a:gd name="T21" fmla="*/ 672 h 1657"/>
                  <a:gd name="T22" fmla="*/ 761 w 1679"/>
                  <a:gd name="T23" fmla="*/ 590 h 1657"/>
                  <a:gd name="T24" fmla="*/ 709 w 1679"/>
                  <a:gd name="T25" fmla="*/ 502 h 1657"/>
                  <a:gd name="T26" fmla="*/ 665 w 1679"/>
                  <a:gd name="T27" fmla="*/ 410 h 1657"/>
                  <a:gd name="T28" fmla="*/ 630 w 1679"/>
                  <a:gd name="T29" fmla="*/ 314 h 1657"/>
                  <a:gd name="T30" fmla="*/ 602 w 1679"/>
                  <a:gd name="T31" fmla="*/ 212 h 1657"/>
                  <a:gd name="T32" fmla="*/ 586 w 1679"/>
                  <a:gd name="T33" fmla="*/ 108 h 1657"/>
                  <a:gd name="T34" fmla="*/ 308 w 1679"/>
                  <a:gd name="T35" fmla="*/ 0 h 1657"/>
                  <a:gd name="T36" fmla="*/ 0 w 1679"/>
                  <a:gd name="T37" fmla="*/ 70 h 1657"/>
                  <a:gd name="T38" fmla="*/ 16 w 1679"/>
                  <a:gd name="T39" fmla="*/ 234 h 1657"/>
                  <a:gd name="T40" fmla="*/ 48 w 1679"/>
                  <a:gd name="T41" fmla="*/ 392 h 1657"/>
                  <a:gd name="T42" fmla="*/ 94 w 1679"/>
                  <a:gd name="T43" fmla="*/ 546 h 1657"/>
                  <a:gd name="T44" fmla="*/ 154 w 1679"/>
                  <a:gd name="T45" fmla="*/ 692 h 1657"/>
                  <a:gd name="T46" fmla="*/ 228 w 1679"/>
                  <a:gd name="T47" fmla="*/ 830 h 1657"/>
                  <a:gd name="T48" fmla="*/ 312 w 1679"/>
                  <a:gd name="T49" fmla="*/ 961 h 1657"/>
                  <a:gd name="T50" fmla="*/ 410 w 1679"/>
                  <a:gd name="T51" fmla="*/ 1083 h 1657"/>
                  <a:gd name="T52" fmla="*/ 518 w 1679"/>
                  <a:gd name="T53" fmla="*/ 1195 h 1657"/>
                  <a:gd name="T54" fmla="*/ 634 w 1679"/>
                  <a:gd name="T55" fmla="*/ 1297 h 1657"/>
                  <a:gd name="T56" fmla="*/ 763 w 1679"/>
                  <a:gd name="T57" fmla="*/ 1387 h 1657"/>
                  <a:gd name="T58" fmla="*/ 897 w 1679"/>
                  <a:gd name="T59" fmla="*/ 1467 h 1657"/>
                  <a:gd name="T60" fmla="*/ 1041 w 1679"/>
                  <a:gd name="T61" fmla="*/ 1533 h 1657"/>
                  <a:gd name="T62" fmla="*/ 1191 w 1679"/>
                  <a:gd name="T63" fmla="*/ 1585 h 1657"/>
                  <a:gd name="T64" fmla="*/ 1345 w 1679"/>
                  <a:gd name="T65" fmla="*/ 1625 h 1657"/>
                  <a:gd name="T66" fmla="*/ 1507 w 1679"/>
                  <a:gd name="T67" fmla="*/ 1647 h 1657"/>
                  <a:gd name="T68" fmla="*/ 1673 w 1679"/>
                  <a:gd name="T69" fmla="*/ 1657 h 1657"/>
                  <a:gd name="T70" fmla="*/ 1679 w 1679"/>
                  <a:gd name="T71" fmla="*/ 1655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9" h="1657">
                    <a:moveTo>
                      <a:pt x="1615" y="1359"/>
                    </a:moveTo>
                    <a:lnTo>
                      <a:pt x="1671" y="1085"/>
                    </a:lnTo>
                    <a:lnTo>
                      <a:pt x="1671" y="1085"/>
                    </a:lnTo>
                    <a:lnTo>
                      <a:pt x="1617" y="1083"/>
                    </a:lnTo>
                    <a:lnTo>
                      <a:pt x="1565" y="1079"/>
                    </a:lnTo>
                    <a:lnTo>
                      <a:pt x="1511" y="1073"/>
                    </a:lnTo>
                    <a:lnTo>
                      <a:pt x="1459" y="1063"/>
                    </a:lnTo>
                    <a:lnTo>
                      <a:pt x="1409" y="1051"/>
                    </a:lnTo>
                    <a:lnTo>
                      <a:pt x="1359" y="1037"/>
                    </a:lnTo>
                    <a:lnTo>
                      <a:pt x="1309" y="1021"/>
                    </a:lnTo>
                    <a:lnTo>
                      <a:pt x="1261" y="1003"/>
                    </a:lnTo>
                    <a:lnTo>
                      <a:pt x="1215" y="983"/>
                    </a:lnTo>
                    <a:lnTo>
                      <a:pt x="1169" y="959"/>
                    </a:lnTo>
                    <a:lnTo>
                      <a:pt x="1125" y="935"/>
                    </a:lnTo>
                    <a:lnTo>
                      <a:pt x="1081" y="908"/>
                    </a:lnTo>
                    <a:lnTo>
                      <a:pt x="1039" y="880"/>
                    </a:lnTo>
                    <a:lnTo>
                      <a:pt x="999" y="850"/>
                    </a:lnTo>
                    <a:lnTo>
                      <a:pt x="961" y="818"/>
                    </a:lnTo>
                    <a:lnTo>
                      <a:pt x="923" y="784"/>
                    </a:lnTo>
                    <a:lnTo>
                      <a:pt x="887" y="748"/>
                    </a:lnTo>
                    <a:lnTo>
                      <a:pt x="853" y="710"/>
                    </a:lnTo>
                    <a:lnTo>
                      <a:pt x="821" y="672"/>
                    </a:lnTo>
                    <a:lnTo>
                      <a:pt x="791" y="632"/>
                    </a:lnTo>
                    <a:lnTo>
                      <a:pt x="761" y="590"/>
                    </a:lnTo>
                    <a:lnTo>
                      <a:pt x="735" y="548"/>
                    </a:lnTo>
                    <a:lnTo>
                      <a:pt x="709" y="502"/>
                    </a:lnTo>
                    <a:lnTo>
                      <a:pt x="687" y="458"/>
                    </a:lnTo>
                    <a:lnTo>
                      <a:pt x="665" y="410"/>
                    </a:lnTo>
                    <a:lnTo>
                      <a:pt x="646" y="362"/>
                    </a:lnTo>
                    <a:lnTo>
                      <a:pt x="630" y="314"/>
                    </a:lnTo>
                    <a:lnTo>
                      <a:pt x="614" y="264"/>
                    </a:lnTo>
                    <a:lnTo>
                      <a:pt x="602" y="212"/>
                    </a:lnTo>
                    <a:lnTo>
                      <a:pt x="594" y="162"/>
                    </a:lnTo>
                    <a:lnTo>
                      <a:pt x="586" y="108"/>
                    </a:lnTo>
                    <a:lnTo>
                      <a:pt x="582" y="56"/>
                    </a:lnTo>
                    <a:lnTo>
                      <a:pt x="308" y="0"/>
                    </a:lnTo>
                    <a:lnTo>
                      <a:pt x="0" y="70"/>
                    </a:lnTo>
                    <a:lnTo>
                      <a:pt x="0" y="70"/>
                    </a:lnTo>
                    <a:lnTo>
                      <a:pt x="6" y="154"/>
                    </a:lnTo>
                    <a:lnTo>
                      <a:pt x="16" y="234"/>
                    </a:lnTo>
                    <a:lnTo>
                      <a:pt x="30" y="314"/>
                    </a:lnTo>
                    <a:lnTo>
                      <a:pt x="48" y="392"/>
                    </a:lnTo>
                    <a:lnTo>
                      <a:pt x="70" y="470"/>
                    </a:lnTo>
                    <a:lnTo>
                      <a:pt x="94" y="546"/>
                    </a:lnTo>
                    <a:lnTo>
                      <a:pt x="122" y="620"/>
                    </a:lnTo>
                    <a:lnTo>
                      <a:pt x="154" y="692"/>
                    </a:lnTo>
                    <a:lnTo>
                      <a:pt x="190" y="762"/>
                    </a:lnTo>
                    <a:lnTo>
                      <a:pt x="228" y="830"/>
                    </a:lnTo>
                    <a:lnTo>
                      <a:pt x="268" y="896"/>
                    </a:lnTo>
                    <a:lnTo>
                      <a:pt x="312" y="961"/>
                    </a:lnTo>
                    <a:lnTo>
                      <a:pt x="360" y="1023"/>
                    </a:lnTo>
                    <a:lnTo>
                      <a:pt x="410" y="1083"/>
                    </a:lnTo>
                    <a:lnTo>
                      <a:pt x="462" y="1139"/>
                    </a:lnTo>
                    <a:lnTo>
                      <a:pt x="518" y="1195"/>
                    </a:lnTo>
                    <a:lnTo>
                      <a:pt x="574" y="1247"/>
                    </a:lnTo>
                    <a:lnTo>
                      <a:pt x="634" y="1297"/>
                    </a:lnTo>
                    <a:lnTo>
                      <a:pt x="699" y="1343"/>
                    </a:lnTo>
                    <a:lnTo>
                      <a:pt x="763" y="1387"/>
                    </a:lnTo>
                    <a:lnTo>
                      <a:pt x="829" y="1429"/>
                    </a:lnTo>
                    <a:lnTo>
                      <a:pt x="897" y="1467"/>
                    </a:lnTo>
                    <a:lnTo>
                      <a:pt x="969" y="1501"/>
                    </a:lnTo>
                    <a:lnTo>
                      <a:pt x="1041" y="1533"/>
                    </a:lnTo>
                    <a:lnTo>
                      <a:pt x="1115" y="1561"/>
                    </a:lnTo>
                    <a:lnTo>
                      <a:pt x="1191" y="1585"/>
                    </a:lnTo>
                    <a:lnTo>
                      <a:pt x="1267" y="1607"/>
                    </a:lnTo>
                    <a:lnTo>
                      <a:pt x="1345" y="1625"/>
                    </a:lnTo>
                    <a:lnTo>
                      <a:pt x="1425" y="1637"/>
                    </a:lnTo>
                    <a:lnTo>
                      <a:pt x="1507" y="1647"/>
                    </a:lnTo>
                    <a:lnTo>
                      <a:pt x="1589" y="1653"/>
                    </a:lnTo>
                    <a:lnTo>
                      <a:pt x="1673" y="1657"/>
                    </a:lnTo>
                    <a:lnTo>
                      <a:pt x="1673" y="1657"/>
                    </a:lnTo>
                    <a:lnTo>
                      <a:pt x="1679" y="1655"/>
                    </a:lnTo>
                    <a:lnTo>
                      <a:pt x="1615" y="13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p:cNvSpPr>
                <a:spLocks/>
              </p:cNvSpPr>
              <p:nvPr/>
            </p:nvSpPr>
            <p:spPr bwMode="auto">
              <a:xfrm>
                <a:off x="2976563" y="3716338"/>
                <a:ext cx="987425" cy="987425"/>
              </a:xfrm>
              <a:custGeom>
                <a:avLst/>
                <a:gdLst>
                  <a:gd name="T0" fmla="*/ 304 w 622"/>
                  <a:gd name="T1" fmla="*/ 0 h 622"/>
                  <a:gd name="T2" fmla="*/ 240 w 622"/>
                  <a:gd name="T3" fmla="*/ 6 h 622"/>
                  <a:gd name="T4" fmla="*/ 182 w 622"/>
                  <a:gd name="T5" fmla="*/ 26 h 622"/>
                  <a:gd name="T6" fmla="*/ 130 w 622"/>
                  <a:gd name="T7" fmla="*/ 56 h 622"/>
                  <a:gd name="T8" fmla="*/ 86 w 622"/>
                  <a:gd name="T9" fmla="*/ 96 h 622"/>
                  <a:gd name="T10" fmla="*/ 48 w 622"/>
                  <a:gd name="T11" fmla="*/ 142 h 622"/>
                  <a:gd name="T12" fmla="*/ 20 w 622"/>
                  <a:gd name="T13" fmla="*/ 196 h 622"/>
                  <a:gd name="T14" fmla="*/ 4 w 622"/>
                  <a:gd name="T15" fmla="*/ 254 h 622"/>
                  <a:gd name="T16" fmla="*/ 0 w 622"/>
                  <a:gd name="T17" fmla="*/ 318 h 622"/>
                  <a:gd name="T18" fmla="*/ 2 w 622"/>
                  <a:gd name="T19" fmla="*/ 350 h 622"/>
                  <a:gd name="T20" fmla="*/ 16 w 622"/>
                  <a:gd name="T21" fmla="*/ 410 h 622"/>
                  <a:gd name="T22" fmla="*/ 40 w 622"/>
                  <a:gd name="T23" fmla="*/ 464 h 622"/>
                  <a:gd name="T24" fmla="*/ 74 w 622"/>
                  <a:gd name="T25" fmla="*/ 514 h 622"/>
                  <a:gd name="T26" fmla="*/ 118 w 622"/>
                  <a:gd name="T27" fmla="*/ 554 h 622"/>
                  <a:gd name="T28" fmla="*/ 168 w 622"/>
                  <a:gd name="T29" fmla="*/ 588 h 622"/>
                  <a:gd name="T30" fmla="*/ 224 w 622"/>
                  <a:gd name="T31" fmla="*/ 610 h 622"/>
                  <a:gd name="T32" fmla="*/ 286 w 622"/>
                  <a:gd name="T33" fmla="*/ 620 h 622"/>
                  <a:gd name="T34" fmla="*/ 318 w 622"/>
                  <a:gd name="T35" fmla="*/ 622 h 622"/>
                  <a:gd name="T36" fmla="*/ 380 w 622"/>
                  <a:gd name="T37" fmla="*/ 614 h 622"/>
                  <a:gd name="T38" fmla="*/ 438 w 622"/>
                  <a:gd name="T39" fmla="*/ 594 h 622"/>
                  <a:gd name="T40" fmla="*/ 490 w 622"/>
                  <a:gd name="T41" fmla="*/ 564 h 622"/>
                  <a:gd name="T42" fmla="*/ 536 w 622"/>
                  <a:gd name="T43" fmla="*/ 526 h 622"/>
                  <a:gd name="T44" fmla="*/ 572 w 622"/>
                  <a:gd name="T45" fmla="*/ 478 h 622"/>
                  <a:gd name="T46" fmla="*/ 600 w 622"/>
                  <a:gd name="T47" fmla="*/ 426 h 622"/>
                  <a:gd name="T48" fmla="*/ 616 w 622"/>
                  <a:gd name="T49" fmla="*/ 366 h 622"/>
                  <a:gd name="T50" fmla="*/ 622 w 622"/>
                  <a:gd name="T51" fmla="*/ 304 h 622"/>
                  <a:gd name="T52" fmla="*/ 620 w 622"/>
                  <a:gd name="T53" fmla="*/ 272 h 622"/>
                  <a:gd name="T54" fmla="*/ 606 w 622"/>
                  <a:gd name="T55" fmla="*/ 212 h 622"/>
                  <a:gd name="T56" fmla="*/ 580 w 622"/>
                  <a:gd name="T57" fmla="*/ 156 h 622"/>
                  <a:gd name="T58" fmla="*/ 546 w 622"/>
                  <a:gd name="T59" fmla="*/ 108 h 622"/>
                  <a:gd name="T60" fmla="*/ 502 w 622"/>
                  <a:gd name="T61" fmla="*/ 66 h 622"/>
                  <a:gd name="T62" fmla="*/ 452 w 622"/>
                  <a:gd name="T63" fmla="*/ 34 h 622"/>
                  <a:gd name="T64" fmla="*/ 396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0" y="6"/>
                    </a:lnTo>
                    <a:lnTo>
                      <a:pt x="212" y="16"/>
                    </a:lnTo>
                    <a:lnTo>
                      <a:pt x="182" y="26"/>
                    </a:lnTo>
                    <a:lnTo>
                      <a:pt x="156" y="40"/>
                    </a:lnTo>
                    <a:lnTo>
                      <a:pt x="130" y="56"/>
                    </a:lnTo>
                    <a:lnTo>
                      <a:pt x="106" y="74"/>
                    </a:lnTo>
                    <a:lnTo>
                      <a:pt x="86" y="96"/>
                    </a:lnTo>
                    <a:lnTo>
                      <a:pt x="66" y="118"/>
                    </a:lnTo>
                    <a:lnTo>
                      <a:pt x="48" y="142"/>
                    </a:lnTo>
                    <a:lnTo>
                      <a:pt x="34" y="168"/>
                    </a:lnTo>
                    <a:lnTo>
                      <a:pt x="20" y="196"/>
                    </a:lnTo>
                    <a:lnTo>
                      <a:pt x="12" y="224"/>
                    </a:lnTo>
                    <a:lnTo>
                      <a:pt x="4" y="254"/>
                    </a:lnTo>
                    <a:lnTo>
                      <a:pt x="0" y="286"/>
                    </a:lnTo>
                    <a:lnTo>
                      <a:pt x="0" y="318"/>
                    </a:lnTo>
                    <a:lnTo>
                      <a:pt x="0" y="318"/>
                    </a:lnTo>
                    <a:lnTo>
                      <a:pt x="2" y="350"/>
                    </a:lnTo>
                    <a:lnTo>
                      <a:pt x="6" y="380"/>
                    </a:lnTo>
                    <a:lnTo>
                      <a:pt x="16" y="410"/>
                    </a:lnTo>
                    <a:lnTo>
                      <a:pt x="26" y="438"/>
                    </a:lnTo>
                    <a:lnTo>
                      <a:pt x="40" y="464"/>
                    </a:lnTo>
                    <a:lnTo>
                      <a:pt x="56" y="490"/>
                    </a:lnTo>
                    <a:lnTo>
                      <a:pt x="74" y="514"/>
                    </a:lnTo>
                    <a:lnTo>
                      <a:pt x="96" y="536"/>
                    </a:lnTo>
                    <a:lnTo>
                      <a:pt x="118" y="554"/>
                    </a:lnTo>
                    <a:lnTo>
                      <a:pt x="142" y="572"/>
                    </a:lnTo>
                    <a:lnTo>
                      <a:pt x="168" y="588"/>
                    </a:lnTo>
                    <a:lnTo>
                      <a:pt x="196" y="600"/>
                    </a:lnTo>
                    <a:lnTo>
                      <a:pt x="224" y="610"/>
                    </a:lnTo>
                    <a:lnTo>
                      <a:pt x="254" y="616"/>
                    </a:lnTo>
                    <a:lnTo>
                      <a:pt x="286" y="620"/>
                    </a:lnTo>
                    <a:lnTo>
                      <a:pt x="318" y="622"/>
                    </a:lnTo>
                    <a:lnTo>
                      <a:pt x="318" y="622"/>
                    </a:lnTo>
                    <a:lnTo>
                      <a:pt x="350" y="620"/>
                    </a:lnTo>
                    <a:lnTo>
                      <a:pt x="380" y="614"/>
                    </a:lnTo>
                    <a:lnTo>
                      <a:pt x="410" y="606"/>
                    </a:lnTo>
                    <a:lnTo>
                      <a:pt x="438" y="594"/>
                    </a:lnTo>
                    <a:lnTo>
                      <a:pt x="464" y="580"/>
                    </a:lnTo>
                    <a:lnTo>
                      <a:pt x="490" y="564"/>
                    </a:lnTo>
                    <a:lnTo>
                      <a:pt x="514" y="546"/>
                    </a:lnTo>
                    <a:lnTo>
                      <a:pt x="536" y="526"/>
                    </a:lnTo>
                    <a:lnTo>
                      <a:pt x="554" y="502"/>
                    </a:lnTo>
                    <a:lnTo>
                      <a:pt x="572" y="478"/>
                    </a:lnTo>
                    <a:lnTo>
                      <a:pt x="588" y="452"/>
                    </a:lnTo>
                    <a:lnTo>
                      <a:pt x="600" y="426"/>
                    </a:lnTo>
                    <a:lnTo>
                      <a:pt x="610" y="396"/>
                    </a:lnTo>
                    <a:lnTo>
                      <a:pt x="616" y="366"/>
                    </a:lnTo>
                    <a:lnTo>
                      <a:pt x="620" y="336"/>
                    </a:lnTo>
                    <a:lnTo>
                      <a:pt x="622" y="304"/>
                    </a:lnTo>
                    <a:lnTo>
                      <a:pt x="622" y="304"/>
                    </a:lnTo>
                    <a:lnTo>
                      <a:pt x="620" y="272"/>
                    </a:lnTo>
                    <a:lnTo>
                      <a:pt x="614" y="240"/>
                    </a:lnTo>
                    <a:lnTo>
                      <a:pt x="606" y="212"/>
                    </a:lnTo>
                    <a:lnTo>
                      <a:pt x="594" y="182"/>
                    </a:lnTo>
                    <a:lnTo>
                      <a:pt x="580" y="156"/>
                    </a:lnTo>
                    <a:lnTo>
                      <a:pt x="564" y="130"/>
                    </a:lnTo>
                    <a:lnTo>
                      <a:pt x="546" y="108"/>
                    </a:lnTo>
                    <a:lnTo>
                      <a:pt x="526" y="86"/>
                    </a:lnTo>
                    <a:lnTo>
                      <a:pt x="502" y="66"/>
                    </a:lnTo>
                    <a:lnTo>
                      <a:pt x="478" y="48"/>
                    </a:lnTo>
                    <a:lnTo>
                      <a:pt x="452" y="34"/>
                    </a:lnTo>
                    <a:lnTo>
                      <a:pt x="424" y="20"/>
                    </a:lnTo>
                    <a:lnTo>
                      <a:pt x="396" y="12"/>
                    </a:lnTo>
                    <a:lnTo>
                      <a:pt x="366"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3"/>
              <p:cNvSpPr>
                <a:spLocks/>
              </p:cNvSpPr>
              <p:nvPr/>
            </p:nvSpPr>
            <p:spPr bwMode="auto">
              <a:xfrm>
                <a:off x="3109913" y="3849688"/>
                <a:ext cx="720725" cy="720725"/>
              </a:xfrm>
              <a:custGeom>
                <a:avLst/>
                <a:gdLst>
                  <a:gd name="T0" fmla="*/ 222 w 454"/>
                  <a:gd name="T1" fmla="*/ 0 h 454"/>
                  <a:gd name="T2" fmla="*/ 176 w 454"/>
                  <a:gd name="T3" fmla="*/ 6 h 454"/>
                  <a:gd name="T4" fmla="*/ 134 w 454"/>
                  <a:gd name="T5" fmla="*/ 20 h 454"/>
                  <a:gd name="T6" fmla="*/ 96 w 454"/>
                  <a:gd name="T7" fmla="*/ 42 h 454"/>
                  <a:gd name="T8" fmla="*/ 62 w 454"/>
                  <a:gd name="T9" fmla="*/ 70 h 454"/>
                  <a:gd name="T10" fmla="*/ 36 w 454"/>
                  <a:gd name="T11" fmla="*/ 104 h 454"/>
                  <a:gd name="T12" fmla="*/ 16 w 454"/>
                  <a:gd name="T13" fmla="*/ 142 h 454"/>
                  <a:gd name="T14" fmla="*/ 4 w 454"/>
                  <a:gd name="T15" fmla="*/ 186 h 454"/>
                  <a:gd name="T16" fmla="*/ 0 w 454"/>
                  <a:gd name="T17" fmla="*/ 232 h 454"/>
                  <a:gd name="T18" fmla="*/ 2 w 454"/>
                  <a:gd name="T19" fmla="*/ 254 h 454"/>
                  <a:gd name="T20" fmla="*/ 12 w 454"/>
                  <a:gd name="T21" fmla="*/ 298 h 454"/>
                  <a:gd name="T22" fmla="*/ 30 w 454"/>
                  <a:gd name="T23" fmla="*/ 338 h 454"/>
                  <a:gd name="T24" fmla="*/ 54 w 454"/>
                  <a:gd name="T25" fmla="*/ 374 h 454"/>
                  <a:gd name="T26" fmla="*/ 86 w 454"/>
                  <a:gd name="T27" fmla="*/ 404 h 454"/>
                  <a:gd name="T28" fmla="*/ 122 w 454"/>
                  <a:gd name="T29" fmla="*/ 428 h 454"/>
                  <a:gd name="T30" fmla="*/ 164 w 454"/>
                  <a:gd name="T31" fmla="*/ 444 h 454"/>
                  <a:gd name="T32" fmla="*/ 208 w 454"/>
                  <a:gd name="T33" fmla="*/ 452 h 454"/>
                  <a:gd name="T34" fmla="*/ 232 w 454"/>
                  <a:gd name="T35" fmla="*/ 454 h 454"/>
                  <a:gd name="T36" fmla="*/ 276 w 454"/>
                  <a:gd name="T37" fmla="*/ 448 h 454"/>
                  <a:gd name="T38" fmla="*/ 320 w 454"/>
                  <a:gd name="T39" fmla="*/ 434 h 454"/>
                  <a:gd name="T40" fmla="*/ 358 w 454"/>
                  <a:gd name="T41" fmla="*/ 412 h 454"/>
                  <a:gd name="T42" fmla="*/ 390 w 454"/>
                  <a:gd name="T43" fmla="*/ 384 h 454"/>
                  <a:gd name="T44" fmla="*/ 418 w 454"/>
                  <a:gd name="T45" fmla="*/ 348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398 w 454"/>
                  <a:gd name="T59" fmla="*/ 78 h 454"/>
                  <a:gd name="T60" fmla="*/ 366 w 454"/>
                  <a:gd name="T61" fmla="*/ 48 h 454"/>
                  <a:gd name="T62" fmla="*/ 330 w 454"/>
                  <a:gd name="T63" fmla="*/ 24 h 454"/>
                  <a:gd name="T64" fmla="*/ 288 w 454"/>
                  <a:gd name="T65" fmla="*/ 8 h 454"/>
                  <a:gd name="T66" fmla="*/ 244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198" y="2"/>
                    </a:lnTo>
                    <a:lnTo>
                      <a:pt x="176" y="6"/>
                    </a:lnTo>
                    <a:lnTo>
                      <a:pt x="154" y="12"/>
                    </a:lnTo>
                    <a:lnTo>
                      <a:pt x="134" y="20"/>
                    </a:lnTo>
                    <a:lnTo>
                      <a:pt x="114" y="30"/>
                    </a:lnTo>
                    <a:lnTo>
                      <a:pt x="96" y="42"/>
                    </a:lnTo>
                    <a:lnTo>
                      <a:pt x="78" y="54"/>
                    </a:lnTo>
                    <a:lnTo>
                      <a:pt x="62" y="70"/>
                    </a:lnTo>
                    <a:lnTo>
                      <a:pt x="48" y="86"/>
                    </a:lnTo>
                    <a:lnTo>
                      <a:pt x="36" y="104"/>
                    </a:lnTo>
                    <a:lnTo>
                      <a:pt x="24" y="122"/>
                    </a:lnTo>
                    <a:lnTo>
                      <a:pt x="16" y="142"/>
                    </a:lnTo>
                    <a:lnTo>
                      <a:pt x="8" y="164"/>
                    </a:lnTo>
                    <a:lnTo>
                      <a:pt x="4" y="186"/>
                    </a:lnTo>
                    <a:lnTo>
                      <a:pt x="0" y="208"/>
                    </a:lnTo>
                    <a:lnTo>
                      <a:pt x="0" y="232"/>
                    </a:lnTo>
                    <a:lnTo>
                      <a:pt x="0" y="232"/>
                    </a:lnTo>
                    <a:lnTo>
                      <a:pt x="2" y="254"/>
                    </a:lnTo>
                    <a:lnTo>
                      <a:pt x="6" y="278"/>
                    </a:lnTo>
                    <a:lnTo>
                      <a:pt x="12" y="298"/>
                    </a:lnTo>
                    <a:lnTo>
                      <a:pt x="20" y="320"/>
                    </a:lnTo>
                    <a:lnTo>
                      <a:pt x="30" y="338"/>
                    </a:lnTo>
                    <a:lnTo>
                      <a:pt x="42" y="358"/>
                    </a:lnTo>
                    <a:lnTo>
                      <a:pt x="54" y="374"/>
                    </a:lnTo>
                    <a:lnTo>
                      <a:pt x="70" y="390"/>
                    </a:lnTo>
                    <a:lnTo>
                      <a:pt x="86" y="404"/>
                    </a:lnTo>
                    <a:lnTo>
                      <a:pt x="104" y="418"/>
                    </a:lnTo>
                    <a:lnTo>
                      <a:pt x="122" y="428"/>
                    </a:lnTo>
                    <a:lnTo>
                      <a:pt x="142" y="438"/>
                    </a:lnTo>
                    <a:lnTo>
                      <a:pt x="164" y="444"/>
                    </a:lnTo>
                    <a:lnTo>
                      <a:pt x="186" y="450"/>
                    </a:lnTo>
                    <a:lnTo>
                      <a:pt x="208" y="452"/>
                    </a:lnTo>
                    <a:lnTo>
                      <a:pt x="232" y="454"/>
                    </a:lnTo>
                    <a:lnTo>
                      <a:pt x="232" y="454"/>
                    </a:lnTo>
                    <a:lnTo>
                      <a:pt x="254" y="452"/>
                    </a:lnTo>
                    <a:lnTo>
                      <a:pt x="276" y="448"/>
                    </a:lnTo>
                    <a:lnTo>
                      <a:pt x="298" y="442"/>
                    </a:lnTo>
                    <a:lnTo>
                      <a:pt x="320" y="434"/>
                    </a:lnTo>
                    <a:lnTo>
                      <a:pt x="338" y="424"/>
                    </a:lnTo>
                    <a:lnTo>
                      <a:pt x="358" y="412"/>
                    </a:lnTo>
                    <a:lnTo>
                      <a:pt x="374" y="398"/>
                    </a:lnTo>
                    <a:lnTo>
                      <a:pt x="390" y="384"/>
                    </a:lnTo>
                    <a:lnTo>
                      <a:pt x="404" y="366"/>
                    </a:lnTo>
                    <a:lnTo>
                      <a:pt x="418" y="348"/>
                    </a:lnTo>
                    <a:lnTo>
                      <a:pt x="428" y="330"/>
                    </a:lnTo>
                    <a:lnTo>
                      <a:pt x="438" y="310"/>
                    </a:lnTo>
                    <a:lnTo>
                      <a:pt x="444" y="288"/>
                    </a:lnTo>
                    <a:lnTo>
                      <a:pt x="450" y="268"/>
                    </a:lnTo>
                    <a:lnTo>
                      <a:pt x="452" y="244"/>
                    </a:lnTo>
                    <a:lnTo>
                      <a:pt x="454" y="222"/>
                    </a:lnTo>
                    <a:lnTo>
                      <a:pt x="454" y="222"/>
                    </a:lnTo>
                    <a:lnTo>
                      <a:pt x="452" y="198"/>
                    </a:lnTo>
                    <a:lnTo>
                      <a:pt x="448" y="176"/>
                    </a:lnTo>
                    <a:lnTo>
                      <a:pt x="442" y="154"/>
                    </a:lnTo>
                    <a:lnTo>
                      <a:pt x="434" y="134"/>
                    </a:lnTo>
                    <a:lnTo>
                      <a:pt x="424" y="114"/>
                    </a:lnTo>
                    <a:lnTo>
                      <a:pt x="412" y="96"/>
                    </a:lnTo>
                    <a:lnTo>
                      <a:pt x="398" y="78"/>
                    </a:lnTo>
                    <a:lnTo>
                      <a:pt x="384" y="62"/>
                    </a:lnTo>
                    <a:lnTo>
                      <a:pt x="366" y="48"/>
                    </a:lnTo>
                    <a:lnTo>
                      <a:pt x="348" y="36"/>
                    </a:lnTo>
                    <a:lnTo>
                      <a:pt x="330" y="24"/>
                    </a:lnTo>
                    <a:lnTo>
                      <a:pt x="310" y="16"/>
                    </a:lnTo>
                    <a:lnTo>
                      <a:pt x="288" y="8"/>
                    </a:lnTo>
                    <a:lnTo>
                      <a:pt x="268" y="4"/>
                    </a:lnTo>
                    <a:lnTo>
                      <a:pt x="244"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5" name="TextBox 64"/>
          <p:cNvSpPr txBox="1"/>
          <p:nvPr/>
        </p:nvSpPr>
        <p:spPr>
          <a:xfrm>
            <a:off x="4432448" y="1134192"/>
            <a:ext cx="6832758" cy="523220"/>
          </a:xfrm>
          <a:prstGeom prst="rect">
            <a:avLst/>
          </a:prstGeom>
          <a:noFill/>
        </p:spPr>
        <p:txBody>
          <a:bodyPr wrap="square" rtlCol="0">
            <a:spAutoFit/>
          </a:bodyPr>
          <a:lstStyle/>
          <a:p>
            <a:r>
              <a:rPr lang="en-US" sz="2800" b="1" dirty="0"/>
              <a:t>STEP 5:  Conduct Project Research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5" y="162610"/>
            <a:ext cx="4500563" cy="6858000"/>
          </a:xfrm>
          <a:prstGeom prst="rect">
            <a:avLst/>
          </a:prstGeom>
        </p:spPr>
      </p:pic>
      <p:sp>
        <p:nvSpPr>
          <p:cNvPr id="23" name="TextBox 22"/>
          <p:cNvSpPr txBox="1"/>
          <p:nvPr/>
        </p:nvSpPr>
        <p:spPr>
          <a:xfrm>
            <a:off x="4432448" y="2094847"/>
            <a:ext cx="6598599" cy="646331"/>
          </a:xfrm>
          <a:prstGeom prst="rect">
            <a:avLst/>
          </a:prstGeom>
          <a:noFill/>
        </p:spPr>
        <p:txBody>
          <a:bodyPr wrap="square" rtlCol="0">
            <a:spAutoFit/>
          </a:bodyPr>
          <a:lstStyle/>
          <a:p>
            <a:r>
              <a:rPr lang="en-US" dirty="0"/>
              <a:t>Conduct research in accordance with the funding agency’s and the University of South Florida’s policies and terms.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0211" y="3446049"/>
            <a:ext cx="4762500" cy="2381250"/>
          </a:xfrm>
          <a:prstGeom prst="rect">
            <a:avLst/>
          </a:prstGeom>
        </p:spPr>
      </p:pic>
    </p:spTree>
    <p:extLst>
      <p:ext uri="{BB962C8B-B14F-4D97-AF65-F5344CB8AC3E}">
        <p14:creationId xmlns:p14="http://schemas.microsoft.com/office/powerpoint/2010/main" val="69529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29610" y="-5044314"/>
            <a:ext cx="10282237" cy="10088627"/>
            <a:chOff x="2976563" y="368300"/>
            <a:chExt cx="6238875" cy="6121400"/>
          </a:xfrm>
          <a:solidFill>
            <a:srgbClr val="D8B25C"/>
          </a:solidFill>
        </p:grpSpPr>
        <p:grpSp>
          <p:nvGrpSpPr>
            <p:cNvPr id="5" name="Group 4"/>
            <p:cNvGrpSpPr/>
            <p:nvPr/>
          </p:nvGrpSpPr>
          <p:grpSpPr>
            <a:xfrm>
              <a:off x="3484563" y="368300"/>
              <a:ext cx="2627313" cy="3021013"/>
              <a:chOff x="3484563" y="368300"/>
              <a:chExt cx="2627313" cy="3021013"/>
            </a:xfrm>
            <a:grpFill/>
          </p:grpSpPr>
          <p:sp>
            <p:nvSpPr>
              <p:cNvPr id="18" name="Freeform 7"/>
              <p:cNvSpPr>
                <a:spLocks/>
              </p:cNvSpPr>
              <p:nvPr/>
            </p:nvSpPr>
            <p:spPr bwMode="auto">
              <a:xfrm>
                <a:off x="3484563" y="803275"/>
                <a:ext cx="2627313" cy="2586038"/>
              </a:xfrm>
              <a:custGeom>
                <a:avLst/>
                <a:gdLst>
                  <a:gd name="T0" fmla="*/ 582 w 1655"/>
                  <a:gd name="T1" fmla="*/ 1621 h 1629"/>
                  <a:gd name="T2" fmla="*/ 592 w 1655"/>
                  <a:gd name="T3" fmla="*/ 1517 h 1629"/>
                  <a:gd name="T4" fmla="*/ 610 w 1655"/>
                  <a:gd name="T5" fmla="*/ 1417 h 1629"/>
                  <a:gd name="T6" fmla="*/ 638 w 1655"/>
                  <a:gd name="T7" fmla="*/ 1321 h 1629"/>
                  <a:gd name="T8" fmla="*/ 675 w 1655"/>
                  <a:gd name="T9" fmla="*/ 1229 h 1629"/>
                  <a:gd name="T10" fmla="*/ 719 w 1655"/>
                  <a:gd name="T11" fmla="*/ 1139 h 1629"/>
                  <a:gd name="T12" fmla="*/ 771 w 1655"/>
                  <a:gd name="T13" fmla="*/ 1057 h 1629"/>
                  <a:gd name="T14" fmla="*/ 829 w 1655"/>
                  <a:gd name="T15" fmla="*/ 977 h 1629"/>
                  <a:gd name="T16" fmla="*/ 895 w 1655"/>
                  <a:gd name="T17" fmla="*/ 905 h 1629"/>
                  <a:gd name="T18" fmla="*/ 965 w 1655"/>
                  <a:gd name="T19" fmla="*/ 837 h 1629"/>
                  <a:gd name="T20" fmla="*/ 1043 w 1655"/>
                  <a:gd name="T21" fmla="*/ 777 h 1629"/>
                  <a:gd name="T22" fmla="*/ 1125 w 1655"/>
                  <a:gd name="T23" fmla="*/ 723 h 1629"/>
                  <a:gd name="T24" fmla="*/ 1211 w 1655"/>
                  <a:gd name="T25" fmla="*/ 678 h 1629"/>
                  <a:gd name="T26" fmla="*/ 1303 w 1655"/>
                  <a:gd name="T27" fmla="*/ 640 h 1629"/>
                  <a:gd name="T28" fmla="*/ 1399 w 1655"/>
                  <a:gd name="T29" fmla="*/ 610 h 1629"/>
                  <a:gd name="T30" fmla="*/ 1497 w 1655"/>
                  <a:gd name="T31" fmla="*/ 588 h 1629"/>
                  <a:gd name="T32" fmla="*/ 1599 w 1655"/>
                  <a:gd name="T33" fmla="*/ 576 h 1629"/>
                  <a:gd name="T34" fmla="*/ 1583 w 1655"/>
                  <a:gd name="T35" fmla="*/ 0 h 1629"/>
                  <a:gd name="T36" fmla="*/ 1503 w 1655"/>
                  <a:gd name="T37" fmla="*/ 6 h 1629"/>
                  <a:gd name="T38" fmla="*/ 1345 w 1655"/>
                  <a:gd name="T39" fmla="*/ 30 h 1629"/>
                  <a:gd name="T40" fmla="*/ 1191 w 1655"/>
                  <a:gd name="T41" fmla="*/ 68 h 1629"/>
                  <a:gd name="T42" fmla="*/ 1043 w 1655"/>
                  <a:gd name="T43" fmla="*/ 120 h 1629"/>
                  <a:gd name="T44" fmla="*/ 903 w 1655"/>
                  <a:gd name="T45" fmla="*/ 186 h 1629"/>
                  <a:gd name="T46" fmla="*/ 771 w 1655"/>
                  <a:gd name="T47" fmla="*/ 264 h 1629"/>
                  <a:gd name="T48" fmla="*/ 644 w 1655"/>
                  <a:gd name="T49" fmla="*/ 352 h 1629"/>
                  <a:gd name="T50" fmla="*/ 528 w 1655"/>
                  <a:gd name="T51" fmla="*/ 452 h 1629"/>
                  <a:gd name="T52" fmla="*/ 422 w 1655"/>
                  <a:gd name="T53" fmla="*/ 560 h 1629"/>
                  <a:gd name="T54" fmla="*/ 324 w 1655"/>
                  <a:gd name="T55" fmla="*/ 680 h 1629"/>
                  <a:gd name="T56" fmla="*/ 240 w 1655"/>
                  <a:gd name="T57" fmla="*/ 807 h 1629"/>
                  <a:gd name="T58" fmla="*/ 166 w 1655"/>
                  <a:gd name="T59" fmla="*/ 941 h 1629"/>
                  <a:gd name="T60" fmla="*/ 104 w 1655"/>
                  <a:gd name="T61" fmla="*/ 1085 h 1629"/>
                  <a:gd name="T62" fmla="*/ 58 w 1655"/>
                  <a:gd name="T63" fmla="*/ 1233 h 1629"/>
                  <a:gd name="T64" fmla="*/ 24 w 1655"/>
                  <a:gd name="T65" fmla="*/ 1389 h 1629"/>
                  <a:gd name="T66" fmla="*/ 4 w 1655"/>
                  <a:gd name="T67" fmla="*/ 1549 h 1629"/>
                  <a:gd name="T68" fmla="*/ 310 w 1655"/>
                  <a:gd name="T69" fmla="*/ 1565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5" h="1629">
                    <a:moveTo>
                      <a:pt x="582" y="1621"/>
                    </a:moveTo>
                    <a:lnTo>
                      <a:pt x="582" y="1621"/>
                    </a:lnTo>
                    <a:lnTo>
                      <a:pt x="586" y="1569"/>
                    </a:lnTo>
                    <a:lnTo>
                      <a:pt x="592" y="1517"/>
                    </a:lnTo>
                    <a:lnTo>
                      <a:pt x="600" y="1467"/>
                    </a:lnTo>
                    <a:lnTo>
                      <a:pt x="610" y="1417"/>
                    </a:lnTo>
                    <a:lnTo>
                      <a:pt x="624" y="1369"/>
                    </a:lnTo>
                    <a:lnTo>
                      <a:pt x="638" y="1321"/>
                    </a:lnTo>
                    <a:lnTo>
                      <a:pt x="656" y="1275"/>
                    </a:lnTo>
                    <a:lnTo>
                      <a:pt x="675" y="1229"/>
                    </a:lnTo>
                    <a:lnTo>
                      <a:pt x="697" y="1183"/>
                    </a:lnTo>
                    <a:lnTo>
                      <a:pt x="719" y="1139"/>
                    </a:lnTo>
                    <a:lnTo>
                      <a:pt x="745" y="1097"/>
                    </a:lnTo>
                    <a:lnTo>
                      <a:pt x="771" y="1057"/>
                    </a:lnTo>
                    <a:lnTo>
                      <a:pt x="799" y="1017"/>
                    </a:lnTo>
                    <a:lnTo>
                      <a:pt x="829" y="977"/>
                    </a:lnTo>
                    <a:lnTo>
                      <a:pt x="861" y="941"/>
                    </a:lnTo>
                    <a:lnTo>
                      <a:pt x="895" y="905"/>
                    </a:lnTo>
                    <a:lnTo>
                      <a:pt x="929" y="871"/>
                    </a:lnTo>
                    <a:lnTo>
                      <a:pt x="965" y="837"/>
                    </a:lnTo>
                    <a:lnTo>
                      <a:pt x="1003" y="807"/>
                    </a:lnTo>
                    <a:lnTo>
                      <a:pt x="1043" y="777"/>
                    </a:lnTo>
                    <a:lnTo>
                      <a:pt x="1083" y="749"/>
                    </a:lnTo>
                    <a:lnTo>
                      <a:pt x="1125" y="723"/>
                    </a:lnTo>
                    <a:lnTo>
                      <a:pt x="1167" y="699"/>
                    </a:lnTo>
                    <a:lnTo>
                      <a:pt x="1211" y="678"/>
                    </a:lnTo>
                    <a:lnTo>
                      <a:pt x="1257" y="658"/>
                    </a:lnTo>
                    <a:lnTo>
                      <a:pt x="1303" y="640"/>
                    </a:lnTo>
                    <a:lnTo>
                      <a:pt x="1351" y="624"/>
                    </a:lnTo>
                    <a:lnTo>
                      <a:pt x="1399" y="610"/>
                    </a:lnTo>
                    <a:lnTo>
                      <a:pt x="1447" y="598"/>
                    </a:lnTo>
                    <a:lnTo>
                      <a:pt x="1497" y="588"/>
                    </a:lnTo>
                    <a:lnTo>
                      <a:pt x="1549" y="580"/>
                    </a:lnTo>
                    <a:lnTo>
                      <a:pt x="1599" y="576"/>
                    </a:lnTo>
                    <a:lnTo>
                      <a:pt x="1655" y="308"/>
                    </a:lnTo>
                    <a:lnTo>
                      <a:pt x="1583" y="0"/>
                    </a:lnTo>
                    <a:lnTo>
                      <a:pt x="1583" y="0"/>
                    </a:lnTo>
                    <a:lnTo>
                      <a:pt x="1503" y="6"/>
                    </a:lnTo>
                    <a:lnTo>
                      <a:pt x="1423" y="16"/>
                    </a:lnTo>
                    <a:lnTo>
                      <a:pt x="1345" y="30"/>
                    </a:lnTo>
                    <a:lnTo>
                      <a:pt x="1267" y="48"/>
                    </a:lnTo>
                    <a:lnTo>
                      <a:pt x="1191" y="68"/>
                    </a:lnTo>
                    <a:lnTo>
                      <a:pt x="1117" y="94"/>
                    </a:lnTo>
                    <a:lnTo>
                      <a:pt x="1043" y="120"/>
                    </a:lnTo>
                    <a:lnTo>
                      <a:pt x="973" y="152"/>
                    </a:lnTo>
                    <a:lnTo>
                      <a:pt x="903" y="186"/>
                    </a:lnTo>
                    <a:lnTo>
                      <a:pt x="835" y="222"/>
                    </a:lnTo>
                    <a:lnTo>
                      <a:pt x="771" y="264"/>
                    </a:lnTo>
                    <a:lnTo>
                      <a:pt x="707" y="306"/>
                    </a:lnTo>
                    <a:lnTo>
                      <a:pt x="644" y="352"/>
                    </a:lnTo>
                    <a:lnTo>
                      <a:pt x="584" y="400"/>
                    </a:lnTo>
                    <a:lnTo>
                      <a:pt x="528" y="452"/>
                    </a:lnTo>
                    <a:lnTo>
                      <a:pt x="474" y="504"/>
                    </a:lnTo>
                    <a:lnTo>
                      <a:pt x="422" y="560"/>
                    </a:lnTo>
                    <a:lnTo>
                      <a:pt x="372" y="620"/>
                    </a:lnTo>
                    <a:lnTo>
                      <a:pt x="324" y="680"/>
                    </a:lnTo>
                    <a:lnTo>
                      <a:pt x="280" y="741"/>
                    </a:lnTo>
                    <a:lnTo>
                      <a:pt x="240" y="807"/>
                    </a:lnTo>
                    <a:lnTo>
                      <a:pt x="202" y="873"/>
                    </a:lnTo>
                    <a:lnTo>
                      <a:pt x="166" y="941"/>
                    </a:lnTo>
                    <a:lnTo>
                      <a:pt x="134" y="1013"/>
                    </a:lnTo>
                    <a:lnTo>
                      <a:pt x="104" y="1085"/>
                    </a:lnTo>
                    <a:lnTo>
                      <a:pt x="80" y="1159"/>
                    </a:lnTo>
                    <a:lnTo>
                      <a:pt x="58" y="1233"/>
                    </a:lnTo>
                    <a:lnTo>
                      <a:pt x="38" y="1311"/>
                    </a:lnTo>
                    <a:lnTo>
                      <a:pt x="24" y="1389"/>
                    </a:lnTo>
                    <a:lnTo>
                      <a:pt x="12" y="1467"/>
                    </a:lnTo>
                    <a:lnTo>
                      <a:pt x="4" y="1549"/>
                    </a:lnTo>
                    <a:lnTo>
                      <a:pt x="0" y="1629"/>
                    </a:lnTo>
                    <a:lnTo>
                      <a:pt x="310" y="1565"/>
                    </a:lnTo>
                    <a:lnTo>
                      <a:pt x="582" y="16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p:cNvSpPr>
              <p:nvPr/>
            </p:nvSpPr>
            <p:spPr bwMode="auto">
              <a:xfrm>
                <a:off x="4927601" y="368300"/>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0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78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4"/>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6"/>
                    </a:lnTo>
                    <a:lnTo>
                      <a:pt x="286" y="620"/>
                    </a:lnTo>
                    <a:lnTo>
                      <a:pt x="318" y="622"/>
                    </a:lnTo>
                    <a:lnTo>
                      <a:pt x="318" y="622"/>
                    </a:lnTo>
                    <a:lnTo>
                      <a:pt x="350" y="620"/>
                    </a:lnTo>
                    <a:lnTo>
                      <a:pt x="382" y="614"/>
                    </a:lnTo>
                    <a:lnTo>
                      <a:pt x="410" y="606"/>
                    </a:lnTo>
                    <a:lnTo>
                      <a:pt x="440" y="594"/>
                    </a:lnTo>
                    <a:lnTo>
                      <a:pt x="466" y="580"/>
                    </a:lnTo>
                    <a:lnTo>
                      <a:pt x="492" y="564"/>
                    </a:lnTo>
                    <a:lnTo>
                      <a:pt x="516" y="546"/>
                    </a:lnTo>
                    <a:lnTo>
                      <a:pt x="536" y="526"/>
                    </a:lnTo>
                    <a:lnTo>
                      <a:pt x="556" y="504"/>
                    </a:lnTo>
                    <a:lnTo>
                      <a:pt x="574" y="478"/>
                    </a:lnTo>
                    <a:lnTo>
                      <a:pt x="588" y="452"/>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0"/>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060951" y="501650"/>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4 h 454"/>
                  <a:gd name="T20" fmla="*/ 12 w 454"/>
                  <a:gd name="T21" fmla="*/ 298 h 454"/>
                  <a:gd name="T22" fmla="*/ 30 w 454"/>
                  <a:gd name="T23" fmla="*/ 340 h 454"/>
                  <a:gd name="T24" fmla="*/ 56 w 454"/>
                  <a:gd name="T25" fmla="*/ 374 h 454"/>
                  <a:gd name="T26" fmla="*/ 88 w 454"/>
                  <a:gd name="T27" fmla="*/ 404 h 454"/>
                  <a:gd name="T28" fmla="*/ 124 w 454"/>
                  <a:gd name="T29" fmla="*/ 428 h 454"/>
                  <a:gd name="T30" fmla="*/ 166 w 454"/>
                  <a:gd name="T31" fmla="*/ 444 h 454"/>
                  <a:gd name="T32" fmla="*/ 210 w 454"/>
                  <a:gd name="T33" fmla="*/ 452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2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4"/>
                    </a:lnTo>
                    <a:lnTo>
                      <a:pt x="64" y="70"/>
                    </a:lnTo>
                    <a:lnTo>
                      <a:pt x="50" y="86"/>
                    </a:lnTo>
                    <a:lnTo>
                      <a:pt x="36" y="104"/>
                    </a:lnTo>
                    <a:lnTo>
                      <a:pt x="26" y="122"/>
                    </a:lnTo>
                    <a:lnTo>
                      <a:pt x="16" y="144"/>
                    </a:lnTo>
                    <a:lnTo>
                      <a:pt x="10" y="164"/>
                    </a:lnTo>
                    <a:lnTo>
                      <a:pt x="4" y="186"/>
                    </a:lnTo>
                    <a:lnTo>
                      <a:pt x="2" y="208"/>
                    </a:lnTo>
                    <a:lnTo>
                      <a:pt x="0" y="232"/>
                    </a:lnTo>
                    <a:lnTo>
                      <a:pt x="0" y="232"/>
                    </a:lnTo>
                    <a:lnTo>
                      <a:pt x="2" y="254"/>
                    </a:lnTo>
                    <a:lnTo>
                      <a:pt x="6" y="278"/>
                    </a:lnTo>
                    <a:lnTo>
                      <a:pt x="12" y="298"/>
                    </a:lnTo>
                    <a:lnTo>
                      <a:pt x="20" y="320"/>
                    </a:lnTo>
                    <a:lnTo>
                      <a:pt x="30" y="340"/>
                    </a:lnTo>
                    <a:lnTo>
                      <a:pt x="42" y="358"/>
                    </a:lnTo>
                    <a:lnTo>
                      <a:pt x="56" y="374"/>
                    </a:lnTo>
                    <a:lnTo>
                      <a:pt x="70" y="390"/>
                    </a:lnTo>
                    <a:lnTo>
                      <a:pt x="88" y="404"/>
                    </a:lnTo>
                    <a:lnTo>
                      <a:pt x="106" y="418"/>
                    </a:lnTo>
                    <a:lnTo>
                      <a:pt x="124" y="428"/>
                    </a:lnTo>
                    <a:lnTo>
                      <a:pt x="144" y="438"/>
                    </a:lnTo>
                    <a:lnTo>
                      <a:pt x="166" y="444"/>
                    </a:lnTo>
                    <a:lnTo>
                      <a:pt x="188" y="450"/>
                    </a:lnTo>
                    <a:lnTo>
                      <a:pt x="210" y="452"/>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6"/>
                    </a:lnTo>
                    <a:lnTo>
                      <a:pt x="418" y="350"/>
                    </a:lnTo>
                    <a:lnTo>
                      <a:pt x="430" y="330"/>
                    </a:lnTo>
                    <a:lnTo>
                      <a:pt x="438" y="310"/>
                    </a:lnTo>
                    <a:lnTo>
                      <a:pt x="446" y="290"/>
                    </a:lnTo>
                    <a:lnTo>
                      <a:pt x="452" y="268"/>
                    </a:lnTo>
                    <a:lnTo>
                      <a:pt x="454" y="244"/>
                    </a:lnTo>
                    <a:lnTo>
                      <a:pt x="454" y="222"/>
                    </a:lnTo>
                    <a:lnTo>
                      <a:pt x="454" y="222"/>
                    </a:lnTo>
                    <a:lnTo>
                      <a:pt x="452" y="198"/>
                    </a:lnTo>
                    <a:lnTo>
                      <a:pt x="448" y="176"/>
                    </a:lnTo>
                    <a:lnTo>
                      <a:pt x="442" y="154"/>
                    </a:lnTo>
                    <a:lnTo>
                      <a:pt x="434" y="134"/>
                    </a:lnTo>
                    <a:lnTo>
                      <a:pt x="424" y="114"/>
                    </a:lnTo>
                    <a:lnTo>
                      <a:pt x="414"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6203951" y="800100"/>
              <a:ext cx="3011487" cy="2608263"/>
              <a:chOff x="6203951" y="800100"/>
              <a:chExt cx="3011487" cy="2608263"/>
            </a:xfrm>
            <a:grpFill/>
          </p:grpSpPr>
          <p:sp>
            <p:nvSpPr>
              <p:cNvPr id="15" name="Freeform 13"/>
              <p:cNvSpPr>
                <a:spLocks/>
              </p:cNvSpPr>
              <p:nvPr/>
            </p:nvSpPr>
            <p:spPr bwMode="auto">
              <a:xfrm>
                <a:off x="8228013" y="2176463"/>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0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6"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6"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4" y="546"/>
                    </a:lnTo>
                    <a:lnTo>
                      <a:pt x="536" y="526"/>
                    </a:lnTo>
                    <a:lnTo>
                      <a:pt x="556" y="504"/>
                    </a:lnTo>
                    <a:lnTo>
                      <a:pt x="574" y="480"/>
                    </a:lnTo>
                    <a:lnTo>
                      <a:pt x="588" y="454"/>
                    </a:lnTo>
                    <a:lnTo>
                      <a:pt x="600" y="426"/>
                    </a:lnTo>
                    <a:lnTo>
                      <a:pt x="610" y="396"/>
                    </a:lnTo>
                    <a:lnTo>
                      <a:pt x="618" y="366"/>
                    </a:lnTo>
                    <a:lnTo>
                      <a:pt x="622" y="336"/>
                    </a:lnTo>
                    <a:lnTo>
                      <a:pt x="622" y="304"/>
                    </a:lnTo>
                    <a:lnTo>
                      <a:pt x="622" y="304"/>
                    </a:lnTo>
                    <a:lnTo>
                      <a:pt x="620" y="272"/>
                    </a:lnTo>
                    <a:lnTo>
                      <a:pt x="614"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203951" y="800100"/>
                <a:ext cx="2595563" cy="2608263"/>
              </a:xfrm>
              <a:custGeom>
                <a:avLst/>
                <a:gdLst>
                  <a:gd name="T0" fmla="*/ 1635 w 1635"/>
                  <a:gd name="T1" fmla="*/ 1573 h 1643"/>
                  <a:gd name="T2" fmla="*/ 1617 w 1635"/>
                  <a:gd name="T3" fmla="*/ 1413 h 1643"/>
                  <a:gd name="T4" fmla="*/ 1585 w 1635"/>
                  <a:gd name="T5" fmla="*/ 1259 h 1643"/>
                  <a:gd name="T6" fmla="*/ 1539 w 1635"/>
                  <a:gd name="T7" fmla="*/ 1109 h 1643"/>
                  <a:gd name="T8" fmla="*/ 1481 w 1635"/>
                  <a:gd name="T9" fmla="*/ 965 h 1643"/>
                  <a:gd name="T10" fmla="*/ 1409 w 1635"/>
                  <a:gd name="T11" fmla="*/ 829 h 1643"/>
                  <a:gd name="T12" fmla="*/ 1325 w 1635"/>
                  <a:gd name="T13" fmla="*/ 701 h 1643"/>
                  <a:gd name="T14" fmla="*/ 1231 w 1635"/>
                  <a:gd name="T15" fmla="*/ 580 h 1643"/>
                  <a:gd name="T16" fmla="*/ 1127 w 1635"/>
                  <a:gd name="T17" fmla="*/ 470 h 1643"/>
                  <a:gd name="T18" fmla="*/ 1013 w 1635"/>
                  <a:gd name="T19" fmla="*/ 370 h 1643"/>
                  <a:gd name="T20" fmla="*/ 888 w 1635"/>
                  <a:gd name="T21" fmla="*/ 278 h 1643"/>
                  <a:gd name="T22" fmla="*/ 756 w 1635"/>
                  <a:gd name="T23" fmla="*/ 200 h 1643"/>
                  <a:gd name="T24" fmla="*/ 616 w 1635"/>
                  <a:gd name="T25" fmla="*/ 132 h 1643"/>
                  <a:gd name="T26" fmla="*/ 472 w 1635"/>
                  <a:gd name="T27" fmla="*/ 78 h 1643"/>
                  <a:gd name="T28" fmla="*/ 320 w 1635"/>
                  <a:gd name="T29" fmla="*/ 38 h 1643"/>
                  <a:gd name="T30" fmla="*/ 162 w 1635"/>
                  <a:gd name="T31" fmla="*/ 12 h 1643"/>
                  <a:gd name="T32" fmla="*/ 0 w 1635"/>
                  <a:gd name="T33" fmla="*/ 0 h 1643"/>
                  <a:gd name="T34" fmla="*/ 10 w 1635"/>
                  <a:gd name="T35" fmla="*/ 574 h 1643"/>
                  <a:gd name="T36" fmla="*/ 64 w 1635"/>
                  <a:gd name="T37" fmla="*/ 578 h 1643"/>
                  <a:gd name="T38" fmla="*/ 166 w 1635"/>
                  <a:gd name="T39" fmla="*/ 592 h 1643"/>
                  <a:gd name="T40" fmla="*/ 266 w 1635"/>
                  <a:gd name="T41" fmla="*/ 614 h 1643"/>
                  <a:gd name="T42" fmla="*/ 362 w 1635"/>
                  <a:gd name="T43" fmla="*/ 646 h 1643"/>
                  <a:gd name="T44" fmla="*/ 452 w 1635"/>
                  <a:gd name="T45" fmla="*/ 684 h 1643"/>
                  <a:gd name="T46" fmla="*/ 540 w 1635"/>
                  <a:gd name="T47" fmla="*/ 731 h 1643"/>
                  <a:gd name="T48" fmla="*/ 622 w 1635"/>
                  <a:gd name="T49" fmla="*/ 785 h 1643"/>
                  <a:gd name="T50" fmla="*/ 700 w 1635"/>
                  <a:gd name="T51" fmla="*/ 847 h 1643"/>
                  <a:gd name="T52" fmla="*/ 770 w 1635"/>
                  <a:gd name="T53" fmla="*/ 915 h 1643"/>
                  <a:gd name="T54" fmla="*/ 834 w 1635"/>
                  <a:gd name="T55" fmla="*/ 991 h 1643"/>
                  <a:gd name="T56" fmla="*/ 892 w 1635"/>
                  <a:gd name="T57" fmla="*/ 1071 h 1643"/>
                  <a:gd name="T58" fmla="*/ 945 w 1635"/>
                  <a:gd name="T59" fmla="*/ 1155 h 1643"/>
                  <a:gd name="T60" fmla="*/ 987 w 1635"/>
                  <a:gd name="T61" fmla="*/ 1245 h 1643"/>
                  <a:gd name="T62" fmla="*/ 1023 w 1635"/>
                  <a:gd name="T63" fmla="*/ 1339 h 1643"/>
                  <a:gd name="T64" fmla="*/ 1049 w 1635"/>
                  <a:gd name="T65" fmla="*/ 1437 h 1643"/>
                  <a:gd name="T66" fmla="*/ 1067 w 1635"/>
                  <a:gd name="T67" fmla="*/ 1539 h 1643"/>
                  <a:gd name="T68" fmla="*/ 1333 w 1635"/>
                  <a:gd name="T69" fmla="*/ 1643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5" h="1643">
                    <a:moveTo>
                      <a:pt x="1635" y="1573"/>
                    </a:moveTo>
                    <a:lnTo>
                      <a:pt x="1635" y="1573"/>
                    </a:lnTo>
                    <a:lnTo>
                      <a:pt x="1627" y="1493"/>
                    </a:lnTo>
                    <a:lnTo>
                      <a:pt x="1617" y="1413"/>
                    </a:lnTo>
                    <a:lnTo>
                      <a:pt x="1603" y="1335"/>
                    </a:lnTo>
                    <a:lnTo>
                      <a:pt x="1585" y="1259"/>
                    </a:lnTo>
                    <a:lnTo>
                      <a:pt x="1565" y="1183"/>
                    </a:lnTo>
                    <a:lnTo>
                      <a:pt x="1539" y="1109"/>
                    </a:lnTo>
                    <a:lnTo>
                      <a:pt x="1511" y="1035"/>
                    </a:lnTo>
                    <a:lnTo>
                      <a:pt x="1481" y="965"/>
                    </a:lnTo>
                    <a:lnTo>
                      <a:pt x="1447" y="895"/>
                    </a:lnTo>
                    <a:lnTo>
                      <a:pt x="1409" y="829"/>
                    </a:lnTo>
                    <a:lnTo>
                      <a:pt x="1369" y="763"/>
                    </a:lnTo>
                    <a:lnTo>
                      <a:pt x="1325" y="701"/>
                    </a:lnTo>
                    <a:lnTo>
                      <a:pt x="1279" y="640"/>
                    </a:lnTo>
                    <a:lnTo>
                      <a:pt x="1231" y="580"/>
                    </a:lnTo>
                    <a:lnTo>
                      <a:pt x="1181" y="524"/>
                    </a:lnTo>
                    <a:lnTo>
                      <a:pt x="1127" y="470"/>
                    </a:lnTo>
                    <a:lnTo>
                      <a:pt x="1071" y="418"/>
                    </a:lnTo>
                    <a:lnTo>
                      <a:pt x="1013" y="370"/>
                    </a:lnTo>
                    <a:lnTo>
                      <a:pt x="951" y="322"/>
                    </a:lnTo>
                    <a:lnTo>
                      <a:pt x="888" y="278"/>
                    </a:lnTo>
                    <a:lnTo>
                      <a:pt x="822" y="238"/>
                    </a:lnTo>
                    <a:lnTo>
                      <a:pt x="756" y="200"/>
                    </a:lnTo>
                    <a:lnTo>
                      <a:pt x="688" y="164"/>
                    </a:lnTo>
                    <a:lnTo>
                      <a:pt x="616" y="132"/>
                    </a:lnTo>
                    <a:lnTo>
                      <a:pt x="544" y="104"/>
                    </a:lnTo>
                    <a:lnTo>
                      <a:pt x="472" y="78"/>
                    </a:lnTo>
                    <a:lnTo>
                      <a:pt x="396" y="56"/>
                    </a:lnTo>
                    <a:lnTo>
                      <a:pt x="320" y="38"/>
                    </a:lnTo>
                    <a:lnTo>
                      <a:pt x="242" y="22"/>
                    </a:lnTo>
                    <a:lnTo>
                      <a:pt x="162" y="12"/>
                    </a:lnTo>
                    <a:lnTo>
                      <a:pt x="82" y="4"/>
                    </a:lnTo>
                    <a:lnTo>
                      <a:pt x="0" y="0"/>
                    </a:lnTo>
                    <a:lnTo>
                      <a:pt x="66" y="310"/>
                    </a:lnTo>
                    <a:lnTo>
                      <a:pt x="10" y="574"/>
                    </a:lnTo>
                    <a:lnTo>
                      <a:pt x="10" y="574"/>
                    </a:lnTo>
                    <a:lnTo>
                      <a:pt x="64" y="578"/>
                    </a:lnTo>
                    <a:lnTo>
                      <a:pt x="114" y="584"/>
                    </a:lnTo>
                    <a:lnTo>
                      <a:pt x="166" y="592"/>
                    </a:lnTo>
                    <a:lnTo>
                      <a:pt x="216" y="602"/>
                    </a:lnTo>
                    <a:lnTo>
                      <a:pt x="266" y="614"/>
                    </a:lnTo>
                    <a:lnTo>
                      <a:pt x="314" y="628"/>
                    </a:lnTo>
                    <a:lnTo>
                      <a:pt x="362" y="646"/>
                    </a:lnTo>
                    <a:lnTo>
                      <a:pt x="408" y="664"/>
                    </a:lnTo>
                    <a:lnTo>
                      <a:pt x="452" y="684"/>
                    </a:lnTo>
                    <a:lnTo>
                      <a:pt x="498" y="707"/>
                    </a:lnTo>
                    <a:lnTo>
                      <a:pt x="540" y="731"/>
                    </a:lnTo>
                    <a:lnTo>
                      <a:pt x="582" y="757"/>
                    </a:lnTo>
                    <a:lnTo>
                      <a:pt x="622" y="785"/>
                    </a:lnTo>
                    <a:lnTo>
                      <a:pt x="662" y="815"/>
                    </a:lnTo>
                    <a:lnTo>
                      <a:pt x="700" y="847"/>
                    </a:lnTo>
                    <a:lnTo>
                      <a:pt x="736" y="881"/>
                    </a:lnTo>
                    <a:lnTo>
                      <a:pt x="770" y="915"/>
                    </a:lnTo>
                    <a:lnTo>
                      <a:pt x="804" y="953"/>
                    </a:lnTo>
                    <a:lnTo>
                      <a:pt x="834" y="991"/>
                    </a:lnTo>
                    <a:lnTo>
                      <a:pt x="864" y="1029"/>
                    </a:lnTo>
                    <a:lnTo>
                      <a:pt x="892" y="1071"/>
                    </a:lnTo>
                    <a:lnTo>
                      <a:pt x="919" y="1113"/>
                    </a:lnTo>
                    <a:lnTo>
                      <a:pt x="945" y="1155"/>
                    </a:lnTo>
                    <a:lnTo>
                      <a:pt x="967" y="1199"/>
                    </a:lnTo>
                    <a:lnTo>
                      <a:pt x="987" y="1245"/>
                    </a:lnTo>
                    <a:lnTo>
                      <a:pt x="1005" y="1291"/>
                    </a:lnTo>
                    <a:lnTo>
                      <a:pt x="1023" y="1339"/>
                    </a:lnTo>
                    <a:lnTo>
                      <a:pt x="1037" y="1387"/>
                    </a:lnTo>
                    <a:lnTo>
                      <a:pt x="1049" y="1437"/>
                    </a:lnTo>
                    <a:lnTo>
                      <a:pt x="1059" y="1487"/>
                    </a:lnTo>
                    <a:lnTo>
                      <a:pt x="1067" y="1539"/>
                    </a:lnTo>
                    <a:lnTo>
                      <a:pt x="1071" y="1591"/>
                    </a:lnTo>
                    <a:lnTo>
                      <a:pt x="1333" y="1643"/>
                    </a:lnTo>
                    <a:lnTo>
                      <a:pt x="1635" y="1573"/>
                    </a:lnTo>
                    <a:close/>
                  </a:path>
                </a:pathLst>
              </a:custGeom>
              <a:solidFill>
                <a:srgbClr val="94B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8361363" y="2309813"/>
                <a:ext cx="720725" cy="720725"/>
              </a:xfrm>
              <a:custGeom>
                <a:avLst/>
                <a:gdLst>
                  <a:gd name="T0" fmla="*/ 222 w 454"/>
                  <a:gd name="T1" fmla="*/ 0 h 454"/>
                  <a:gd name="T2" fmla="*/ 176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4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6" y="6"/>
                    </a:lnTo>
                    <a:lnTo>
                      <a:pt x="156" y="12"/>
                    </a:lnTo>
                    <a:lnTo>
                      <a:pt x="134" y="20"/>
                    </a:lnTo>
                    <a:lnTo>
                      <a:pt x="114"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4" y="418"/>
                    </a:lnTo>
                    <a:lnTo>
                      <a:pt x="124" y="428"/>
                    </a:lnTo>
                    <a:lnTo>
                      <a:pt x="144" y="438"/>
                    </a:lnTo>
                    <a:lnTo>
                      <a:pt x="164" y="446"/>
                    </a:lnTo>
                    <a:lnTo>
                      <a:pt x="186"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6248401" y="3503613"/>
              <a:ext cx="2554288" cy="2986087"/>
              <a:chOff x="6248401" y="3503613"/>
              <a:chExt cx="2554288" cy="2986087"/>
            </a:xfrm>
            <a:grpFill/>
          </p:grpSpPr>
          <p:sp>
            <p:nvSpPr>
              <p:cNvPr id="12" name="Freeform 8"/>
              <p:cNvSpPr>
                <a:spLocks/>
              </p:cNvSpPr>
              <p:nvPr/>
            </p:nvSpPr>
            <p:spPr bwMode="auto">
              <a:xfrm>
                <a:off x="6248401" y="3503613"/>
                <a:ext cx="2554288" cy="2601913"/>
              </a:xfrm>
              <a:custGeom>
                <a:avLst/>
                <a:gdLst>
                  <a:gd name="T0" fmla="*/ 1305 w 1609"/>
                  <a:gd name="T1" fmla="*/ 64 h 1639"/>
                  <a:gd name="T2" fmla="*/ 1045 w 1609"/>
                  <a:gd name="T3" fmla="*/ 12 h 1639"/>
                  <a:gd name="T4" fmla="*/ 1037 w 1609"/>
                  <a:gd name="T5" fmla="*/ 114 h 1639"/>
                  <a:gd name="T6" fmla="*/ 1021 w 1609"/>
                  <a:gd name="T7" fmla="*/ 214 h 1639"/>
                  <a:gd name="T8" fmla="*/ 995 w 1609"/>
                  <a:gd name="T9" fmla="*/ 310 h 1639"/>
                  <a:gd name="T10" fmla="*/ 959 w 1609"/>
                  <a:gd name="T11" fmla="*/ 402 h 1639"/>
                  <a:gd name="T12" fmla="*/ 917 w 1609"/>
                  <a:gd name="T13" fmla="*/ 490 h 1639"/>
                  <a:gd name="T14" fmla="*/ 868 w 1609"/>
                  <a:gd name="T15" fmla="*/ 574 h 1639"/>
                  <a:gd name="T16" fmla="*/ 810 w 1609"/>
                  <a:gd name="T17" fmla="*/ 652 h 1639"/>
                  <a:gd name="T18" fmla="*/ 748 w 1609"/>
                  <a:gd name="T19" fmla="*/ 726 h 1639"/>
                  <a:gd name="T20" fmla="*/ 678 w 1609"/>
                  <a:gd name="T21" fmla="*/ 794 h 1639"/>
                  <a:gd name="T22" fmla="*/ 604 w 1609"/>
                  <a:gd name="T23" fmla="*/ 856 h 1639"/>
                  <a:gd name="T24" fmla="*/ 524 w 1609"/>
                  <a:gd name="T25" fmla="*/ 910 h 1639"/>
                  <a:gd name="T26" fmla="*/ 438 w 1609"/>
                  <a:gd name="T27" fmla="*/ 957 h 1639"/>
                  <a:gd name="T28" fmla="*/ 348 w 1609"/>
                  <a:gd name="T29" fmla="*/ 997 h 1639"/>
                  <a:gd name="T30" fmla="*/ 254 w 1609"/>
                  <a:gd name="T31" fmla="*/ 1029 h 1639"/>
                  <a:gd name="T32" fmla="*/ 158 w 1609"/>
                  <a:gd name="T33" fmla="*/ 1053 h 1639"/>
                  <a:gd name="T34" fmla="*/ 58 w 1609"/>
                  <a:gd name="T35" fmla="*/ 1067 h 1639"/>
                  <a:gd name="T36" fmla="*/ 68 w 1609"/>
                  <a:gd name="T37" fmla="*/ 1639 h 1639"/>
                  <a:gd name="T38" fmla="*/ 148 w 1609"/>
                  <a:gd name="T39" fmla="*/ 1631 h 1639"/>
                  <a:gd name="T40" fmla="*/ 302 w 1609"/>
                  <a:gd name="T41" fmla="*/ 1603 h 1639"/>
                  <a:gd name="T42" fmla="*/ 452 w 1609"/>
                  <a:gd name="T43" fmla="*/ 1561 h 1639"/>
                  <a:gd name="T44" fmla="*/ 596 w 1609"/>
                  <a:gd name="T45" fmla="*/ 1507 h 1639"/>
                  <a:gd name="T46" fmla="*/ 734 w 1609"/>
                  <a:gd name="T47" fmla="*/ 1441 h 1639"/>
                  <a:gd name="T48" fmla="*/ 864 w 1609"/>
                  <a:gd name="T49" fmla="*/ 1363 h 1639"/>
                  <a:gd name="T50" fmla="*/ 987 w 1609"/>
                  <a:gd name="T51" fmla="*/ 1273 h 1639"/>
                  <a:gd name="T52" fmla="*/ 1101 w 1609"/>
                  <a:gd name="T53" fmla="*/ 1173 h 1639"/>
                  <a:gd name="T54" fmla="*/ 1203 w 1609"/>
                  <a:gd name="T55" fmla="*/ 1063 h 1639"/>
                  <a:gd name="T56" fmla="*/ 1297 w 1609"/>
                  <a:gd name="T57" fmla="*/ 943 h 1639"/>
                  <a:gd name="T58" fmla="*/ 1379 w 1609"/>
                  <a:gd name="T59" fmla="*/ 818 h 1639"/>
                  <a:gd name="T60" fmla="*/ 1451 w 1609"/>
                  <a:gd name="T61" fmla="*/ 682 h 1639"/>
                  <a:gd name="T62" fmla="*/ 1509 w 1609"/>
                  <a:gd name="T63" fmla="*/ 540 h 1639"/>
                  <a:gd name="T64" fmla="*/ 1555 w 1609"/>
                  <a:gd name="T65" fmla="*/ 392 h 1639"/>
                  <a:gd name="T66" fmla="*/ 1589 w 1609"/>
                  <a:gd name="T67" fmla="*/ 240 h 1639"/>
                  <a:gd name="T68" fmla="*/ 1605 w 1609"/>
                  <a:gd name="T69" fmla="*/ 80 h 1639"/>
                  <a:gd name="T70" fmla="*/ 1609 w 1609"/>
                  <a:gd name="T71"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9" h="1639">
                    <a:moveTo>
                      <a:pt x="1609" y="0"/>
                    </a:moveTo>
                    <a:lnTo>
                      <a:pt x="1305" y="64"/>
                    </a:lnTo>
                    <a:lnTo>
                      <a:pt x="1045" y="12"/>
                    </a:lnTo>
                    <a:lnTo>
                      <a:pt x="1045" y="12"/>
                    </a:lnTo>
                    <a:lnTo>
                      <a:pt x="1043" y="62"/>
                    </a:lnTo>
                    <a:lnTo>
                      <a:pt x="1037" y="114"/>
                    </a:lnTo>
                    <a:lnTo>
                      <a:pt x="1031" y="164"/>
                    </a:lnTo>
                    <a:lnTo>
                      <a:pt x="1021" y="214"/>
                    </a:lnTo>
                    <a:lnTo>
                      <a:pt x="1009" y="262"/>
                    </a:lnTo>
                    <a:lnTo>
                      <a:pt x="995" y="310"/>
                    </a:lnTo>
                    <a:lnTo>
                      <a:pt x="977" y="356"/>
                    </a:lnTo>
                    <a:lnTo>
                      <a:pt x="959" y="402"/>
                    </a:lnTo>
                    <a:lnTo>
                      <a:pt x="939" y="446"/>
                    </a:lnTo>
                    <a:lnTo>
                      <a:pt x="917" y="490"/>
                    </a:lnTo>
                    <a:lnTo>
                      <a:pt x="893" y="532"/>
                    </a:lnTo>
                    <a:lnTo>
                      <a:pt x="868" y="574"/>
                    </a:lnTo>
                    <a:lnTo>
                      <a:pt x="840" y="614"/>
                    </a:lnTo>
                    <a:lnTo>
                      <a:pt x="810" y="652"/>
                    </a:lnTo>
                    <a:lnTo>
                      <a:pt x="780" y="690"/>
                    </a:lnTo>
                    <a:lnTo>
                      <a:pt x="748" y="726"/>
                    </a:lnTo>
                    <a:lnTo>
                      <a:pt x="714" y="760"/>
                    </a:lnTo>
                    <a:lnTo>
                      <a:pt x="678" y="794"/>
                    </a:lnTo>
                    <a:lnTo>
                      <a:pt x="642" y="826"/>
                    </a:lnTo>
                    <a:lnTo>
                      <a:pt x="604" y="856"/>
                    </a:lnTo>
                    <a:lnTo>
                      <a:pt x="564" y="884"/>
                    </a:lnTo>
                    <a:lnTo>
                      <a:pt x="524" y="910"/>
                    </a:lnTo>
                    <a:lnTo>
                      <a:pt x="482" y="933"/>
                    </a:lnTo>
                    <a:lnTo>
                      <a:pt x="438" y="957"/>
                    </a:lnTo>
                    <a:lnTo>
                      <a:pt x="394" y="977"/>
                    </a:lnTo>
                    <a:lnTo>
                      <a:pt x="348" y="997"/>
                    </a:lnTo>
                    <a:lnTo>
                      <a:pt x="302" y="1015"/>
                    </a:lnTo>
                    <a:lnTo>
                      <a:pt x="254" y="1029"/>
                    </a:lnTo>
                    <a:lnTo>
                      <a:pt x="206" y="1043"/>
                    </a:lnTo>
                    <a:lnTo>
                      <a:pt x="158" y="1053"/>
                    </a:lnTo>
                    <a:lnTo>
                      <a:pt x="108" y="1061"/>
                    </a:lnTo>
                    <a:lnTo>
                      <a:pt x="58" y="1067"/>
                    </a:lnTo>
                    <a:lnTo>
                      <a:pt x="0" y="1347"/>
                    </a:lnTo>
                    <a:lnTo>
                      <a:pt x="68" y="1639"/>
                    </a:lnTo>
                    <a:lnTo>
                      <a:pt x="68" y="1639"/>
                    </a:lnTo>
                    <a:lnTo>
                      <a:pt x="148" y="1631"/>
                    </a:lnTo>
                    <a:lnTo>
                      <a:pt x="226" y="1619"/>
                    </a:lnTo>
                    <a:lnTo>
                      <a:pt x="302" y="1603"/>
                    </a:lnTo>
                    <a:lnTo>
                      <a:pt x="378" y="1585"/>
                    </a:lnTo>
                    <a:lnTo>
                      <a:pt x="452" y="1561"/>
                    </a:lnTo>
                    <a:lnTo>
                      <a:pt x="526" y="1537"/>
                    </a:lnTo>
                    <a:lnTo>
                      <a:pt x="596" y="1507"/>
                    </a:lnTo>
                    <a:lnTo>
                      <a:pt x="666" y="1475"/>
                    </a:lnTo>
                    <a:lnTo>
                      <a:pt x="734" y="1441"/>
                    </a:lnTo>
                    <a:lnTo>
                      <a:pt x="800" y="1403"/>
                    </a:lnTo>
                    <a:lnTo>
                      <a:pt x="864" y="1363"/>
                    </a:lnTo>
                    <a:lnTo>
                      <a:pt x="927" y="1319"/>
                    </a:lnTo>
                    <a:lnTo>
                      <a:pt x="987" y="1273"/>
                    </a:lnTo>
                    <a:lnTo>
                      <a:pt x="1045" y="1223"/>
                    </a:lnTo>
                    <a:lnTo>
                      <a:pt x="1101" y="1173"/>
                    </a:lnTo>
                    <a:lnTo>
                      <a:pt x="1153" y="1119"/>
                    </a:lnTo>
                    <a:lnTo>
                      <a:pt x="1203" y="1063"/>
                    </a:lnTo>
                    <a:lnTo>
                      <a:pt x="1251" y="1003"/>
                    </a:lnTo>
                    <a:lnTo>
                      <a:pt x="1297" y="943"/>
                    </a:lnTo>
                    <a:lnTo>
                      <a:pt x="1341" y="882"/>
                    </a:lnTo>
                    <a:lnTo>
                      <a:pt x="1379" y="818"/>
                    </a:lnTo>
                    <a:lnTo>
                      <a:pt x="1417" y="750"/>
                    </a:lnTo>
                    <a:lnTo>
                      <a:pt x="1451" y="682"/>
                    </a:lnTo>
                    <a:lnTo>
                      <a:pt x="1483" y="612"/>
                    </a:lnTo>
                    <a:lnTo>
                      <a:pt x="1509" y="540"/>
                    </a:lnTo>
                    <a:lnTo>
                      <a:pt x="1535" y="468"/>
                    </a:lnTo>
                    <a:lnTo>
                      <a:pt x="1555" y="392"/>
                    </a:lnTo>
                    <a:lnTo>
                      <a:pt x="1573" y="316"/>
                    </a:lnTo>
                    <a:lnTo>
                      <a:pt x="1589" y="240"/>
                    </a:lnTo>
                    <a:lnTo>
                      <a:pt x="1599" y="160"/>
                    </a:lnTo>
                    <a:lnTo>
                      <a:pt x="1605" y="80"/>
                    </a:lnTo>
                    <a:lnTo>
                      <a:pt x="1609" y="0"/>
                    </a:lnTo>
                    <a:lnTo>
                      <a:pt x="1609" y="0"/>
                    </a:lnTo>
                    <a:close/>
                  </a:path>
                </a:pathLst>
              </a:custGeom>
              <a:solidFill>
                <a:srgbClr val="775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p:nvSpPr>
            <p:spPr bwMode="auto">
              <a:xfrm>
                <a:off x="6511926" y="5502275"/>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6" y="546"/>
                    </a:lnTo>
                    <a:lnTo>
                      <a:pt x="536" y="526"/>
                    </a:lnTo>
                    <a:lnTo>
                      <a:pt x="556" y="504"/>
                    </a:lnTo>
                    <a:lnTo>
                      <a:pt x="574" y="480"/>
                    </a:lnTo>
                    <a:lnTo>
                      <a:pt x="588" y="454"/>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solidFill>
                <a:srgbClr val="775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9"/>
              <p:cNvSpPr>
                <a:spLocks/>
              </p:cNvSpPr>
              <p:nvPr/>
            </p:nvSpPr>
            <p:spPr bwMode="auto">
              <a:xfrm>
                <a:off x="6645276" y="5635625"/>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6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6" y="418"/>
                    </a:lnTo>
                    <a:lnTo>
                      <a:pt x="124" y="428"/>
                    </a:lnTo>
                    <a:lnTo>
                      <a:pt x="144" y="438"/>
                    </a:lnTo>
                    <a:lnTo>
                      <a:pt x="166" y="446"/>
                    </a:lnTo>
                    <a:lnTo>
                      <a:pt x="188"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solidFill>
                <a:srgbClr val="775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6</a:t>
                </a:r>
              </a:p>
            </p:txBody>
          </p:sp>
        </p:grpSp>
        <p:grpSp>
          <p:nvGrpSpPr>
            <p:cNvPr id="8" name="Group 7"/>
            <p:cNvGrpSpPr/>
            <p:nvPr/>
          </p:nvGrpSpPr>
          <p:grpSpPr>
            <a:xfrm>
              <a:off x="2976563" y="3484563"/>
              <a:ext cx="3176588" cy="2630488"/>
              <a:chOff x="2976563" y="3484563"/>
              <a:chExt cx="3176588" cy="2630488"/>
            </a:xfrm>
            <a:grpFill/>
          </p:grpSpPr>
          <p:sp>
            <p:nvSpPr>
              <p:cNvPr id="9" name="Freeform 6"/>
              <p:cNvSpPr>
                <a:spLocks/>
              </p:cNvSpPr>
              <p:nvPr/>
            </p:nvSpPr>
            <p:spPr bwMode="auto">
              <a:xfrm>
                <a:off x="3487738" y="3484563"/>
                <a:ext cx="2665413" cy="2630488"/>
              </a:xfrm>
              <a:custGeom>
                <a:avLst/>
                <a:gdLst>
                  <a:gd name="T0" fmla="*/ 1671 w 1679"/>
                  <a:gd name="T1" fmla="*/ 1085 h 1657"/>
                  <a:gd name="T2" fmla="*/ 1617 w 1679"/>
                  <a:gd name="T3" fmla="*/ 1083 h 1657"/>
                  <a:gd name="T4" fmla="*/ 1511 w 1679"/>
                  <a:gd name="T5" fmla="*/ 1073 h 1657"/>
                  <a:gd name="T6" fmla="*/ 1409 w 1679"/>
                  <a:gd name="T7" fmla="*/ 1051 h 1657"/>
                  <a:gd name="T8" fmla="*/ 1309 w 1679"/>
                  <a:gd name="T9" fmla="*/ 1021 h 1657"/>
                  <a:gd name="T10" fmla="*/ 1215 w 1679"/>
                  <a:gd name="T11" fmla="*/ 983 h 1657"/>
                  <a:gd name="T12" fmla="*/ 1125 w 1679"/>
                  <a:gd name="T13" fmla="*/ 935 h 1657"/>
                  <a:gd name="T14" fmla="*/ 1039 w 1679"/>
                  <a:gd name="T15" fmla="*/ 880 h 1657"/>
                  <a:gd name="T16" fmla="*/ 961 w 1679"/>
                  <a:gd name="T17" fmla="*/ 818 h 1657"/>
                  <a:gd name="T18" fmla="*/ 887 w 1679"/>
                  <a:gd name="T19" fmla="*/ 748 h 1657"/>
                  <a:gd name="T20" fmla="*/ 821 w 1679"/>
                  <a:gd name="T21" fmla="*/ 672 h 1657"/>
                  <a:gd name="T22" fmla="*/ 761 w 1679"/>
                  <a:gd name="T23" fmla="*/ 590 h 1657"/>
                  <a:gd name="T24" fmla="*/ 709 w 1679"/>
                  <a:gd name="T25" fmla="*/ 502 h 1657"/>
                  <a:gd name="T26" fmla="*/ 665 w 1679"/>
                  <a:gd name="T27" fmla="*/ 410 h 1657"/>
                  <a:gd name="T28" fmla="*/ 630 w 1679"/>
                  <a:gd name="T29" fmla="*/ 314 h 1657"/>
                  <a:gd name="T30" fmla="*/ 602 w 1679"/>
                  <a:gd name="T31" fmla="*/ 212 h 1657"/>
                  <a:gd name="T32" fmla="*/ 586 w 1679"/>
                  <a:gd name="T33" fmla="*/ 108 h 1657"/>
                  <a:gd name="T34" fmla="*/ 308 w 1679"/>
                  <a:gd name="T35" fmla="*/ 0 h 1657"/>
                  <a:gd name="T36" fmla="*/ 0 w 1679"/>
                  <a:gd name="T37" fmla="*/ 70 h 1657"/>
                  <a:gd name="T38" fmla="*/ 16 w 1679"/>
                  <a:gd name="T39" fmla="*/ 234 h 1657"/>
                  <a:gd name="T40" fmla="*/ 48 w 1679"/>
                  <a:gd name="T41" fmla="*/ 392 h 1657"/>
                  <a:gd name="T42" fmla="*/ 94 w 1679"/>
                  <a:gd name="T43" fmla="*/ 546 h 1657"/>
                  <a:gd name="T44" fmla="*/ 154 w 1679"/>
                  <a:gd name="T45" fmla="*/ 692 h 1657"/>
                  <a:gd name="T46" fmla="*/ 228 w 1679"/>
                  <a:gd name="T47" fmla="*/ 830 h 1657"/>
                  <a:gd name="T48" fmla="*/ 312 w 1679"/>
                  <a:gd name="T49" fmla="*/ 961 h 1657"/>
                  <a:gd name="T50" fmla="*/ 410 w 1679"/>
                  <a:gd name="T51" fmla="*/ 1083 h 1657"/>
                  <a:gd name="T52" fmla="*/ 518 w 1679"/>
                  <a:gd name="T53" fmla="*/ 1195 h 1657"/>
                  <a:gd name="T54" fmla="*/ 634 w 1679"/>
                  <a:gd name="T55" fmla="*/ 1297 h 1657"/>
                  <a:gd name="T56" fmla="*/ 763 w 1679"/>
                  <a:gd name="T57" fmla="*/ 1387 h 1657"/>
                  <a:gd name="T58" fmla="*/ 897 w 1679"/>
                  <a:gd name="T59" fmla="*/ 1467 h 1657"/>
                  <a:gd name="T60" fmla="*/ 1041 w 1679"/>
                  <a:gd name="T61" fmla="*/ 1533 h 1657"/>
                  <a:gd name="T62" fmla="*/ 1191 w 1679"/>
                  <a:gd name="T63" fmla="*/ 1585 h 1657"/>
                  <a:gd name="T64" fmla="*/ 1345 w 1679"/>
                  <a:gd name="T65" fmla="*/ 1625 h 1657"/>
                  <a:gd name="T66" fmla="*/ 1507 w 1679"/>
                  <a:gd name="T67" fmla="*/ 1647 h 1657"/>
                  <a:gd name="T68" fmla="*/ 1673 w 1679"/>
                  <a:gd name="T69" fmla="*/ 1657 h 1657"/>
                  <a:gd name="T70" fmla="*/ 1679 w 1679"/>
                  <a:gd name="T71" fmla="*/ 1655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9" h="1657">
                    <a:moveTo>
                      <a:pt x="1615" y="1359"/>
                    </a:moveTo>
                    <a:lnTo>
                      <a:pt x="1671" y="1085"/>
                    </a:lnTo>
                    <a:lnTo>
                      <a:pt x="1671" y="1085"/>
                    </a:lnTo>
                    <a:lnTo>
                      <a:pt x="1617" y="1083"/>
                    </a:lnTo>
                    <a:lnTo>
                      <a:pt x="1565" y="1079"/>
                    </a:lnTo>
                    <a:lnTo>
                      <a:pt x="1511" y="1073"/>
                    </a:lnTo>
                    <a:lnTo>
                      <a:pt x="1459" y="1063"/>
                    </a:lnTo>
                    <a:lnTo>
                      <a:pt x="1409" y="1051"/>
                    </a:lnTo>
                    <a:lnTo>
                      <a:pt x="1359" y="1037"/>
                    </a:lnTo>
                    <a:lnTo>
                      <a:pt x="1309" y="1021"/>
                    </a:lnTo>
                    <a:lnTo>
                      <a:pt x="1261" y="1003"/>
                    </a:lnTo>
                    <a:lnTo>
                      <a:pt x="1215" y="983"/>
                    </a:lnTo>
                    <a:lnTo>
                      <a:pt x="1169" y="959"/>
                    </a:lnTo>
                    <a:lnTo>
                      <a:pt x="1125" y="935"/>
                    </a:lnTo>
                    <a:lnTo>
                      <a:pt x="1081" y="908"/>
                    </a:lnTo>
                    <a:lnTo>
                      <a:pt x="1039" y="880"/>
                    </a:lnTo>
                    <a:lnTo>
                      <a:pt x="999" y="850"/>
                    </a:lnTo>
                    <a:lnTo>
                      <a:pt x="961" y="818"/>
                    </a:lnTo>
                    <a:lnTo>
                      <a:pt x="923" y="784"/>
                    </a:lnTo>
                    <a:lnTo>
                      <a:pt x="887" y="748"/>
                    </a:lnTo>
                    <a:lnTo>
                      <a:pt x="853" y="710"/>
                    </a:lnTo>
                    <a:lnTo>
                      <a:pt x="821" y="672"/>
                    </a:lnTo>
                    <a:lnTo>
                      <a:pt x="791" y="632"/>
                    </a:lnTo>
                    <a:lnTo>
                      <a:pt x="761" y="590"/>
                    </a:lnTo>
                    <a:lnTo>
                      <a:pt x="735" y="548"/>
                    </a:lnTo>
                    <a:lnTo>
                      <a:pt x="709" y="502"/>
                    </a:lnTo>
                    <a:lnTo>
                      <a:pt x="687" y="458"/>
                    </a:lnTo>
                    <a:lnTo>
                      <a:pt x="665" y="410"/>
                    </a:lnTo>
                    <a:lnTo>
                      <a:pt x="646" y="362"/>
                    </a:lnTo>
                    <a:lnTo>
                      <a:pt x="630" y="314"/>
                    </a:lnTo>
                    <a:lnTo>
                      <a:pt x="614" y="264"/>
                    </a:lnTo>
                    <a:lnTo>
                      <a:pt x="602" y="212"/>
                    </a:lnTo>
                    <a:lnTo>
                      <a:pt x="594" y="162"/>
                    </a:lnTo>
                    <a:lnTo>
                      <a:pt x="586" y="108"/>
                    </a:lnTo>
                    <a:lnTo>
                      <a:pt x="582" y="56"/>
                    </a:lnTo>
                    <a:lnTo>
                      <a:pt x="308" y="0"/>
                    </a:lnTo>
                    <a:lnTo>
                      <a:pt x="0" y="70"/>
                    </a:lnTo>
                    <a:lnTo>
                      <a:pt x="0" y="70"/>
                    </a:lnTo>
                    <a:lnTo>
                      <a:pt x="6" y="154"/>
                    </a:lnTo>
                    <a:lnTo>
                      <a:pt x="16" y="234"/>
                    </a:lnTo>
                    <a:lnTo>
                      <a:pt x="30" y="314"/>
                    </a:lnTo>
                    <a:lnTo>
                      <a:pt x="48" y="392"/>
                    </a:lnTo>
                    <a:lnTo>
                      <a:pt x="70" y="470"/>
                    </a:lnTo>
                    <a:lnTo>
                      <a:pt x="94" y="546"/>
                    </a:lnTo>
                    <a:lnTo>
                      <a:pt x="122" y="620"/>
                    </a:lnTo>
                    <a:lnTo>
                      <a:pt x="154" y="692"/>
                    </a:lnTo>
                    <a:lnTo>
                      <a:pt x="190" y="762"/>
                    </a:lnTo>
                    <a:lnTo>
                      <a:pt x="228" y="830"/>
                    </a:lnTo>
                    <a:lnTo>
                      <a:pt x="268" y="896"/>
                    </a:lnTo>
                    <a:lnTo>
                      <a:pt x="312" y="961"/>
                    </a:lnTo>
                    <a:lnTo>
                      <a:pt x="360" y="1023"/>
                    </a:lnTo>
                    <a:lnTo>
                      <a:pt x="410" y="1083"/>
                    </a:lnTo>
                    <a:lnTo>
                      <a:pt x="462" y="1139"/>
                    </a:lnTo>
                    <a:lnTo>
                      <a:pt x="518" y="1195"/>
                    </a:lnTo>
                    <a:lnTo>
                      <a:pt x="574" y="1247"/>
                    </a:lnTo>
                    <a:lnTo>
                      <a:pt x="634" y="1297"/>
                    </a:lnTo>
                    <a:lnTo>
                      <a:pt x="699" y="1343"/>
                    </a:lnTo>
                    <a:lnTo>
                      <a:pt x="763" y="1387"/>
                    </a:lnTo>
                    <a:lnTo>
                      <a:pt x="829" y="1429"/>
                    </a:lnTo>
                    <a:lnTo>
                      <a:pt x="897" y="1467"/>
                    </a:lnTo>
                    <a:lnTo>
                      <a:pt x="969" y="1501"/>
                    </a:lnTo>
                    <a:lnTo>
                      <a:pt x="1041" y="1533"/>
                    </a:lnTo>
                    <a:lnTo>
                      <a:pt x="1115" y="1561"/>
                    </a:lnTo>
                    <a:lnTo>
                      <a:pt x="1191" y="1585"/>
                    </a:lnTo>
                    <a:lnTo>
                      <a:pt x="1267" y="1607"/>
                    </a:lnTo>
                    <a:lnTo>
                      <a:pt x="1345" y="1625"/>
                    </a:lnTo>
                    <a:lnTo>
                      <a:pt x="1425" y="1637"/>
                    </a:lnTo>
                    <a:lnTo>
                      <a:pt x="1507" y="1647"/>
                    </a:lnTo>
                    <a:lnTo>
                      <a:pt x="1589" y="1653"/>
                    </a:lnTo>
                    <a:lnTo>
                      <a:pt x="1673" y="1657"/>
                    </a:lnTo>
                    <a:lnTo>
                      <a:pt x="1673" y="1657"/>
                    </a:lnTo>
                    <a:lnTo>
                      <a:pt x="1679" y="1655"/>
                    </a:lnTo>
                    <a:lnTo>
                      <a:pt x="1615" y="1359"/>
                    </a:lnTo>
                    <a:close/>
                  </a:path>
                </a:pathLst>
              </a:custGeom>
              <a:solidFill>
                <a:srgbClr val="EBDD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1"/>
              <p:cNvSpPr>
                <a:spLocks/>
              </p:cNvSpPr>
              <p:nvPr/>
            </p:nvSpPr>
            <p:spPr bwMode="auto">
              <a:xfrm>
                <a:off x="2976563" y="3716338"/>
                <a:ext cx="987425" cy="987425"/>
              </a:xfrm>
              <a:custGeom>
                <a:avLst/>
                <a:gdLst>
                  <a:gd name="T0" fmla="*/ 304 w 622"/>
                  <a:gd name="T1" fmla="*/ 0 h 622"/>
                  <a:gd name="T2" fmla="*/ 240 w 622"/>
                  <a:gd name="T3" fmla="*/ 6 h 622"/>
                  <a:gd name="T4" fmla="*/ 182 w 622"/>
                  <a:gd name="T5" fmla="*/ 26 h 622"/>
                  <a:gd name="T6" fmla="*/ 130 w 622"/>
                  <a:gd name="T7" fmla="*/ 56 h 622"/>
                  <a:gd name="T8" fmla="*/ 86 w 622"/>
                  <a:gd name="T9" fmla="*/ 96 h 622"/>
                  <a:gd name="T10" fmla="*/ 48 w 622"/>
                  <a:gd name="T11" fmla="*/ 142 h 622"/>
                  <a:gd name="T12" fmla="*/ 20 w 622"/>
                  <a:gd name="T13" fmla="*/ 196 h 622"/>
                  <a:gd name="T14" fmla="*/ 4 w 622"/>
                  <a:gd name="T15" fmla="*/ 254 h 622"/>
                  <a:gd name="T16" fmla="*/ 0 w 622"/>
                  <a:gd name="T17" fmla="*/ 318 h 622"/>
                  <a:gd name="T18" fmla="*/ 2 w 622"/>
                  <a:gd name="T19" fmla="*/ 350 h 622"/>
                  <a:gd name="T20" fmla="*/ 16 w 622"/>
                  <a:gd name="T21" fmla="*/ 410 h 622"/>
                  <a:gd name="T22" fmla="*/ 40 w 622"/>
                  <a:gd name="T23" fmla="*/ 464 h 622"/>
                  <a:gd name="T24" fmla="*/ 74 w 622"/>
                  <a:gd name="T25" fmla="*/ 514 h 622"/>
                  <a:gd name="T26" fmla="*/ 118 w 622"/>
                  <a:gd name="T27" fmla="*/ 554 h 622"/>
                  <a:gd name="T28" fmla="*/ 168 w 622"/>
                  <a:gd name="T29" fmla="*/ 588 h 622"/>
                  <a:gd name="T30" fmla="*/ 224 w 622"/>
                  <a:gd name="T31" fmla="*/ 610 h 622"/>
                  <a:gd name="T32" fmla="*/ 286 w 622"/>
                  <a:gd name="T33" fmla="*/ 620 h 622"/>
                  <a:gd name="T34" fmla="*/ 318 w 622"/>
                  <a:gd name="T35" fmla="*/ 622 h 622"/>
                  <a:gd name="T36" fmla="*/ 380 w 622"/>
                  <a:gd name="T37" fmla="*/ 614 h 622"/>
                  <a:gd name="T38" fmla="*/ 438 w 622"/>
                  <a:gd name="T39" fmla="*/ 594 h 622"/>
                  <a:gd name="T40" fmla="*/ 490 w 622"/>
                  <a:gd name="T41" fmla="*/ 564 h 622"/>
                  <a:gd name="T42" fmla="*/ 536 w 622"/>
                  <a:gd name="T43" fmla="*/ 526 h 622"/>
                  <a:gd name="T44" fmla="*/ 572 w 622"/>
                  <a:gd name="T45" fmla="*/ 478 h 622"/>
                  <a:gd name="T46" fmla="*/ 600 w 622"/>
                  <a:gd name="T47" fmla="*/ 426 h 622"/>
                  <a:gd name="T48" fmla="*/ 616 w 622"/>
                  <a:gd name="T49" fmla="*/ 366 h 622"/>
                  <a:gd name="T50" fmla="*/ 622 w 622"/>
                  <a:gd name="T51" fmla="*/ 304 h 622"/>
                  <a:gd name="T52" fmla="*/ 620 w 622"/>
                  <a:gd name="T53" fmla="*/ 272 h 622"/>
                  <a:gd name="T54" fmla="*/ 606 w 622"/>
                  <a:gd name="T55" fmla="*/ 212 h 622"/>
                  <a:gd name="T56" fmla="*/ 580 w 622"/>
                  <a:gd name="T57" fmla="*/ 156 h 622"/>
                  <a:gd name="T58" fmla="*/ 546 w 622"/>
                  <a:gd name="T59" fmla="*/ 108 h 622"/>
                  <a:gd name="T60" fmla="*/ 502 w 622"/>
                  <a:gd name="T61" fmla="*/ 66 h 622"/>
                  <a:gd name="T62" fmla="*/ 452 w 622"/>
                  <a:gd name="T63" fmla="*/ 34 h 622"/>
                  <a:gd name="T64" fmla="*/ 396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0" y="6"/>
                    </a:lnTo>
                    <a:lnTo>
                      <a:pt x="212" y="16"/>
                    </a:lnTo>
                    <a:lnTo>
                      <a:pt x="182" y="26"/>
                    </a:lnTo>
                    <a:lnTo>
                      <a:pt x="156" y="40"/>
                    </a:lnTo>
                    <a:lnTo>
                      <a:pt x="130" y="56"/>
                    </a:lnTo>
                    <a:lnTo>
                      <a:pt x="106" y="74"/>
                    </a:lnTo>
                    <a:lnTo>
                      <a:pt x="86" y="96"/>
                    </a:lnTo>
                    <a:lnTo>
                      <a:pt x="66" y="118"/>
                    </a:lnTo>
                    <a:lnTo>
                      <a:pt x="48" y="142"/>
                    </a:lnTo>
                    <a:lnTo>
                      <a:pt x="34" y="168"/>
                    </a:lnTo>
                    <a:lnTo>
                      <a:pt x="20" y="196"/>
                    </a:lnTo>
                    <a:lnTo>
                      <a:pt x="12" y="224"/>
                    </a:lnTo>
                    <a:lnTo>
                      <a:pt x="4" y="254"/>
                    </a:lnTo>
                    <a:lnTo>
                      <a:pt x="0" y="286"/>
                    </a:lnTo>
                    <a:lnTo>
                      <a:pt x="0" y="318"/>
                    </a:lnTo>
                    <a:lnTo>
                      <a:pt x="0" y="318"/>
                    </a:lnTo>
                    <a:lnTo>
                      <a:pt x="2" y="350"/>
                    </a:lnTo>
                    <a:lnTo>
                      <a:pt x="6" y="380"/>
                    </a:lnTo>
                    <a:lnTo>
                      <a:pt x="16" y="410"/>
                    </a:lnTo>
                    <a:lnTo>
                      <a:pt x="26" y="438"/>
                    </a:lnTo>
                    <a:lnTo>
                      <a:pt x="40" y="464"/>
                    </a:lnTo>
                    <a:lnTo>
                      <a:pt x="56" y="490"/>
                    </a:lnTo>
                    <a:lnTo>
                      <a:pt x="74" y="514"/>
                    </a:lnTo>
                    <a:lnTo>
                      <a:pt x="96" y="536"/>
                    </a:lnTo>
                    <a:lnTo>
                      <a:pt x="118" y="554"/>
                    </a:lnTo>
                    <a:lnTo>
                      <a:pt x="142" y="572"/>
                    </a:lnTo>
                    <a:lnTo>
                      <a:pt x="168" y="588"/>
                    </a:lnTo>
                    <a:lnTo>
                      <a:pt x="196" y="600"/>
                    </a:lnTo>
                    <a:lnTo>
                      <a:pt x="224" y="610"/>
                    </a:lnTo>
                    <a:lnTo>
                      <a:pt x="254" y="616"/>
                    </a:lnTo>
                    <a:lnTo>
                      <a:pt x="286" y="620"/>
                    </a:lnTo>
                    <a:lnTo>
                      <a:pt x="318" y="622"/>
                    </a:lnTo>
                    <a:lnTo>
                      <a:pt x="318" y="622"/>
                    </a:lnTo>
                    <a:lnTo>
                      <a:pt x="350" y="620"/>
                    </a:lnTo>
                    <a:lnTo>
                      <a:pt x="380" y="614"/>
                    </a:lnTo>
                    <a:lnTo>
                      <a:pt x="410" y="606"/>
                    </a:lnTo>
                    <a:lnTo>
                      <a:pt x="438" y="594"/>
                    </a:lnTo>
                    <a:lnTo>
                      <a:pt x="464" y="580"/>
                    </a:lnTo>
                    <a:lnTo>
                      <a:pt x="490" y="564"/>
                    </a:lnTo>
                    <a:lnTo>
                      <a:pt x="514" y="546"/>
                    </a:lnTo>
                    <a:lnTo>
                      <a:pt x="536" y="526"/>
                    </a:lnTo>
                    <a:lnTo>
                      <a:pt x="554" y="502"/>
                    </a:lnTo>
                    <a:lnTo>
                      <a:pt x="572" y="478"/>
                    </a:lnTo>
                    <a:lnTo>
                      <a:pt x="588" y="452"/>
                    </a:lnTo>
                    <a:lnTo>
                      <a:pt x="600" y="426"/>
                    </a:lnTo>
                    <a:lnTo>
                      <a:pt x="610" y="396"/>
                    </a:lnTo>
                    <a:lnTo>
                      <a:pt x="616" y="366"/>
                    </a:lnTo>
                    <a:lnTo>
                      <a:pt x="620" y="336"/>
                    </a:lnTo>
                    <a:lnTo>
                      <a:pt x="622" y="304"/>
                    </a:lnTo>
                    <a:lnTo>
                      <a:pt x="622" y="304"/>
                    </a:lnTo>
                    <a:lnTo>
                      <a:pt x="620" y="272"/>
                    </a:lnTo>
                    <a:lnTo>
                      <a:pt x="614" y="240"/>
                    </a:lnTo>
                    <a:lnTo>
                      <a:pt x="606" y="212"/>
                    </a:lnTo>
                    <a:lnTo>
                      <a:pt x="594" y="182"/>
                    </a:lnTo>
                    <a:lnTo>
                      <a:pt x="580" y="156"/>
                    </a:lnTo>
                    <a:lnTo>
                      <a:pt x="564" y="130"/>
                    </a:lnTo>
                    <a:lnTo>
                      <a:pt x="546" y="108"/>
                    </a:lnTo>
                    <a:lnTo>
                      <a:pt x="526" y="86"/>
                    </a:lnTo>
                    <a:lnTo>
                      <a:pt x="502" y="66"/>
                    </a:lnTo>
                    <a:lnTo>
                      <a:pt x="478" y="48"/>
                    </a:lnTo>
                    <a:lnTo>
                      <a:pt x="452" y="34"/>
                    </a:lnTo>
                    <a:lnTo>
                      <a:pt x="424" y="20"/>
                    </a:lnTo>
                    <a:lnTo>
                      <a:pt x="396" y="12"/>
                    </a:lnTo>
                    <a:lnTo>
                      <a:pt x="366"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p:cNvSpPr>
                <a:spLocks/>
              </p:cNvSpPr>
              <p:nvPr/>
            </p:nvSpPr>
            <p:spPr bwMode="auto">
              <a:xfrm>
                <a:off x="3109913" y="3849688"/>
                <a:ext cx="720725" cy="720725"/>
              </a:xfrm>
              <a:custGeom>
                <a:avLst/>
                <a:gdLst>
                  <a:gd name="T0" fmla="*/ 222 w 454"/>
                  <a:gd name="T1" fmla="*/ 0 h 454"/>
                  <a:gd name="T2" fmla="*/ 176 w 454"/>
                  <a:gd name="T3" fmla="*/ 6 h 454"/>
                  <a:gd name="T4" fmla="*/ 134 w 454"/>
                  <a:gd name="T5" fmla="*/ 20 h 454"/>
                  <a:gd name="T6" fmla="*/ 96 w 454"/>
                  <a:gd name="T7" fmla="*/ 42 h 454"/>
                  <a:gd name="T8" fmla="*/ 62 w 454"/>
                  <a:gd name="T9" fmla="*/ 70 h 454"/>
                  <a:gd name="T10" fmla="*/ 36 w 454"/>
                  <a:gd name="T11" fmla="*/ 104 h 454"/>
                  <a:gd name="T12" fmla="*/ 16 w 454"/>
                  <a:gd name="T13" fmla="*/ 142 h 454"/>
                  <a:gd name="T14" fmla="*/ 4 w 454"/>
                  <a:gd name="T15" fmla="*/ 186 h 454"/>
                  <a:gd name="T16" fmla="*/ 0 w 454"/>
                  <a:gd name="T17" fmla="*/ 232 h 454"/>
                  <a:gd name="T18" fmla="*/ 2 w 454"/>
                  <a:gd name="T19" fmla="*/ 254 h 454"/>
                  <a:gd name="T20" fmla="*/ 12 w 454"/>
                  <a:gd name="T21" fmla="*/ 298 h 454"/>
                  <a:gd name="T22" fmla="*/ 30 w 454"/>
                  <a:gd name="T23" fmla="*/ 338 h 454"/>
                  <a:gd name="T24" fmla="*/ 54 w 454"/>
                  <a:gd name="T25" fmla="*/ 374 h 454"/>
                  <a:gd name="T26" fmla="*/ 86 w 454"/>
                  <a:gd name="T27" fmla="*/ 404 h 454"/>
                  <a:gd name="T28" fmla="*/ 122 w 454"/>
                  <a:gd name="T29" fmla="*/ 428 h 454"/>
                  <a:gd name="T30" fmla="*/ 164 w 454"/>
                  <a:gd name="T31" fmla="*/ 444 h 454"/>
                  <a:gd name="T32" fmla="*/ 208 w 454"/>
                  <a:gd name="T33" fmla="*/ 452 h 454"/>
                  <a:gd name="T34" fmla="*/ 232 w 454"/>
                  <a:gd name="T35" fmla="*/ 454 h 454"/>
                  <a:gd name="T36" fmla="*/ 276 w 454"/>
                  <a:gd name="T37" fmla="*/ 448 h 454"/>
                  <a:gd name="T38" fmla="*/ 320 w 454"/>
                  <a:gd name="T39" fmla="*/ 434 h 454"/>
                  <a:gd name="T40" fmla="*/ 358 w 454"/>
                  <a:gd name="T41" fmla="*/ 412 h 454"/>
                  <a:gd name="T42" fmla="*/ 390 w 454"/>
                  <a:gd name="T43" fmla="*/ 384 h 454"/>
                  <a:gd name="T44" fmla="*/ 418 w 454"/>
                  <a:gd name="T45" fmla="*/ 348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398 w 454"/>
                  <a:gd name="T59" fmla="*/ 78 h 454"/>
                  <a:gd name="T60" fmla="*/ 366 w 454"/>
                  <a:gd name="T61" fmla="*/ 48 h 454"/>
                  <a:gd name="T62" fmla="*/ 330 w 454"/>
                  <a:gd name="T63" fmla="*/ 24 h 454"/>
                  <a:gd name="T64" fmla="*/ 288 w 454"/>
                  <a:gd name="T65" fmla="*/ 8 h 454"/>
                  <a:gd name="T66" fmla="*/ 244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198" y="2"/>
                    </a:lnTo>
                    <a:lnTo>
                      <a:pt x="176" y="6"/>
                    </a:lnTo>
                    <a:lnTo>
                      <a:pt x="154" y="12"/>
                    </a:lnTo>
                    <a:lnTo>
                      <a:pt x="134" y="20"/>
                    </a:lnTo>
                    <a:lnTo>
                      <a:pt x="114" y="30"/>
                    </a:lnTo>
                    <a:lnTo>
                      <a:pt x="96" y="42"/>
                    </a:lnTo>
                    <a:lnTo>
                      <a:pt x="78" y="54"/>
                    </a:lnTo>
                    <a:lnTo>
                      <a:pt x="62" y="70"/>
                    </a:lnTo>
                    <a:lnTo>
                      <a:pt x="48" y="86"/>
                    </a:lnTo>
                    <a:lnTo>
                      <a:pt x="36" y="104"/>
                    </a:lnTo>
                    <a:lnTo>
                      <a:pt x="24" y="122"/>
                    </a:lnTo>
                    <a:lnTo>
                      <a:pt x="16" y="142"/>
                    </a:lnTo>
                    <a:lnTo>
                      <a:pt x="8" y="164"/>
                    </a:lnTo>
                    <a:lnTo>
                      <a:pt x="4" y="186"/>
                    </a:lnTo>
                    <a:lnTo>
                      <a:pt x="0" y="208"/>
                    </a:lnTo>
                    <a:lnTo>
                      <a:pt x="0" y="232"/>
                    </a:lnTo>
                    <a:lnTo>
                      <a:pt x="0" y="232"/>
                    </a:lnTo>
                    <a:lnTo>
                      <a:pt x="2" y="254"/>
                    </a:lnTo>
                    <a:lnTo>
                      <a:pt x="6" y="278"/>
                    </a:lnTo>
                    <a:lnTo>
                      <a:pt x="12" y="298"/>
                    </a:lnTo>
                    <a:lnTo>
                      <a:pt x="20" y="320"/>
                    </a:lnTo>
                    <a:lnTo>
                      <a:pt x="30" y="338"/>
                    </a:lnTo>
                    <a:lnTo>
                      <a:pt x="42" y="358"/>
                    </a:lnTo>
                    <a:lnTo>
                      <a:pt x="54" y="374"/>
                    </a:lnTo>
                    <a:lnTo>
                      <a:pt x="70" y="390"/>
                    </a:lnTo>
                    <a:lnTo>
                      <a:pt x="86" y="404"/>
                    </a:lnTo>
                    <a:lnTo>
                      <a:pt x="104" y="418"/>
                    </a:lnTo>
                    <a:lnTo>
                      <a:pt x="122" y="428"/>
                    </a:lnTo>
                    <a:lnTo>
                      <a:pt x="142" y="438"/>
                    </a:lnTo>
                    <a:lnTo>
                      <a:pt x="164" y="444"/>
                    </a:lnTo>
                    <a:lnTo>
                      <a:pt x="186" y="450"/>
                    </a:lnTo>
                    <a:lnTo>
                      <a:pt x="208" y="452"/>
                    </a:lnTo>
                    <a:lnTo>
                      <a:pt x="232" y="454"/>
                    </a:lnTo>
                    <a:lnTo>
                      <a:pt x="232" y="454"/>
                    </a:lnTo>
                    <a:lnTo>
                      <a:pt x="254" y="452"/>
                    </a:lnTo>
                    <a:lnTo>
                      <a:pt x="276" y="448"/>
                    </a:lnTo>
                    <a:lnTo>
                      <a:pt x="298" y="442"/>
                    </a:lnTo>
                    <a:lnTo>
                      <a:pt x="320" y="434"/>
                    </a:lnTo>
                    <a:lnTo>
                      <a:pt x="338" y="424"/>
                    </a:lnTo>
                    <a:lnTo>
                      <a:pt x="358" y="412"/>
                    </a:lnTo>
                    <a:lnTo>
                      <a:pt x="374" y="398"/>
                    </a:lnTo>
                    <a:lnTo>
                      <a:pt x="390" y="384"/>
                    </a:lnTo>
                    <a:lnTo>
                      <a:pt x="404" y="366"/>
                    </a:lnTo>
                    <a:lnTo>
                      <a:pt x="418" y="348"/>
                    </a:lnTo>
                    <a:lnTo>
                      <a:pt x="428" y="330"/>
                    </a:lnTo>
                    <a:lnTo>
                      <a:pt x="438" y="310"/>
                    </a:lnTo>
                    <a:lnTo>
                      <a:pt x="444" y="288"/>
                    </a:lnTo>
                    <a:lnTo>
                      <a:pt x="450" y="268"/>
                    </a:lnTo>
                    <a:lnTo>
                      <a:pt x="452" y="244"/>
                    </a:lnTo>
                    <a:lnTo>
                      <a:pt x="454" y="222"/>
                    </a:lnTo>
                    <a:lnTo>
                      <a:pt x="454" y="222"/>
                    </a:lnTo>
                    <a:lnTo>
                      <a:pt x="452" y="198"/>
                    </a:lnTo>
                    <a:lnTo>
                      <a:pt x="448" y="176"/>
                    </a:lnTo>
                    <a:lnTo>
                      <a:pt x="442" y="154"/>
                    </a:lnTo>
                    <a:lnTo>
                      <a:pt x="434" y="134"/>
                    </a:lnTo>
                    <a:lnTo>
                      <a:pt x="424" y="114"/>
                    </a:lnTo>
                    <a:lnTo>
                      <a:pt x="412" y="96"/>
                    </a:lnTo>
                    <a:lnTo>
                      <a:pt x="398" y="78"/>
                    </a:lnTo>
                    <a:lnTo>
                      <a:pt x="384" y="62"/>
                    </a:lnTo>
                    <a:lnTo>
                      <a:pt x="366" y="48"/>
                    </a:lnTo>
                    <a:lnTo>
                      <a:pt x="348" y="36"/>
                    </a:lnTo>
                    <a:lnTo>
                      <a:pt x="330" y="24"/>
                    </a:lnTo>
                    <a:lnTo>
                      <a:pt x="310" y="16"/>
                    </a:lnTo>
                    <a:lnTo>
                      <a:pt x="288" y="8"/>
                    </a:lnTo>
                    <a:lnTo>
                      <a:pt x="268" y="4"/>
                    </a:lnTo>
                    <a:lnTo>
                      <a:pt x="244"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 name="TextBox 21"/>
          <p:cNvSpPr txBox="1"/>
          <p:nvPr/>
        </p:nvSpPr>
        <p:spPr>
          <a:xfrm>
            <a:off x="4911585" y="1984184"/>
            <a:ext cx="670361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The Principal Investigator (PI) and Co-Investigator(s) (Co-PI or Co-I) will work with University Administration (at the department or college level) to successfully manage the project’s budget and compliance aspects during the funding period.</a:t>
            </a:r>
          </a:p>
          <a:p>
            <a:endParaRPr lang="en-US" dirty="0"/>
          </a:p>
          <a:p>
            <a:pPr marL="285750" indent="-285750">
              <a:buFont typeface="Arial" panose="020B0604020202020204" pitchFamily="34" charset="0"/>
              <a:buChar char="•"/>
            </a:pPr>
            <a:r>
              <a:rPr lang="en-US" dirty="0"/>
              <a:t>The PI will provide support for the project’s fiscal integrity to include regular reconciliation statements, updates on remaining funds/spending rates, upcoming milestone commitments, and reporting deadlines.</a:t>
            </a:r>
          </a:p>
          <a:p>
            <a:endParaRPr lang="en-US" dirty="0"/>
          </a:p>
          <a:p>
            <a:pPr marL="285750" indent="-285750">
              <a:buFont typeface="Arial" panose="020B0604020202020204" pitchFamily="34" charset="0"/>
              <a:buChar char="•"/>
            </a:pPr>
            <a:r>
              <a:rPr lang="en-US" dirty="0"/>
              <a:t>Assistance from various USF supporting personnel (at department and/or college level) is available for payroll assignments, travel arrangements, expense plans, and all fiscal activity.</a:t>
            </a: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065" y="1505072"/>
            <a:ext cx="3660191" cy="5707900"/>
          </a:xfrm>
          <a:prstGeom prst="rect">
            <a:avLst/>
          </a:prstGeom>
        </p:spPr>
      </p:pic>
      <p:sp>
        <p:nvSpPr>
          <p:cNvPr id="2" name="Rectangle 1"/>
          <p:cNvSpPr/>
          <p:nvPr/>
        </p:nvSpPr>
        <p:spPr>
          <a:xfrm>
            <a:off x="4911585" y="1243462"/>
            <a:ext cx="6096000" cy="523220"/>
          </a:xfrm>
          <a:prstGeom prst="rect">
            <a:avLst/>
          </a:prstGeom>
        </p:spPr>
        <p:txBody>
          <a:bodyPr>
            <a:spAutoFit/>
          </a:bodyPr>
          <a:lstStyle/>
          <a:p>
            <a:r>
              <a:rPr lang="en-US" sz="2800" b="1" dirty="0"/>
              <a:t>STEP 6:  Manage Budget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9292" y="266814"/>
            <a:ext cx="2857500" cy="2000250"/>
          </a:xfrm>
          <a:prstGeom prst="rect">
            <a:avLst/>
          </a:prstGeom>
        </p:spPr>
      </p:pic>
    </p:spTree>
    <p:extLst>
      <p:ext uri="{BB962C8B-B14F-4D97-AF65-F5344CB8AC3E}">
        <p14:creationId xmlns:p14="http://schemas.microsoft.com/office/powerpoint/2010/main" val="140211446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34570" y="-5044314"/>
            <a:ext cx="10282237" cy="10088627"/>
            <a:chOff x="2976563" y="368300"/>
            <a:chExt cx="6238875" cy="6121400"/>
          </a:xfrm>
          <a:solidFill>
            <a:srgbClr val="7BA79D"/>
          </a:solidFill>
        </p:grpSpPr>
        <p:grpSp>
          <p:nvGrpSpPr>
            <p:cNvPr id="5" name="Group 4"/>
            <p:cNvGrpSpPr/>
            <p:nvPr/>
          </p:nvGrpSpPr>
          <p:grpSpPr>
            <a:xfrm>
              <a:off x="3484563" y="368300"/>
              <a:ext cx="2627313" cy="3021013"/>
              <a:chOff x="3484563" y="368300"/>
              <a:chExt cx="2627313" cy="3021013"/>
            </a:xfrm>
            <a:grpFill/>
          </p:grpSpPr>
          <p:sp>
            <p:nvSpPr>
              <p:cNvPr id="18" name="Freeform 7"/>
              <p:cNvSpPr>
                <a:spLocks/>
              </p:cNvSpPr>
              <p:nvPr/>
            </p:nvSpPr>
            <p:spPr bwMode="auto">
              <a:xfrm>
                <a:off x="3484563" y="803275"/>
                <a:ext cx="2627313" cy="2586038"/>
              </a:xfrm>
              <a:custGeom>
                <a:avLst/>
                <a:gdLst>
                  <a:gd name="T0" fmla="*/ 582 w 1655"/>
                  <a:gd name="T1" fmla="*/ 1621 h 1629"/>
                  <a:gd name="T2" fmla="*/ 592 w 1655"/>
                  <a:gd name="T3" fmla="*/ 1517 h 1629"/>
                  <a:gd name="T4" fmla="*/ 610 w 1655"/>
                  <a:gd name="T5" fmla="*/ 1417 h 1629"/>
                  <a:gd name="T6" fmla="*/ 638 w 1655"/>
                  <a:gd name="T7" fmla="*/ 1321 h 1629"/>
                  <a:gd name="T8" fmla="*/ 675 w 1655"/>
                  <a:gd name="T9" fmla="*/ 1229 h 1629"/>
                  <a:gd name="T10" fmla="*/ 719 w 1655"/>
                  <a:gd name="T11" fmla="*/ 1139 h 1629"/>
                  <a:gd name="T12" fmla="*/ 771 w 1655"/>
                  <a:gd name="T13" fmla="*/ 1057 h 1629"/>
                  <a:gd name="T14" fmla="*/ 829 w 1655"/>
                  <a:gd name="T15" fmla="*/ 977 h 1629"/>
                  <a:gd name="T16" fmla="*/ 895 w 1655"/>
                  <a:gd name="T17" fmla="*/ 905 h 1629"/>
                  <a:gd name="T18" fmla="*/ 965 w 1655"/>
                  <a:gd name="T19" fmla="*/ 837 h 1629"/>
                  <a:gd name="T20" fmla="*/ 1043 w 1655"/>
                  <a:gd name="T21" fmla="*/ 777 h 1629"/>
                  <a:gd name="T22" fmla="*/ 1125 w 1655"/>
                  <a:gd name="T23" fmla="*/ 723 h 1629"/>
                  <a:gd name="T24" fmla="*/ 1211 w 1655"/>
                  <a:gd name="T25" fmla="*/ 678 h 1629"/>
                  <a:gd name="T26" fmla="*/ 1303 w 1655"/>
                  <a:gd name="T27" fmla="*/ 640 h 1629"/>
                  <a:gd name="T28" fmla="*/ 1399 w 1655"/>
                  <a:gd name="T29" fmla="*/ 610 h 1629"/>
                  <a:gd name="T30" fmla="*/ 1497 w 1655"/>
                  <a:gd name="T31" fmla="*/ 588 h 1629"/>
                  <a:gd name="T32" fmla="*/ 1599 w 1655"/>
                  <a:gd name="T33" fmla="*/ 576 h 1629"/>
                  <a:gd name="T34" fmla="*/ 1583 w 1655"/>
                  <a:gd name="T35" fmla="*/ 0 h 1629"/>
                  <a:gd name="T36" fmla="*/ 1503 w 1655"/>
                  <a:gd name="T37" fmla="*/ 6 h 1629"/>
                  <a:gd name="T38" fmla="*/ 1345 w 1655"/>
                  <a:gd name="T39" fmla="*/ 30 h 1629"/>
                  <a:gd name="T40" fmla="*/ 1191 w 1655"/>
                  <a:gd name="T41" fmla="*/ 68 h 1629"/>
                  <a:gd name="T42" fmla="*/ 1043 w 1655"/>
                  <a:gd name="T43" fmla="*/ 120 h 1629"/>
                  <a:gd name="T44" fmla="*/ 903 w 1655"/>
                  <a:gd name="T45" fmla="*/ 186 h 1629"/>
                  <a:gd name="T46" fmla="*/ 771 w 1655"/>
                  <a:gd name="T47" fmla="*/ 264 h 1629"/>
                  <a:gd name="T48" fmla="*/ 644 w 1655"/>
                  <a:gd name="T49" fmla="*/ 352 h 1629"/>
                  <a:gd name="T50" fmla="*/ 528 w 1655"/>
                  <a:gd name="T51" fmla="*/ 452 h 1629"/>
                  <a:gd name="T52" fmla="*/ 422 w 1655"/>
                  <a:gd name="T53" fmla="*/ 560 h 1629"/>
                  <a:gd name="T54" fmla="*/ 324 w 1655"/>
                  <a:gd name="T55" fmla="*/ 680 h 1629"/>
                  <a:gd name="T56" fmla="*/ 240 w 1655"/>
                  <a:gd name="T57" fmla="*/ 807 h 1629"/>
                  <a:gd name="T58" fmla="*/ 166 w 1655"/>
                  <a:gd name="T59" fmla="*/ 941 h 1629"/>
                  <a:gd name="T60" fmla="*/ 104 w 1655"/>
                  <a:gd name="T61" fmla="*/ 1085 h 1629"/>
                  <a:gd name="T62" fmla="*/ 58 w 1655"/>
                  <a:gd name="T63" fmla="*/ 1233 h 1629"/>
                  <a:gd name="T64" fmla="*/ 24 w 1655"/>
                  <a:gd name="T65" fmla="*/ 1389 h 1629"/>
                  <a:gd name="T66" fmla="*/ 4 w 1655"/>
                  <a:gd name="T67" fmla="*/ 1549 h 1629"/>
                  <a:gd name="T68" fmla="*/ 310 w 1655"/>
                  <a:gd name="T69" fmla="*/ 1565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5" h="1629">
                    <a:moveTo>
                      <a:pt x="582" y="1621"/>
                    </a:moveTo>
                    <a:lnTo>
                      <a:pt x="582" y="1621"/>
                    </a:lnTo>
                    <a:lnTo>
                      <a:pt x="586" y="1569"/>
                    </a:lnTo>
                    <a:lnTo>
                      <a:pt x="592" y="1517"/>
                    </a:lnTo>
                    <a:lnTo>
                      <a:pt x="600" y="1467"/>
                    </a:lnTo>
                    <a:lnTo>
                      <a:pt x="610" y="1417"/>
                    </a:lnTo>
                    <a:lnTo>
                      <a:pt x="624" y="1369"/>
                    </a:lnTo>
                    <a:lnTo>
                      <a:pt x="638" y="1321"/>
                    </a:lnTo>
                    <a:lnTo>
                      <a:pt x="656" y="1275"/>
                    </a:lnTo>
                    <a:lnTo>
                      <a:pt x="675" y="1229"/>
                    </a:lnTo>
                    <a:lnTo>
                      <a:pt x="697" y="1183"/>
                    </a:lnTo>
                    <a:lnTo>
                      <a:pt x="719" y="1139"/>
                    </a:lnTo>
                    <a:lnTo>
                      <a:pt x="745" y="1097"/>
                    </a:lnTo>
                    <a:lnTo>
                      <a:pt x="771" y="1057"/>
                    </a:lnTo>
                    <a:lnTo>
                      <a:pt x="799" y="1017"/>
                    </a:lnTo>
                    <a:lnTo>
                      <a:pt x="829" y="977"/>
                    </a:lnTo>
                    <a:lnTo>
                      <a:pt x="861" y="941"/>
                    </a:lnTo>
                    <a:lnTo>
                      <a:pt x="895" y="905"/>
                    </a:lnTo>
                    <a:lnTo>
                      <a:pt x="929" y="871"/>
                    </a:lnTo>
                    <a:lnTo>
                      <a:pt x="965" y="837"/>
                    </a:lnTo>
                    <a:lnTo>
                      <a:pt x="1003" y="807"/>
                    </a:lnTo>
                    <a:lnTo>
                      <a:pt x="1043" y="777"/>
                    </a:lnTo>
                    <a:lnTo>
                      <a:pt x="1083" y="749"/>
                    </a:lnTo>
                    <a:lnTo>
                      <a:pt x="1125" y="723"/>
                    </a:lnTo>
                    <a:lnTo>
                      <a:pt x="1167" y="699"/>
                    </a:lnTo>
                    <a:lnTo>
                      <a:pt x="1211" y="678"/>
                    </a:lnTo>
                    <a:lnTo>
                      <a:pt x="1257" y="658"/>
                    </a:lnTo>
                    <a:lnTo>
                      <a:pt x="1303" y="640"/>
                    </a:lnTo>
                    <a:lnTo>
                      <a:pt x="1351" y="624"/>
                    </a:lnTo>
                    <a:lnTo>
                      <a:pt x="1399" y="610"/>
                    </a:lnTo>
                    <a:lnTo>
                      <a:pt x="1447" y="598"/>
                    </a:lnTo>
                    <a:lnTo>
                      <a:pt x="1497" y="588"/>
                    </a:lnTo>
                    <a:lnTo>
                      <a:pt x="1549" y="580"/>
                    </a:lnTo>
                    <a:lnTo>
                      <a:pt x="1599" y="576"/>
                    </a:lnTo>
                    <a:lnTo>
                      <a:pt x="1655" y="308"/>
                    </a:lnTo>
                    <a:lnTo>
                      <a:pt x="1583" y="0"/>
                    </a:lnTo>
                    <a:lnTo>
                      <a:pt x="1583" y="0"/>
                    </a:lnTo>
                    <a:lnTo>
                      <a:pt x="1503" y="6"/>
                    </a:lnTo>
                    <a:lnTo>
                      <a:pt x="1423" y="16"/>
                    </a:lnTo>
                    <a:lnTo>
                      <a:pt x="1345" y="30"/>
                    </a:lnTo>
                    <a:lnTo>
                      <a:pt x="1267" y="48"/>
                    </a:lnTo>
                    <a:lnTo>
                      <a:pt x="1191" y="68"/>
                    </a:lnTo>
                    <a:lnTo>
                      <a:pt x="1117" y="94"/>
                    </a:lnTo>
                    <a:lnTo>
                      <a:pt x="1043" y="120"/>
                    </a:lnTo>
                    <a:lnTo>
                      <a:pt x="973" y="152"/>
                    </a:lnTo>
                    <a:lnTo>
                      <a:pt x="903" y="186"/>
                    </a:lnTo>
                    <a:lnTo>
                      <a:pt x="835" y="222"/>
                    </a:lnTo>
                    <a:lnTo>
                      <a:pt x="771" y="264"/>
                    </a:lnTo>
                    <a:lnTo>
                      <a:pt x="707" y="306"/>
                    </a:lnTo>
                    <a:lnTo>
                      <a:pt x="644" y="352"/>
                    </a:lnTo>
                    <a:lnTo>
                      <a:pt x="584" y="400"/>
                    </a:lnTo>
                    <a:lnTo>
                      <a:pt x="528" y="452"/>
                    </a:lnTo>
                    <a:lnTo>
                      <a:pt x="474" y="504"/>
                    </a:lnTo>
                    <a:lnTo>
                      <a:pt x="422" y="560"/>
                    </a:lnTo>
                    <a:lnTo>
                      <a:pt x="372" y="620"/>
                    </a:lnTo>
                    <a:lnTo>
                      <a:pt x="324" y="680"/>
                    </a:lnTo>
                    <a:lnTo>
                      <a:pt x="280" y="741"/>
                    </a:lnTo>
                    <a:lnTo>
                      <a:pt x="240" y="807"/>
                    </a:lnTo>
                    <a:lnTo>
                      <a:pt x="202" y="873"/>
                    </a:lnTo>
                    <a:lnTo>
                      <a:pt x="166" y="941"/>
                    </a:lnTo>
                    <a:lnTo>
                      <a:pt x="134" y="1013"/>
                    </a:lnTo>
                    <a:lnTo>
                      <a:pt x="104" y="1085"/>
                    </a:lnTo>
                    <a:lnTo>
                      <a:pt x="80" y="1159"/>
                    </a:lnTo>
                    <a:lnTo>
                      <a:pt x="58" y="1233"/>
                    </a:lnTo>
                    <a:lnTo>
                      <a:pt x="38" y="1311"/>
                    </a:lnTo>
                    <a:lnTo>
                      <a:pt x="24" y="1389"/>
                    </a:lnTo>
                    <a:lnTo>
                      <a:pt x="12" y="1467"/>
                    </a:lnTo>
                    <a:lnTo>
                      <a:pt x="4" y="1549"/>
                    </a:lnTo>
                    <a:lnTo>
                      <a:pt x="0" y="1629"/>
                    </a:lnTo>
                    <a:lnTo>
                      <a:pt x="310" y="1565"/>
                    </a:lnTo>
                    <a:lnTo>
                      <a:pt x="582" y="16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p:cNvSpPr>
              <p:nvPr/>
            </p:nvSpPr>
            <p:spPr bwMode="auto">
              <a:xfrm>
                <a:off x="4927601" y="368300"/>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0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78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4"/>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6"/>
                    </a:lnTo>
                    <a:lnTo>
                      <a:pt x="286" y="620"/>
                    </a:lnTo>
                    <a:lnTo>
                      <a:pt x="318" y="622"/>
                    </a:lnTo>
                    <a:lnTo>
                      <a:pt x="318" y="622"/>
                    </a:lnTo>
                    <a:lnTo>
                      <a:pt x="350" y="620"/>
                    </a:lnTo>
                    <a:lnTo>
                      <a:pt x="382" y="614"/>
                    </a:lnTo>
                    <a:lnTo>
                      <a:pt x="410" y="606"/>
                    </a:lnTo>
                    <a:lnTo>
                      <a:pt x="440" y="594"/>
                    </a:lnTo>
                    <a:lnTo>
                      <a:pt x="466" y="580"/>
                    </a:lnTo>
                    <a:lnTo>
                      <a:pt x="492" y="564"/>
                    </a:lnTo>
                    <a:lnTo>
                      <a:pt x="516" y="546"/>
                    </a:lnTo>
                    <a:lnTo>
                      <a:pt x="536" y="526"/>
                    </a:lnTo>
                    <a:lnTo>
                      <a:pt x="556" y="504"/>
                    </a:lnTo>
                    <a:lnTo>
                      <a:pt x="574" y="478"/>
                    </a:lnTo>
                    <a:lnTo>
                      <a:pt x="588" y="452"/>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0"/>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060951" y="501650"/>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4 h 454"/>
                  <a:gd name="T20" fmla="*/ 12 w 454"/>
                  <a:gd name="T21" fmla="*/ 298 h 454"/>
                  <a:gd name="T22" fmla="*/ 30 w 454"/>
                  <a:gd name="T23" fmla="*/ 340 h 454"/>
                  <a:gd name="T24" fmla="*/ 56 w 454"/>
                  <a:gd name="T25" fmla="*/ 374 h 454"/>
                  <a:gd name="T26" fmla="*/ 88 w 454"/>
                  <a:gd name="T27" fmla="*/ 404 h 454"/>
                  <a:gd name="T28" fmla="*/ 124 w 454"/>
                  <a:gd name="T29" fmla="*/ 428 h 454"/>
                  <a:gd name="T30" fmla="*/ 166 w 454"/>
                  <a:gd name="T31" fmla="*/ 444 h 454"/>
                  <a:gd name="T32" fmla="*/ 210 w 454"/>
                  <a:gd name="T33" fmla="*/ 452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2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4"/>
                    </a:lnTo>
                    <a:lnTo>
                      <a:pt x="64" y="70"/>
                    </a:lnTo>
                    <a:lnTo>
                      <a:pt x="50" y="86"/>
                    </a:lnTo>
                    <a:lnTo>
                      <a:pt x="36" y="104"/>
                    </a:lnTo>
                    <a:lnTo>
                      <a:pt x="26" y="122"/>
                    </a:lnTo>
                    <a:lnTo>
                      <a:pt x="16" y="144"/>
                    </a:lnTo>
                    <a:lnTo>
                      <a:pt x="10" y="164"/>
                    </a:lnTo>
                    <a:lnTo>
                      <a:pt x="4" y="186"/>
                    </a:lnTo>
                    <a:lnTo>
                      <a:pt x="2" y="208"/>
                    </a:lnTo>
                    <a:lnTo>
                      <a:pt x="0" y="232"/>
                    </a:lnTo>
                    <a:lnTo>
                      <a:pt x="0" y="232"/>
                    </a:lnTo>
                    <a:lnTo>
                      <a:pt x="2" y="254"/>
                    </a:lnTo>
                    <a:lnTo>
                      <a:pt x="6" y="278"/>
                    </a:lnTo>
                    <a:lnTo>
                      <a:pt x="12" y="298"/>
                    </a:lnTo>
                    <a:lnTo>
                      <a:pt x="20" y="320"/>
                    </a:lnTo>
                    <a:lnTo>
                      <a:pt x="30" y="340"/>
                    </a:lnTo>
                    <a:lnTo>
                      <a:pt x="42" y="358"/>
                    </a:lnTo>
                    <a:lnTo>
                      <a:pt x="56" y="374"/>
                    </a:lnTo>
                    <a:lnTo>
                      <a:pt x="70" y="390"/>
                    </a:lnTo>
                    <a:lnTo>
                      <a:pt x="88" y="404"/>
                    </a:lnTo>
                    <a:lnTo>
                      <a:pt x="106" y="418"/>
                    </a:lnTo>
                    <a:lnTo>
                      <a:pt x="124" y="428"/>
                    </a:lnTo>
                    <a:lnTo>
                      <a:pt x="144" y="438"/>
                    </a:lnTo>
                    <a:lnTo>
                      <a:pt x="166" y="444"/>
                    </a:lnTo>
                    <a:lnTo>
                      <a:pt x="188" y="450"/>
                    </a:lnTo>
                    <a:lnTo>
                      <a:pt x="210" y="452"/>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6"/>
                    </a:lnTo>
                    <a:lnTo>
                      <a:pt x="418" y="350"/>
                    </a:lnTo>
                    <a:lnTo>
                      <a:pt x="430" y="330"/>
                    </a:lnTo>
                    <a:lnTo>
                      <a:pt x="438" y="310"/>
                    </a:lnTo>
                    <a:lnTo>
                      <a:pt x="446" y="290"/>
                    </a:lnTo>
                    <a:lnTo>
                      <a:pt x="452" y="268"/>
                    </a:lnTo>
                    <a:lnTo>
                      <a:pt x="454" y="244"/>
                    </a:lnTo>
                    <a:lnTo>
                      <a:pt x="454" y="222"/>
                    </a:lnTo>
                    <a:lnTo>
                      <a:pt x="454" y="222"/>
                    </a:lnTo>
                    <a:lnTo>
                      <a:pt x="452" y="198"/>
                    </a:lnTo>
                    <a:lnTo>
                      <a:pt x="448" y="176"/>
                    </a:lnTo>
                    <a:lnTo>
                      <a:pt x="442" y="154"/>
                    </a:lnTo>
                    <a:lnTo>
                      <a:pt x="434" y="134"/>
                    </a:lnTo>
                    <a:lnTo>
                      <a:pt x="424" y="114"/>
                    </a:lnTo>
                    <a:lnTo>
                      <a:pt x="414"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6203951" y="800100"/>
              <a:ext cx="3011487" cy="2608263"/>
              <a:chOff x="6203951" y="800100"/>
              <a:chExt cx="3011487" cy="2608263"/>
            </a:xfrm>
            <a:grpFill/>
          </p:grpSpPr>
          <p:sp>
            <p:nvSpPr>
              <p:cNvPr id="15" name="Freeform 13"/>
              <p:cNvSpPr>
                <a:spLocks/>
              </p:cNvSpPr>
              <p:nvPr/>
            </p:nvSpPr>
            <p:spPr bwMode="auto">
              <a:xfrm>
                <a:off x="8228013" y="2176463"/>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0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6"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6"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4" y="546"/>
                    </a:lnTo>
                    <a:lnTo>
                      <a:pt x="536" y="526"/>
                    </a:lnTo>
                    <a:lnTo>
                      <a:pt x="556" y="504"/>
                    </a:lnTo>
                    <a:lnTo>
                      <a:pt x="574" y="480"/>
                    </a:lnTo>
                    <a:lnTo>
                      <a:pt x="588" y="454"/>
                    </a:lnTo>
                    <a:lnTo>
                      <a:pt x="600" y="426"/>
                    </a:lnTo>
                    <a:lnTo>
                      <a:pt x="610" y="396"/>
                    </a:lnTo>
                    <a:lnTo>
                      <a:pt x="618" y="366"/>
                    </a:lnTo>
                    <a:lnTo>
                      <a:pt x="622" y="336"/>
                    </a:lnTo>
                    <a:lnTo>
                      <a:pt x="622" y="304"/>
                    </a:lnTo>
                    <a:lnTo>
                      <a:pt x="622" y="304"/>
                    </a:lnTo>
                    <a:lnTo>
                      <a:pt x="620" y="272"/>
                    </a:lnTo>
                    <a:lnTo>
                      <a:pt x="614"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203951" y="800100"/>
                <a:ext cx="2595563" cy="2608263"/>
              </a:xfrm>
              <a:custGeom>
                <a:avLst/>
                <a:gdLst>
                  <a:gd name="T0" fmla="*/ 1635 w 1635"/>
                  <a:gd name="T1" fmla="*/ 1573 h 1643"/>
                  <a:gd name="T2" fmla="*/ 1617 w 1635"/>
                  <a:gd name="T3" fmla="*/ 1413 h 1643"/>
                  <a:gd name="T4" fmla="*/ 1585 w 1635"/>
                  <a:gd name="T5" fmla="*/ 1259 h 1643"/>
                  <a:gd name="T6" fmla="*/ 1539 w 1635"/>
                  <a:gd name="T7" fmla="*/ 1109 h 1643"/>
                  <a:gd name="T8" fmla="*/ 1481 w 1635"/>
                  <a:gd name="T9" fmla="*/ 965 h 1643"/>
                  <a:gd name="T10" fmla="*/ 1409 w 1635"/>
                  <a:gd name="T11" fmla="*/ 829 h 1643"/>
                  <a:gd name="T12" fmla="*/ 1325 w 1635"/>
                  <a:gd name="T13" fmla="*/ 701 h 1643"/>
                  <a:gd name="T14" fmla="*/ 1231 w 1635"/>
                  <a:gd name="T15" fmla="*/ 580 h 1643"/>
                  <a:gd name="T16" fmla="*/ 1127 w 1635"/>
                  <a:gd name="T17" fmla="*/ 470 h 1643"/>
                  <a:gd name="T18" fmla="*/ 1013 w 1635"/>
                  <a:gd name="T19" fmla="*/ 370 h 1643"/>
                  <a:gd name="T20" fmla="*/ 888 w 1635"/>
                  <a:gd name="T21" fmla="*/ 278 h 1643"/>
                  <a:gd name="T22" fmla="*/ 756 w 1635"/>
                  <a:gd name="T23" fmla="*/ 200 h 1643"/>
                  <a:gd name="T24" fmla="*/ 616 w 1635"/>
                  <a:gd name="T25" fmla="*/ 132 h 1643"/>
                  <a:gd name="T26" fmla="*/ 472 w 1635"/>
                  <a:gd name="T27" fmla="*/ 78 h 1643"/>
                  <a:gd name="T28" fmla="*/ 320 w 1635"/>
                  <a:gd name="T29" fmla="*/ 38 h 1643"/>
                  <a:gd name="T30" fmla="*/ 162 w 1635"/>
                  <a:gd name="T31" fmla="*/ 12 h 1643"/>
                  <a:gd name="T32" fmla="*/ 0 w 1635"/>
                  <a:gd name="T33" fmla="*/ 0 h 1643"/>
                  <a:gd name="T34" fmla="*/ 10 w 1635"/>
                  <a:gd name="T35" fmla="*/ 574 h 1643"/>
                  <a:gd name="T36" fmla="*/ 64 w 1635"/>
                  <a:gd name="T37" fmla="*/ 578 h 1643"/>
                  <a:gd name="T38" fmla="*/ 166 w 1635"/>
                  <a:gd name="T39" fmla="*/ 592 h 1643"/>
                  <a:gd name="T40" fmla="*/ 266 w 1635"/>
                  <a:gd name="T41" fmla="*/ 614 h 1643"/>
                  <a:gd name="T42" fmla="*/ 362 w 1635"/>
                  <a:gd name="T43" fmla="*/ 646 h 1643"/>
                  <a:gd name="T44" fmla="*/ 452 w 1635"/>
                  <a:gd name="T45" fmla="*/ 684 h 1643"/>
                  <a:gd name="T46" fmla="*/ 540 w 1635"/>
                  <a:gd name="T47" fmla="*/ 731 h 1643"/>
                  <a:gd name="T48" fmla="*/ 622 w 1635"/>
                  <a:gd name="T49" fmla="*/ 785 h 1643"/>
                  <a:gd name="T50" fmla="*/ 700 w 1635"/>
                  <a:gd name="T51" fmla="*/ 847 h 1643"/>
                  <a:gd name="T52" fmla="*/ 770 w 1635"/>
                  <a:gd name="T53" fmla="*/ 915 h 1643"/>
                  <a:gd name="T54" fmla="*/ 834 w 1635"/>
                  <a:gd name="T55" fmla="*/ 991 h 1643"/>
                  <a:gd name="T56" fmla="*/ 892 w 1635"/>
                  <a:gd name="T57" fmla="*/ 1071 h 1643"/>
                  <a:gd name="T58" fmla="*/ 945 w 1635"/>
                  <a:gd name="T59" fmla="*/ 1155 h 1643"/>
                  <a:gd name="T60" fmla="*/ 987 w 1635"/>
                  <a:gd name="T61" fmla="*/ 1245 h 1643"/>
                  <a:gd name="T62" fmla="*/ 1023 w 1635"/>
                  <a:gd name="T63" fmla="*/ 1339 h 1643"/>
                  <a:gd name="T64" fmla="*/ 1049 w 1635"/>
                  <a:gd name="T65" fmla="*/ 1437 h 1643"/>
                  <a:gd name="T66" fmla="*/ 1067 w 1635"/>
                  <a:gd name="T67" fmla="*/ 1539 h 1643"/>
                  <a:gd name="T68" fmla="*/ 1333 w 1635"/>
                  <a:gd name="T69" fmla="*/ 1643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5" h="1643">
                    <a:moveTo>
                      <a:pt x="1635" y="1573"/>
                    </a:moveTo>
                    <a:lnTo>
                      <a:pt x="1635" y="1573"/>
                    </a:lnTo>
                    <a:lnTo>
                      <a:pt x="1627" y="1493"/>
                    </a:lnTo>
                    <a:lnTo>
                      <a:pt x="1617" y="1413"/>
                    </a:lnTo>
                    <a:lnTo>
                      <a:pt x="1603" y="1335"/>
                    </a:lnTo>
                    <a:lnTo>
                      <a:pt x="1585" y="1259"/>
                    </a:lnTo>
                    <a:lnTo>
                      <a:pt x="1565" y="1183"/>
                    </a:lnTo>
                    <a:lnTo>
                      <a:pt x="1539" y="1109"/>
                    </a:lnTo>
                    <a:lnTo>
                      <a:pt x="1511" y="1035"/>
                    </a:lnTo>
                    <a:lnTo>
                      <a:pt x="1481" y="965"/>
                    </a:lnTo>
                    <a:lnTo>
                      <a:pt x="1447" y="895"/>
                    </a:lnTo>
                    <a:lnTo>
                      <a:pt x="1409" y="829"/>
                    </a:lnTo>
                    <a:lnTo>
                      <a:pt x="1369" y="763"/>
                    </a:lnTo>
                    <a:lnTo>
                      <a:pt x="1325" y="701"/>
                    </a:lnTo>
                    <a:lnTo>
                      <a:pt x="1279" y="640"/>
                    </a:lnTo>
                    <a:lnTo>
                      <a:pt x="1231" y="580"/>
                    </a:lnTo>
                    <a:lnTo>
                      <a:pt x="1181" y="524"/>
                    </a:lnTo>
                    <a:lnTo>
                      <a:pt x="1127" y="470"/>
                    </a:lnTo>
                    <a:lnTo>
                      <a:pt x="1071" y="418"/>
                    </a:lnTo>
                    <a:lnTo>
                      <a:pt x="1013" y="370"/>
                    </a:lnTo>
                    <a:lnTo>
                      <a:pt x="951" y="322"/>
                    </a:lnTo>
                    <a:lnTo>
                      <a:pt x="888" y="278"/>
                    </a:lnTo>
                    <a:lnTo>
                      <a:pt x="822" y="238"/>
                    </a:lnTo>
                    <a:lnTo>
                      <a:pt x="756" y="200"/>
                    </a:lnTo>
                    <a:lnTo>
                      <a:pt x="688" y="164"/>
                    </a:lnTo>
                    <a:lnTo>
                      <a:pt x="616" y="132"/>
                    </a:lnTo>
                    <a:lnTo>
                      <a:pt x="544" y="104"/>
                    </a:lnTo>
                    <a:lnTo>
                      <a:pt x="472" y="78"/>
                    </a:lnTo>
                    <a:lnTo>
                      <a:pt x="396" y="56"/>
                    </a:lnTo>
                    <a:lnTo>
                      <a:pt x="320" y="38"/>
                    </a:lnTo>
                    <a:lnTo>
                      <a:pt x="242" y="22"/>
                    </a:lnTo>
                    <a:lnTo>
                      <a:pt x="162" y="12"/>
                    </a:lnTo>
                    <a:lnTo>
                      <a:pt x="82" y="4"/>
                    </a:lnTo>
                    <a:lnTo>
                      <a:pt x="0" y="0"/>
                    </a:lnTo>
                    <a:lnTo>
                      <a:pt x="66" y="310"/>
                    </a:lnTo>
                    <a:lnTo>
                      <a:pt x="10" y="574"/>
                    </a:lnTo>
                    <a:lnTo>
                      <a:pt x="10" y="574"/>
                    </a:lnTo>
                    <a:lnTo>
                      <a:pt x="64" y="578"/>
                    </a:lnTo>
                    <a:lnTo>
                      <a:pt x="114" y="584"/>
                    </a:lnTo>
                    <a:lnTo>
                      <a:pt x="166" y="592"/>
                    </a:lnTo>
                    <a:lnTo>
                      <a:pt x="216" y="602"/>
                    </a:lnTo>
                    <a:lnTo>
                      <a:pt x="266" y="614"/>
                    </a:lnTo>
                    <a:lnTo>
                      <a:pt x="314" y="628"/>
                    </a:lnTo>
                    <a:lnTo>
                      <a:pt x="362" y="646"/>
                    </a:lnTo>
                    <a:lnTo>
                      <a:pt x="408" y="664"/>
                    </a:lnTo>
                    <a:lnTo>
                      <a:pt x="452" y="684"/>
                    </a:lnTo>
                    <a:lnTo>
                      <a:pt x="498" y="707"/>
                    </a:lnTo>
                    <a:lnTo>
                      <a:pt x="540" y="731"/>
                    </a:lnTo>
                    <a:lnTo>
                      <a:pt x="582" y="757"/>
                    </a:lnTo>
                    <a:lnTo>
                      <a:pt x="622" y="785"/>
                    </a:lnTo>
                    <a:lnTo>
                      <a:pt x="662" y="815"/>
                    </a:lnTo>
                    <a:lnTo>
                      <a:pt x="700" y="847"/>
                    </a:lnTo>
                    <a:lnTo>
                      <a:pt x="736" y="881"/>
                    </a:lnTo>
                    <a:lnTo>
                      <a:pt x="770" y="915"/>
                    </a:lnTo>
                    <a:lnTo>
                      <a:pt x="804" y="953"/>
                    </a:lnTo>
                    <a:lnTo>
                      <a:pt x="834" y="991"/>
                    </a:lnTo>
                    <a:lnTo>
                      <a:pt x="864" y="1029"/>
                    </a:lnTo>
                    <a:lnTo>
                      <a:pt x="892" y="1071"/>
                    </a:lnTo>
                    <a:lnTo>
                      <a:pt x="919" y="1113"/>
                    </a:lnTo>
                    <a:lnTo>
                      <a:pt x="945" y="1155"/>
                    </a:lnTo>
                    <a:lnTo>
                      <a:pt x="967" y="1199"/>
                    </a:lnTo>
                    <a:lnTo>
                      <a:pt x="987" y="1245"/>
                    </a:lnTo>
                    <a:lnTo>
                      <a:pt x="1005" y="1291"/>
                    </a:lnTo>
                    <a:lnTo>
                      <a:pt x="1023" y="1339"/>
                    </a:lnTo>
                    <a:lnTo>
                      <a:pt x="1037" y="1387"/>
                    </a:lnTo>
                    <a:lnTo>
                      <a:pt x="1049" y="1437"/>
                    </a:lnTo>
                    <a:lnTo>
                      <a:pt x="1059" y="1487"/>
                    </a:lnTo>
                    <a:lnTo>
                      <a:pt x="1067" y="1539"/>
                    </a:lnTo>
                    <a:lnTo>
                      <a:pt x="1071" y="1591"/>
                    </a:lnTo>
                    <a:lnTo>
                      <a:pt x="1333" y="1643"/>
                    </a:lnTo>
                    <a:lnTo>
                      <a:pt x="1635" y="1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8361363" y="2309813"/>
                <a:ext cx="720725" cy="720725"/>
              </a:xfrm>
              <a:custGeom>
                <a:avLst/>
                <a:gdLst>
                  <a:gd name="T0" fmla="*/ 222 w 454"/>
                  <a:gd name="T1" fmla="*/ 0 h 454"/>
                  <a:gd name="T2" fmla="*/ 176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4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6" y="6"/>
                    </a:lnTo>
                    <a:lnTo>
                      <a:pt x="156" y="12"/>
                    </a:lnTo>
                    <a:lnTo>
                      <a:pt x="134" y="20"/>
                    </a:lnTo>
                    <a:lnTo>
                      <a:pt x="114"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4" y="418"/>
                    </a:lnTo>
                    <a:lnTo>
                      <a:pt x="124" y="428"/>
                    </a:lnTo>
                    <a:lnTo>
                      <a:pt x="144" y="438"/>
                    </a:lnTo>
                    <a:lnTo>
                      <a:pt x="164" y="446"/>
                    </a:lnTo>
                    <a:lnTo>
                      <a:pt x="186"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6248401" y="3503613"/>
              <a:ext cx="2554288" cy="2986087"/>
              <a:chOff x="6248401" y="3503613"/>
              <a:chExt cx="2554288" cy="2986087"/>
            </a:xfrm>
            <a:grpFill/>
          </p:grpSpPr>
          <p:sp>
            <p:nvSpPr>
              <p:cNvPr id="12" name="Freeform 8"/>
              <p:cNvSpPr>
                <a:spLocks/>
              </p:cNvSpPr>
              <p:nvPr/>
            </p:nvSpPr>
            <p:spPr bwMode="auto">
              <a:xfrm>
                <a:off x="6248401" y="3503613"/>
                <a:ext cx="2554288" cy="2601913"/>
              </a:xfrm>
              <a:custGeom>
                <a:avLst/>
                <a:gdLst>
                  <a:gd name="T0" fmla="*/ 1305 w 1609"/>
                  <a:gd name="T1" fmla="*/ 64 h 1639"/>
                  <a:gd name="T2" fmla="*/ 1045 w 1609"/>
                  <a:gd name="T3" fmla="*/ 12 h 1639"/>
                  <a:gd name="T4" fmla="*/ 1037 w 1609"/>
                  <a:gd name="T5" fmla="*/ 114 h 1639"/>
                  <a:gd name="T6" fmla="*/ 1021 w 1609"/>
                  <a:gd name="T7" fmla="*/ 214 h 1639"/>
                  <a:gd name="T8" fmla="*/ 995 w 1609"/>
                  <a:gd name="T9" fmla="*/ 310 h 1639"/>
                  <a:gd name="T10" fmla="*/ 959 w 1609"/>
                  <a:gd name="T11" fmla="*/ 402 h 1639"/>
                  <a:gd name="T12" fmla="*/ 917 w 1609"/>
                  <a:gd name="T13" fmla="*/ 490 h 1639"/>
                  <a:gd name="T14" fmla="*/ 868 w 1609"/>
                  <a:gd name="T15" fmla="*/ 574 h 1639"/>
                  <a:gd name="T16" fmla="*/ 810 w 1609"/>
                  <a:gd name="T17" fmla="*/ 652 h 1639"/>
                  <a:gd name="T18" fmla="*/ 748 w 1609"/>
                  <a:gd name="T19" fmla="*/ 726 h 1639"/>
                  <a:gd name="T20" fmla="*/ 678 w 1609"/>
                  <a:gd name="T21" fmla="*/ 794 h 1639"/>
                  <a:gd name="T22" fmla="*/ 604 w 1609"/>
                  <a:gd name="T23" fmla="*/ 856 h 1639"/>
                  <a:gd name="T24" fmla="*/ 524 w 1609"/>
                  <a:gd name="T25" fmla="*/ 910 h 1639"/>
                  <a:gd name="T26" fmla="*/ 438 w 1609"/>
                  <a:gd name="T27" fmla="*/ 957 h 1639"/>
                  <a:gd name="T28" fmla="*/ 348 w 1609"/>
                  <a:gd name="T29" fmla="*/ 997 h 1639"/>
                  <a:gd name="T30" fmla="*/ 254 w 1609"/>
                  <a:gd name="T31" fmla="*/ 1029 h 1639"/>
                  <a:gd name="T32" fmla="*/ 158 w 1609"/>
                  <a:gd name="T33" fmla="*/ 1053 h 1639"/>
                  <a:gd name="T34" fmla="*/ 58 w 1609"/>
                  <a:gd name="T35" fmla="*/ 1067 h 1639"/>
                  <a:gd name="T36" fmla="*/ 68 w 1609"/>
                  <a:gd name="T37" fmla="*/ 1639 h 1639"/>
                  <a:gd name="T38" fmla="*/ 148 w 1609"/>
                  <a:gd name="T39" fmla="*/ 1631 h 1639"/>
                  <a:gd name="T40" fmla="*/ 302 w 1609"/>
                  <a:gd name="T41" fmla="*/ 1603 h 1639"/>
                  <a:gd name="T42" fmla="*/ 452 w 1609"/>
                  <a:gd name="T43" fmla="*/ 1561 h 1639"/>
                  <a:gd name="T44" fmla="*/ 596 w 1609"/>
                  <a:gd name="T45" fmla="*/ 1507 h 1639"/>
                  <a:gd name="T46" fmla="*/ 734 w 1609"/>
                  <a:gd name="T47" fmla="*/ 1441 h 1639"/>
                  <a:gd name="T48" fmla="*/ 864 w 1609"/>
                  <a:gd name="T49" fmla="*/ 1363 h 1639"/>
                  <a:gd name="T50" fmla="*/ 987 w 1609"/>
                  <a:gd name="T51" fmla="*/ 1273 h 1639"/>
                  <a:gd name="T52" fmla="*/ 1101 w 1609"/>
                  <a:gd name="T53" fmla="*/ 1173 h 1639"/>
                  <a:gd name="T54" fmla="*/ 1203 w 1609"/>
                  <a:gd name="T55" fmla="*/ 1063 h 1639"/>
                  <a:gd name="T56" fmla="*/ 1297 w 1609"/>
                  <a:gd name="T57" fmla="*/ 943 h 1639"/>
                  <a:gd name="T58" fmla="*/ 1379 w 1609"/>
                  <a:gd name="T59" fmla="*/ 818 h 1639"/>
                  <a:gd name="T60" fmla="*/ 1451 w 1609"/>
                  <a:gd name="T61" fmla="*/ 682 h 1639"/>
                  <a:gd name="T62" fmla="*/ 1509 w 1609"/>
                  <a:gd name="T63" fmla="*/ 540 h 1639"/>
                  <a:gd name="T64" fmla="*/ 1555 w 1609"/>
                  <a:gd name="T65" fmla="*/ 392 h 1639"/>
                  <a:gd name="T66" fmla="*/ 1589 w 1609"/>
                  <a:gd name="T67" fmla="*/ 240 h 1639"/>
                  <a:gd name="T68" fmla="*/ 1605 w 1609"/>
                  <a:gd name="T69" fmla="*/ 80 h 1639"/>
                  <a:gd name="T70" fmla="*/ 1609 w 1609"/>
                  <a:gd name="T71"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9" h="1639">
                    <a:moveTo>
                      <a:pt x="1609" y="0"/>
                    </a:moveTo>
                    <a:lnTo>
                      <a:pt x="1305" y="64"/>
                    </a:lnTo>
                    <a:lnTo>
                      <a:pt x="1045" y="12"/>
                    </a:lnTo>
                    <a:lnTo>
                      <a:pt x="1045" y="12"/>
                    </a:lnTo>
                    <a:lnTo>
                      <a:pt x="1043" y="62"/>
                    </a:lnTo>
                    <a:lnTo>
                      <a:pt x="1037" y="114"/>
                    </a:lnTo>
                    <a:lnTo>
                      <a:pt x="1031" y="164"/>
                    </a:lnTo>
                    <a:lnTo>
                      <a:pt x="1021" y="214"/>
                    </a:lnTo>
                    <a:lnTo>
                      <a:pt x="1009" y="262"/>
                    </a:lnTo>
                    <a:lnTo>
                      <a:pt x="995" y="310"/>
                    </a:lnTo>
                    <a:lnTo>
                      <a:pt x="977" y="356"/>
                    </a:lnTo>
                    <a:lnTo>
                      <a:pt x="959" y="402"/>
                    </a:lnTo>
                    <a:lnTo>
                      <a:pt x="939" y="446"/>
                    </a:lnTo>
                    <a:lnTo>
                      <a:pt x="917" y="490"/>
                    </a:lnTo>
                    <a:lnTo>
                      <a:pt x="893" y="532"/>
                    </a:lnTo>
                    <a:lnTo>
                      <a:pt x="868" y="574"/>
                    </a:lnTo>
                    <a:lnTo>
                      <a:pt x="840" y="614"/>
                    </a:lnTo>
                    <a:lnTo>
                      <a:pt x="810" y="652"/>
                    </a:lnTo>
                    <a:lnTo>
                      <a:pt x="780" y="690"/>
                    </a:lnTo>
                    <a:lnTo>
                      <a:pt x="748" y="726"/>
                    </a:lnTo>
                    <a:lnTo>
                      <a:pt x="714" y="760"/>
                    </a:lnTo>
                    <a:lnTo>
                      <a:pt x="678" y="794"/>
                    </a:lnTo>
                    <a:lnTo>
                      <a:pt x="642" y="826"/>
                    </a:lnTo>
                    <a:lnTo>
                      <a:pt x="604" y="856"/>
                    </a:lnTo>
                    <a:lnTo>
                      <a:pt x="564" y="884"/>
                    </a:lnTo>
                    <a:lnTo>
                      <a:pt x="524" y="910"/>
                    </a:lnTo>
                    <a:lnTo>
                      <a:pt x="482" y="933"/>
                    </a:lnTo>
                    <a:lnTo>
                      <a:pt x="438" y="957"/>
                    </a:lnTo>
                    <a:lnTo>
                      <a:pt x="394" y="977"/>
                    </a:lnTo>
                    <a:lnTo>
                      <a:pt x="348" y="997"/>
                    </a:lnTo>
                    <a:lnTo>
                      <a:pt x="302" y="1015"/>
                    </a:lnTo>
                    <a:lnTo>
                      <a:pt x="254" y="1029"/>
                    </a:lnTo>
                    <a:lnTo>
                      <a:pt x="206" y="1043"/>
                    </a:lnTo>
                    <a:lnTo>
                      <a:pt x="158" y="1053"/>
                    </a:lnTo>
                    <a:lnTo>
                      <a:pt x="108" y="1061"/>
                    </a:lnTo>
                    <a:lnTo>
                      <a:pt x="58" y="1067"/>
                    </a:lnTo>
                    <a:lnTo>
                      <a:pt x="0" y="1347"/>
                    </a:lnTo>
                    <a:lnTo>
                      <a:pt x="68" y="1639"/>
                    </a:lnTo>
                    <a:lnTo>
                      <a:pt x="68" y="1639"/>
                    </a:lnTo>
                    <a:lnTo>
                      <a:pt x="148" y="1631"/>
                    </a:lnTo>
                    <a:lnTo>
                      <a:pt x="226" y="1619"/>
                    </a:lnTo>
                    <a:lnTo>
                      <a:pt x="302" y="1603"/>
                    </a:lnTo>
                    <a:lnTo>
                      <a:pt x="378" y="1585"/>
                    </a:lnTo>
                    <a:lnTo>
                      <a:pt x="452" y="1561"/>
                    </a:lnTo>
                    <a:lnTo>
                      <a:pt x="526" y="1537"/>
                    </a:lnTo>
                    <a:lnTo>
                      <a:pt x="596" y="1507"/>
                    </a:lnTo>
                    <a:lnTo>
                      <a:pt x="666" y="1475"/>
                    </a:lnTo>
                    <a:lnTo>
                      <a:pt x="734" y="1441"/>
                    </a:lnTo>
                    <a:lnTo>
                      <a:pt x="800" y="1403"/>
                    </a:lnTo>
                    <a:lnTo>
                      <a:pt x="864" y="1363"/>
                    </a:lnTo>
                    <a:lnTo>
                      <a:pt x="927" y="1319"/>
                    </a:lnTo>
                    <a:lnTo>
                      <a:pt x="987" y="1273"/>
                    </a:lnTo>
                    <a:lnTo>
                      <a:pt x="1045" y="1223"/>
                    </a:lnTo>
                    <a:lnTo>
                      <a:pt x="1101" y="1173"/>
                    </a:lnTo>
                    <a:lnTo>
                      <a:pt x="1153" y="1119"/>
                    </a:lnTo>
                    <a:lnTo>
                      <a:pt x="1203" y="1063"/>
                    </a:lnTo>
                    <a:lnTo>
                      <a:pt x="1251" y="1003"/>
                    </a:lnTo>
                    <a:lnTo>
                      <a:pt x="1297" y="943"/>
                    </a:lnTo>
                    <a:lnTo>
                      <a:pt x="1341" y="882"/>
                    </a:lnTo>
                    <a:lnTo>
                      <a:pt x="1379" y="818"/>
                    </a:lnTo>
                    <a:lnTo>
                      <a:pt x="1417" y="750"/>
                    </a:lnTo>
                    <a:lnTo>
                      <a:pt x="1451" y="682"/>
                    </a:lnTo>
                    <a:lnTo>
                      <a:pt x="1483" y="612"/>
                    </a:lnTo>
                    <a:lnTo>
                      <a:pt x="1509" y="540"/>
                    </a:lnTo>
                    <a:lnTo>
                      <a:pt x="1535" y="468"/>
                    </a:lnTo>
                    <a:lnTo>
                      <a:pt x="1555" y="392"/>
                    </a:lnTo>
                    <a:lnTo>
                      <a:pt x="1573" y="316"/>
                    </a:lnTo>
                    <a:lnTo>
                      <a:pt x="1589" y="240"/>
                    </a:lnTo>
                    <a:lnTo>
                      <a:pt x="1599" y="160"/>
                    </a:lnTo>
                    <a:lnTo>
                      <a:pt x="1605" y="80"/>
                    </a:lnTo>
                    <a:lnTo>
                      <a:pt x="1609" y="0"/>
                    </a:lnTo>
                    <a:lnTo>
                      <a:pt x="1609" y="0"/>
                    </a:lnTo>
                    <a:close/>
                  </a:path>
                </a:pathLst>
              </a:custGeom>
              <a:solidFill>
                <a:srgbClr val="775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p:nvSpPr>
            <p:spPr bwMode="auto">
              <a:xfrm>
                <a:off x="6511926" y="5502275"/>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6" y="546"/>
                    </a:lnTo>
                    <a:lnTo>
                      <a:pt x="536" y="526"/>
                    </a:lnTo>
                    <a:lnTo>
                      <a:pt x="556" y="504"/>
                    </a:lnTo>
                    <a:lnTo>
                      <a:pt x="574" y="480"/>
                    </a:lnTo>
                    <a:lnTo>
                      <a:pt x="588" y="454"/>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9"/>
              <p:cNvSpPr>
                <a:spLocks/>
              </p:cNvSpPr>
              <p:nvPr/>
            </p:nvSpPr>
            <p:spPr bwMode="auto">
              <a:xfrm>
                <a:off x="6645276" y="5635625"/>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6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6" y="418"/>
                    </a:lnTo>
                    <a:lnTo>
                      <a:pt x="124" y="428"/>
                    </a:lnTo>
                    <a:lnTo>
                      <a:pt x="144" y="438"/>
                    </a:lnTo>
                    <a:lnTo>
                      <a:pt x="166" y="446"/>
                    </a:lnTo>
                    <a:lnTo>
                      <a:pt x="188"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2976563" y="3484563"/>
              <a:ext cx="3176588" cy="2630488"/>
              <a:chOff x="2976563" y="3484563"/>
              <a:chExt cx="3176588" cy="2630488"/>
            </a:xfrm>
            <a:grpFill/>
          </p:grpSpPr>
          <p:sp>
            <p:nvSpPr>
              <p:cNvPr id="9" name="Freeform 6"/>
              <p:cNvSpPr>
                <a:spLocks/>
              </p:cNvSpPr>
              <p:nvPr/>
            </p:nvSpPr>
            <p:spPr bwMode="auto">
              <a:xfrm>
                <a:off x="3487738" y="3484563"/>
                <a:ext cx="2665413" cy="2630488"/>
              </a:xfrm>
              <a:custGeom>
                <a:avLst/>
                <a:gdLst>
                  <a:gd name="T0" fmla="*/ 1671 w 1679"/>
                  <a:gd name="T1" fmla="*/ 1085 h 1657"/>
                  <a:gd name="T2" fmla="*/ 1617 w 1679"/>
                  <a:gd name="T3" fmla="*/ 1083 h 1657"/>
                  <a:gd name="T4" fmla="*/ 1511 w 1679"/>
                  <a:gd name="T5" fmla="*/ 1073 h 1657"/>
                  <a:gd name="T6" fmla="*/ 1409 w 1679"/>
                  <a:gd name="T7" fmla="*/ 1051 h 1657"/>
                  <a:gd name="T8" fmla="*/ 1309 w 1679"/>
                  <a:gd name="T9" fmla="*/ 1021 h 1657"/>
                  <a:gd name="T10" fmla="*/ 1215 w 1679"/>
                  <a:gd name="T11" fmla="*/ 983 h 1657"/>
                  <a:gd name="T12" fmla="*/ 1125 w 1679"/>
                  <a:gd name="T13" fmla="*/ 935 h 1657"/>
                  <a:gd name="T14" fmla="*/ 1039 w 1679"/>
                  <a:gd name="T15" fmla="*/ 880 h 1657"/>
                  <a:gd name="T16" fmla="*/ 961 w 1679"/>
                  <a:gd name="T17" fmla="*/ 818 h 1657"/>
                  <a:gd name="T18" fmla="*/ 887 w 1679"/>
                  <a:gd name="T19" fmla="*/ 748 h 1657"/>
                  <a:gd name="T20" fmla="*/ 821 w 1679"/>
                  <a:gd name="T21" fmla="*/ 672 h 1657"/>
                  <a:gd name="T22" fmla="*/ 761 w 1679"/>
                  <a:gd name="T23" fmla="*/ 590 h 1657"/>
                  <a:gd name="T24" fmla="*/ 709 w 1679"/>
                  <a:gd name="T25" fmla="*/ 502 h 1657"/>
                  <a:gd name="T26" fmla="*/ 665 w 1679"/>
                  <a:gd name="T27" fmla="*/ 410 h 1657"/>
                  <a:gd name="T28" fmla="*/ 630 w 1679"/>
                  <a:gd name="T29" fmla="*/ 314 h 1657"/>
                  <a:gd name="T30" fmla="*/ 602 w 1679"/>
                  <a:gd name="T31" fmla="*/ 212 h 1657"/>
                  <a:gd name="T32" fmla="*/ 586 w 1679"/>
                  <a:gd name="T33" fmla="*/ 108 h 1657"/>
                  <a:gd name="T34" fmla="*/ 308 w 1679"/>
                  <a:gd name="T35" fmla="*/ 0 h 1657"/>
                  <a:gd name="T36" fmla="*/ 0 w 1679"/>
                  <a:gd name="T37" fmla="*/ 70 h 1657"/>
                  <a:gd name="T38" fmla="*/ 16 w 1679"/>
                  <a:gd name="T39" fmla="*/ 234 h 1657"/>
                  <a:gd name="T40" fmla="*/ 48 w 1679"/>
                  <a:gd name="T41" fmla="*/ 392 h 1657"/>
                  <a:gd name="T42" fmla="*/ 94 w 1679"/>
                  <a:gd name="T43" fmla="*/ 546 h 1657"/>
                  <a:gd name="T44" fmla="*/ 154 w 1679"/>
                  <a:gd name="T45" fmla="*/ 692 h 1657"/>
                  <a:gd name="T46" fmla="*/ 228 w 1679"/>
                  <a:gd name="T47" fmla="*/ 830 h 1657"/>
                  <a:gd name="T48" fmla="*/ 312 w 1679"/>
                  <a:gd name="T49" fmla="*/ 961 h 1657"/>
                  <a:gd name="T50" fmla="*/ 410 w 1679"/>
                  <a:gd name="T51" fmla="*/ 1083 h 1657"/>
                  <a:gd name="T52" fmla="*/ 518 w 1679"/>
                  <a:gd name="T53" fmla="*/ 1195 h 1657"/>
                  <a:gd name="T54" fmla="*/ 634 w 1679"/>
                  <a:gd name="T55" fmla="*/ 1297 h 1657"/>
                  <a:gd name="T56" fmla="*/ 763 w 1679"/>
                  <a:gd name="T57" fmla="*/ 1387 h 1657"/>
                  <a:gd name="T58" fmla="*/ 897 w 1679"/>
                  <a:gd name="T59" fmla="*/ 1467 h 1657"/>
                  <a:gd name="T60" fmla="*/ 1041 w 1679"/>
                  <a:gd name="T61" fmla="*/ 1533 h 1657"/>
                  <a:gd name="T62" fmla="*/ 1191 w 1679"/>
                  <a:gd name="T63" fmla="*/ 1585 h 1657"/>
                  <a:gd name="T64" fmla="*/ 1345 w 1679"/>
                  <a:gd name="T65" fmla="*/ 1625 h 1657"/>
                  <a:gd name="T66" fmla="*/ 1507 w 1679"/>
                  <a:gd name="T67" fmla="*/ 1647 h 1657"/>
                  <a:gd name="T68" fmla="*/ 1673 w 1679"/>
                  <a:gd name="T69" fmla="*/ 1657 h 1657"/>
                  <a:gd name="T70" fmla="*/ 1679 w 1679"/>
                  <a:gd name="T71" fmla="*/ 1655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9" h="1657">
                    <a:moveTo>
                      <a:pt x="1615" y="1359"/>
                    </a:moveTo>
                    <a:lnTo>
                      <a:pt x="1671" y="1085"/>
                    </a:lnTo>
                    <a:lnTo>
                      <a:pt x="1671" y="1085"/>
                    </a:lnTo>
                    <a:lnTo>
                      <a:pt x="1617" y="1083"/>
                    </a:lnTo>
                    <a:lnTo>
                      <a:pt x="1565" y="1079"/>
                    </a:lnTo>
                    <a:lnTo>
                      <a:pt x="1511" y="1073"/>
                    </a:lnTo>
                    <a:lnTo>
                      <a:pt x="1459" y="1063"/>
                    </a:lnTo>
                    <a:lnTo>
                      <a:pt x="1409" y="1051"/>
                    </a:lnTo>
                    <a:lnTo>
                      <a:pt x="1359" y="1037"/>
                    </a:lnTo>
                    <a:lnTo>
                      <a:pt x="1309" y="1021"/>
                    </a:lnTo>
                    <a:lnTo>
                      <a:pt x="1261" y="1003"/>
                    </a:lnTo>
                    <a:lnTo>
                      <a:pt x="1215" y="983"/>
                    </a:lnTo>
                    <a:lnTo>
                      <a:pt x="1169" y="959"/>
                    </a:lnTo>
                    <a:lnTo>
                      <a:pt x="1125" y="935"/>
                    </a:lnTo>
                    <a:lnTo>
                      <a:pt x="1081" y="908"/>
                    </a:lnTo>
                    <a:lnTo>
                      <a:pt x="1039" y="880"/>
                    </a:lnTo>
                    <a:lnTo>
                      <a:pt x="999" y="850"/>
                    </a:lnTo>
                    <a:lnTo>
                      <a:pt x="961" y="818"/>
                    </a:lnTo>
                    <a:lnTo>
                      <a:pt x="923" y="784"/>
                    </a:lnTo>
                    <a:lnTo>
                      <a:pt x="887" y="748"/>
                    </a:lnTo>
                    <a:lnTo>
                      <a:pt x="853" y="710"/>
                    </a:lnTo>
                    <a:lnTo>
                      <a:pt x="821" y="672"/>
                    </a:lnTo>
                    <a:lnTo>
                      <a:pt x="791" y="632"/>
                    </a:lnTo>
                    <a:lnTo>
                      <a:pt x="761" y="590"/>
                    </a:lnTo>
                    <a:lnTo>
                      <a:pt x="735" y="548"/>
                    </a:lnTo>
                    <a:lnTo>
                      <a:pt x="709" y="502"/>
                    </a:lnTo>
                    <a:lnTo>
                      <a:pt x="687" y="458"/>
                    </a:lnTo>
                    <a:lnTo>
                      <a:pt x="665" y="410"/>
                    </a:lnTo>
                    <a:lnTo>
                      <a:pt x="646" y="362"/>
                    </a:lnTo>
                    <a:lnTo>
                      <a:pt x="630" y="314"/>
                    </a:lnTo>
                    <a:lnTo>
                      <a:pt x="614" y="264"/>
                    </a:lnTo>
                    <a:lnTo>
                      <a:pt x="602" y="212"/>
                    </a:lnTo>
                    <a:lnTo>
                      <a:pt x="594" y="162"/>
                    </a:lnTo>
                    <a:lnTo>
                      <a:pt x="586" y="108"/>
                    </a:lnTo>
                    <a:lnTo>
                      <a:pt x="582" y="56"/>
                    </a:lnTo>
                    <a:lnTo>
                      <a:pt x="308" y="0"/>
                    </a:lnTo>
                    <a:lnTo>
                      <a:pt x="0" y="70"/>
                    </a:lnTo>
                    <a:lnTo>
                      <a:pt x="0" y="70"/>
                    </a:lnTo>
                    <a:lnTo>
                      <a:pt x="6" y="154"/>
                    </a:lnTo>
                    <a:lnTo>
                      <a:pt x="16" y="234"/>
                    </a:lnTo>
                    <a:lnTo>
                      <a:pt x="30" y="314"/>
                    </a:lnTo>
                    <a:lnTo>
                      <a:pt x="48" y="392"/>
                    </a:lnTo>
                    <a:lnTo>
                      <a:pt x="70" y="470"/>
                    </a:lnTo>
                    <a:lnTo>
                      <a:pt x="94" y="546"/>
                    </a:lnTo>
                    <a:lnTo>
                      <a:pt x="122" y="620"/>
                    </a:lnTo>
                    <a:lnTo>
                      <a:pt x="154" y="692"/>
                    </a:lnTo>
                    <a:lnTo>
                      <a:pt x="190" y="762"/>
                    </a:lnTo>
                    <a:lnTo>
                      <a:pt x="228" y="830"/>
                    </a:lnTo>
                    <a:lnTo>
                      <a:pt x="268" y="896"/>
                    </a:lnTo>
                    <a:lnTo>
                      <a:pt x="312" y="961"/>
                    </a:lnTo>
                    <a:lnTo>
                      <a:pt x="360" y="1023"/>
                    </a:lnTo>
                    <a:lnTo>
                      <a:pt x="410" y="1083"/>
                    </a:lnTo>
                    <a:lnTo>
                      <a:pt x="462" y="1139"/>
                    </a:lnTo>
                    <a:lnTo>
                      <a:pt x="518" y="1195"/>
                    </a:lnTo>
                    <a:lnTo>
                      <a:pt x="574" y="1247"/>
                    </a:lnTo>
                    <a:lnTo>
                      <a:pt x="634" y="1297"/>
                    </a:lnTo>
                    <a:lnTo>
                      <a:pt x="699" y="1343"/>
                    </a:lnTo>
                    <a:lnTo>
                      <a:pt x="763" y="1387"/>
                    </a:lnTo>
                    <a:lnTo>
                      <a:pt x="829" y="1429"/>
                    </a:lnTo>
                    <a:lnTo>
                      <a:pt x="897" y="1467"/>
                    </a:lnTo>
                    <a:lnTo>
                      <a:pt x="969" y="1501"/>
                    </a:lnTo>
                    <a:lnTo>
                      <a:pt x="1041" y="1533"/>
                    </a:lnTo>
                    <a:lnTo>
                      <a:pt x="1115" y="1561"/>
                    </a:lnTo>
                    <a:lnTo>
                      <a:pt x="1191" y="1585"/>
                    </a:lnTo>
                    <a:lnTo>
                      <a:pt x="1267" y="1607"/>
                    </a:lnTo>
                    <a:lnTo>
                      <a:pt x="1345" y="1625"/>
                    </a:lnTo>
                    <a:lnTo>
                      <a:pt x="1425" y="1637"/>
                    </a:lnTo>
                    <a:lnTo>
                      <a:pt x="1507" y="1647"/>
                    </a:lnTo>
                    <a:lnTo>
                      <a:pt x="1589" y="1653"/>
                    </a:lnTo>
                    <a:lnTo>
                      <a:pt x="1673" y="1657"/>
                    </a:lnTo>
                    <a:lnTo>
                      <a:pt x="1673" y="1657"/>
                    </a:lnTo>
                    <a:lnTo>
                      <a:pt x="1679" y="1655"/>
                    </a:lnTo>
                    <a:lnTo>
                      <a:pt x="1615" y="1359"/>
                    </a:lnTo>
                    <a:close/>
                  </a:path>
                </a:pathLst>
              </a:custGeom>
              <a:solidFill>
                <a:srgbClr val="EBDD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1"/>
              <p:cNvSpPr>
                <a:spLocks/>
              </p:cNvSpPr>
              <p:nvPr/>
            </p:nvSpPr>
            <p:spPr bwMode="auto">
              <a:xfrm>
                <a:off x="2976563" y="3716338"/>
                <a:ext cx="987425" cy="987425"/>
              </a:xfrm>
              <a:custGeom>
                <a:avLst/>
                <a:gdLst>
                  <a:gd name="T0" fmla="*/ 304 w 622"/>
                  <a:gd name="T1" fmla="*/ 0 h 622"/>
                  <a:gd name="T2" fmla="*/ 240 w 622"/>
                  <a:gd name="T3" fmla="*/ 6 h 622"/>
                  <a:gd name="T4" fmla="*/ 182 w 622"/>
                  <a:gd name="T5" fmla="*/ 26 h 622"/>
                  <a:gd name="T6" fmla="*/ 130 w 622"/>
                  <a:gd name="T7" fmla="*/ 56 h 622"/>
                  <a:gd name="T8" fmla="*/ 86 w 622"/>
                  <a:gd name="T9" fmla="*/ 96 h 622"/>
                  <a:gd name="T10" fmla="*/ 48 w 622"/>
                  <a:gd name="T11" fmla="*/ 142 h 622"/>
                  <a:gd name="T12" fmla="*/ 20 w 622"/>
                  <a:gd name="T13" fmla="*/ 196 h 622"/>
                  <a:gd name="T14" fmla="*/ 4 w 622"/>
                  <a:gd name="T15" fmla="*/ 254 h 622"/>
                  <a:gd name="T16" fmla="*/ 0 w 622"/>
                  <a:gd name="T17" fmla="*/ 318 h 622"/>
                  <a:gd name="T18" fmla="*/ 2 w 622"/>
                  <a:gd name="T19" fmla="*/ 350 h 622"/>
                  <a:gd name="T20" fmla="*/ 16 w 622"/>
                  <a:gd name="T21" fmla="*/ 410 h 622"/>
                  <a:gd name="T22" fmla="*/ 40 w 622"/>
                  <a:gd name="T23" fmla="*/ 464 h 622"/>
                  <a:gd name="T24" fmla="*/ 74 w 622"/>
                  <a:gd name="T25" fmla="*/ 514 h 622"/>
                  <a:gd name="T26" fmla="*/ 118 w 622"/>
                  <a:gd name="T27" fmla="*/ 554 h 622"/>
                  <a:gd name="T28" fmla="*/ 168 w 622"/>
                  <a:gd name="T29" fmla="*/ 588 h 622"/>
                  <a:gd name="T30" fmla="*/ 224 w 622"/>
                  <a:gd name="T31" fmla="*/ 610 h 622"/>
                  <a:gd name="T32" fmla="*/ 286 w 622"/>
                  <a:gd name="T33" fmla="*/ 620 h 622"/>
                  <a:gd name="T34" fmla="*/ 318 w 622"/>
                  <a:gd name="T35" fmla="*/ 622 h 622"/>
                  <a:gd name="T36" fmla="*/ 380 w 622"/>
                  <a:gd name="T37" fmla="*/ 614 h 622"/>
                  <a:gd name="T38" fmla="*/ 438 w 622"/>
                  <a:gd name="T39" fmla="*/ 594 h 622"/>
                  <a:gd name="T40" fmla="*/ 490 w 622"/>
                  <a:gd name="T41" fmla="*/ 564 h 622"/>
                  <a:gd name="T42" fmla="*/ 536 w 622"/>
                  <a:gd name="T43" fmla="*/ 526 h 622"/>
                  <a:gd name="T44" fmla="*/ 572 w 622"/>
                  <a:gd name="T45" fmla="*/ 478 h 622"/>
                  <a:gd name="T46" fmla="*/ 600 w 622"/>
                  <a:gd name="T47" fmla="*/ 426 h 622"/>
                  <a:gd name="T48" fmla="*/ 616 w 622"/>
                  <a:gd name="T49" fmla="*/ 366 h 622"/>
                  <a:gd name="T50" fmla="*/ 622 w 622"/>
                  <a:gd name="T51" fmla="*/ 304 h 622"/>
                  <a:gd name="T52" fmla="*/ 620 w 622"/>
                  <a:gd name="T53" fmla="*/ 272 h 622"/>
                  <a:gd name="T54" fmla="*/ 606 w 622"/>
                  <a:gd name="T55" fmla="*/ 212 h 622"/>
                  <a:gd name="T56" fmla="*/ 580 w 622"/>
                  <a:gd name="T57" fmla="*/ 156 h 622"/>
                  <a:gd name="T58" fmla="*/ 546 w 622"/>
                  <a:gd name="T59" fmla="*/ 108 h 622"/>
                  <a:gd name="T60" fmla="*/ 502 w 622"/>
                  <a:gd name="T61" fmla="*/ 66 h 622"/>
                  <a:gd name="T62" fmla="*/ 452 w 622"/>
                  <a:gd name="T63" fmla="*/ 34 h 622"/>
                  <a:gd name="T64" fmla="*/ 396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0" y="6"/>
                    </a:lnTo>
                    <a:lnTo>
                      <a:pt x="212" y="16"/>
                    </a:lnTo>
                    <a:lnTo>
                      <a:pt x="182" y="26"/>
                    </a:lnTo>
                    <a:lnTo>
                      <a:pt x="156" y="40"/>
                    </a:lnTo>
                    <a:lnTo>
                      <a:pt x="130" y="56"/>
                    </a:lnTo>
                    <a:lnTo>
                      <a:pt x="106" y="74"/>
                    </a:lnTo>
                    <a:lnTo>
                      <a:pt x="86" y="96"/>
                    </a:lnTo>
                    <a:lnTo>
                      <a:pt x="66" y="118"/>
                    </a:lnTo>
                    <a:lnTo>
                      <a:pt x="48" y="142"/>
                    </a:lnTo>
                    <a:lnTo>
                      <a:pt x="34" y="168"/>
                    </a:lnTo>
                    <a:lnTo>
                      <a:pt x="20" y="196"/>
                    </a:lnTo>
                    <a:lnTo>
                      <a:pt x="12" y="224"/>
                    </a:lnTo>
                    <a:lnTo>
                      <a:pt x="4" y="254"/>
                    </a:lnTo>
                    <a:lnTo>
                      <a:pt x="0" y="286"/>
                    </a:lnTo>
                    <a:lnTo>
                      <a:pt x="0" y="318"/>
                    </a:lnTo>
                    <a:lnTo>
                      <a:pt x="0" y="318"/>
                    </a:lnTo>
                    <a:lnTo>
                      <a:pt x="2" y="350"/>
                    </a:lnTo>
                    <a:lnTo>
                      <a:pt x="6" y="380"/>
                    </a:lnTo>
                    <a:lnTo>
                      <a:pt x="16" y="410"/>
                    </a:lnTo>
                    <a:lnTo>
                      <a:pt x="26" y="438"/>
                    </a:lnTo>
                    <a:lnTo>
                      <a:pt x="40" y="464"/>
                    </a:lnTo>
                    <a:lnTo>
                      <a:pt x="56" y="490"/>
                    </a:lnTo>
                    <a:lnTo>
                      <a:pt x="74" y="514"/>
                    </a:lnTo>
                    <a:lnTo>
                      <a:pt x="96" y="536"/>
                    </a:lnTo>
                    <a:lnTo>
                      <a:pt x="118" y="554"/>
                    </a:lnTo>
                    <a:lnTo>
                      <a:pt x="142" y="572"/>
                    </a:lnTo>
                    <a:lnTo>
                      <a:pt x="168" y="588"/>
                    </a:lnTo>
                    <a:lnTo>
                      <a:pt x="196" y="600"/>
                    </a:lnTo>
                    <a:lnTo>
                      <a:pt x="224" y="610"/>
                    </a:lnTo>
                    <a:lnTo>
                      <a:pt x="254" y="616"/>
                    </a:lnTo>
                    <a:lnTo>
                      <a:pt x="286" y="620"/>
                    </a:lnTo>
                    <a:lnTo>
                      <a:pt x="318" y="622"/>
                    </a:lnTo>
                    <a:lnTo>
                      <a:pt x="318" y="622"/>
                    </a:lnTo>
                    <a:lnTo>
                      <a:pt x="350" y="620"/>
                    </a:lnTo>
                    <a:lnTo>
                      <a:pt x="380" y="614"/>
                    </a:lnTo>
                    <a:lnTo>
                      <a:pt x="410" y="606"/>
                    </a:lnTo>
                    <a:lnTo>
                      <a:pt x="438" y="594"/>
                    </a:lnTo>
                    <a:lnTo>
                      <a:pt x="464" y="580"/>
                    </a:lnTo>
                    <a:lnTo>
                      <a:pt x="490" y="564"/>
                    </a:lnTo>
                    <a:lnTo>
                      <a:pt x="514" y="546"/>
                    </a:lnTo>
                    <a:lnTo>
                      <a:pt x="536" y="526"/>
                    </a:lnTo>
                    <a:lnTo>
                      <a:pt x="554" y="502"/>
                    </a:lnTo>
                    <a:lnTo>
                      <a:pt x="572" y="478"/>
                    </a:lnTo>
                    <a:lnTo>
                      <a:pt x="588" y="452"/>
                    </a:lnTo>
                    <a:lnTo>
                      <a:pt x="600" y="426"/>
                    </a:lnTo>
                    <a:lnTo>
                      <a:pt x="610" y="396"/>
                    </a:lnTo>
                    <a:lnTo>
                      <a:pt x="616" y="366"/>
                    </a:lnTo>
                    <a:lnTo>
                      <a:pt x="620" y="336"/>
                    </a:lnTo>
                    <a:lnTo>
                      <a:pt x="622" y="304"/>
                    </a:lnTo>
                    <a:lnTo>
                      <a:pt x="622" y="304"/>
                    </a:lnTo>
                    <a:lnTo>
                      <a:pt x="620" y="272"/>
                    </a:lnTo>
                    <a:lnTo>
                      <a:pt x="614" y="240"/>
                    </a:lnTo>
                    <a:lnTo>
                      <a:pt x="606" y="212"/>
                    </a:lnTo>
                    <a:lnTo>
                      <a:pt x="594" y="182"/>
                    </a:lnTo>
                    <a:lnTo>
                      <a:pt x="580" y="156"/>
                    </a:lnTo>
                    <a:lnTo>
                      <a:pt x="564" y="130"/>
                    </a:lnTo>
                    <a:lnTo>
                      <a:pt x="546" y="108"/>
                    </a:lnTo>
                    <a:lnTo>
                      <a:pt x="526" y="86"/>
                    </a:lnTo>
                    <a:lnTo>
                      <a:pt x="502" y="66"/>
                    </a:lnTo>
                    <a:lnTo>
                      <a:pt x="478" y="48"/>
                    </a:lnTo>
                    <a:lnTo>
                      <a:pt x="452" y="34"/>
                    </a:lnTo>
                    <a:lnTo>
                      <a:pt x="424" y="20"/>
                    </a:lnTo>
                    <a:lnTo>
                      <a:pt x="396" y="12"/>
                    </a:lnTo>
                    <a:lnTo>
                      <a:pt x="366" y="4"/>
                    </a:lnTo>
                    <a:lnTo>
                      <a:pt x="336" y="0"/>
                    </a:lnTo>
                    <a:lnTo>
                      <a:pt x="304" y="0"/>
                    </a:lnTo>
                    <a:close/>
                  </a:path>
                </a:pathLst>
              </a:custGeom>
              <a:solidFill>
                <a:srgbClr val="EBDD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p:cNvSpPr>
                <a:spLocks/>
              </p:cNvSpPr>
              <p:nvPr/>
            </p:nvSpPr>
            <p:spPr bwMode="auto">
              <a:xfrm>
                <a:off x="3124200" y="3849367"/>
                <a:ext cx="720725" cy="720725"/>
              </a:xfrm>
              <a:custGeom>
                <a:avLst/>
                <a:gdLst>
                  <a:gd name="T0" fmla="*/ 222 w 454"/>
                  <a:gd name="T1" fmla="*/ 0 h 454"/>
                  <a:gd name="T2" fmla="*/ 176 w 454"/>
                  <a:gd name="T3" fmla="*/ 6 h 454"/>
                  <a:gd name="T4" fmla="*/ 134 w 454"/>
                  <a:gd name="T5" fmla="*/ 20 h 454"/>
                  <a:gd name="T6" fmla="*/ 96 w 454"/>
                  <a:gd name="T7" fmla="*/ 42 h 454"/>
                  <a:gd name="T8" fmla="*/ 62 w 454"/>
                  <a:gd name="T9" fmla="*/ 70 h 454"/>
                  <a:gd name="T10" fmla="*/ 36 w 454"/>
                  <a:gd name="T11" fmla="*/ 104 h 454"/>
                  <a:gd name="T12" fmla="*/ 16 w 454"/>
                  <a:gd name="T13" fmla="*/ 142 h 454"/>
                  <a:gd name="T14" fmla="*/ 4 w 454"/>
                  <a:gd name="T15" fmla="*/ 186 h 454"/>
                  <a:gd name="T16" fmla="*/ 0 w 454"/>
                  <a:gd name="T17" fmla="*/ 232 h 454"/>
                  <a:gd name="T18" fmla="*/ 2 w 454"/>
                  <a:gd name="T19" fmla="*/ 254 h 454"/>
                  <a:gd name="T20" fmla="*/ 12 w 454"/>
                  <a:gd name="T21" fmla="*/ 298 h 454"/>
                  <a:gd name="T22" fmla="*/ 30 w 454"/>
                  <a:gd name="T23" fmla="*/ 338 h 454"/>
                  <a:gd name="T24" fmla="*/ 54 w 454"/>
                  <a:gd name="T25" fmla="*/ 374 h 454"/>
                  <a:gd name="T26" fmla="*/ 86 w 454"/>
                  <a:gd name="T27" fmla="*/ 404 h 454"/>
                  <a:gd name="T28" fmla="*/ 122 w 454"/>
                  <a:gd name="T29" fmla="*/ 428 h 454"/>
                  <a:gd name="T30" fmla="*/ 164 w 454"/>
                  <a:gd name="T31" fmla="*/ 444 h 454"/>
                  <a:gd name="T32" fmla="*/ 208 w 454"/>
                  <a:gd name="T33" fmla="*/ 452 h 454"/>
                  <a:gd name="T34" fmla="*/ 232 w 454"/>
                  <a:gd name="T35" fmla="*/ 454 h 454"/>
                  <a:gd name="T36" fmla="*/ 276 w 454"/>
                  <a:gd name="T37" fmla="*/ 448 h 454"/>
                  <a:gd name="T38" fmla="*/ 320 w 454"/>
                  <a:gd name="T39" fmla="*/ 434 h 454"/>
                  <a:gd name="T40" fmla="*/ 358 w 454"/>
                  <a:gd name="T41" fmla="*/ 412 h 454"/>
                  <a:gd name="T42" fmla="*/ 390 w 454"/>
                  <a:gd name="T43" fmla="*/ 384 h 454"/>
                  <a:gd name="T44" fmla="*/ 418 w 454"/>
                  <a:gd name="T45" fmla="*/ 348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398 w 454"/>
                  <a:gd name="T59" fmla="*/ 78 h 454"/>
                  <a:gd name="T60" fmla="*/ 366 w 454"/>
                  <a:gd name="T61" fmla="*/ 48 h 454"/>
                  <a:gd name="T62" fmla="*/ 330 w 454"/>
                  <a:gd name="T63" fmla="*/ 24 h 454"/>
                  <a:gd name="T64" fmla="*/ 288 w 454"/>
                  <a:gd name="T65" fmla="*/ 8 h 454"/>
                  <a:gd name="T66" fmla="*/ 244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198" y="2"/>
                    </a:lnTo>
                    <a:lnTo>
                      <a:pt x="176" y="6"/>
                    </a:lnTo>
                    <a:lnTo>
                      <a:pt x="154" y="12"/>
                    </a:lnTo>
                    <a:lnTo>
                      <a:pt x="134" y="20"/>
                    </a:lnTo>
                    <a:lnTo>
                      <a:pt x="114" y="30"/>
                    </a:lnTo>
                    <a:lnTo>
                      <a:pt x="96" y="42"/>
                    </a:lnTo>
                    <a:lnTo>
                      <a:pt x="78" y="54"/>
                    </a:lnTo>
                    <a:lnTo>
                      <a:pt x="62" y="70"/>
                    </a:lnTo>
                    <a:lnTo>
                      <a:pt x="48" y="86"/>
                    </a:lnTo>
                    <a:lnTo>
                      <a:pt x="36" y="104"/>
                    </a:lnTo>
                    <a:lnTo>
                      <a:pt x="24" y="122"/>
                    </a:lnTo>
                    <a:lnTo>
                      <a:pt x="16" y="142"/>
                    </a:lnTo>
                    <a:lnTo>
                      <a:pt x="8" y="164"/>
                    </a:lnTo>
                    <a:lnTo>
                      <a:pt x="4" y="186"/>
                    </a:lnTo>
                    <a:lnTo>
                      <a:pt x="0" y="208"/>
                    </a:lnTo>
                    <a:lnTo>
                      <a:pt x="0" y="232"/>
                    </a:lnTo>
                    <a:lnTo>
                      <a:pt x="0" y="232"/>
                    </a:lnTo>
                    <a:lnTo>
                      <a:pt x="2" y="254"/>
                    </a:lnTo>
                    <a:lnTo>
                      <a:pt x="6" y="278"/>
                    </a:lnTo>
                    <a:lnTo>
                      <a:pt x="12" y="298"/>
                    </a:lnTo>
                    <a:lnTo>
                      <a:pt x="20" y="320"/>
                    </a:lnTo>
                    <a:lnTo>
                      <a:pt x="30" y="338"/>
                    </a:lnTo>
                    <a:lnTo>
                      <a:pt x="42" y="358"/>
                    </a:lnTo>
                    <a:lnTo>
                      <a:pt x="54" y="374"/>
                    </a:lnTo>
                    <a:lnTo>
                      <a:pt x="70" y="390"/>
                    </a:lnTo>
                    <a:lnTo>
                      <a:pt x="86" y="404"/>
                    </a:lnTo>
                    <a:lnTo>
                      <a:pt x="104" y="418"/>
                    </a:lnTo>
                    <a:lnTo>
                      <a:pt x="122" y="428"/>
                    </a:lnTo>
                    <a:lnTo>
                      <a:pt x="142" y="438"/>
                    </a:lnTo>
                    <a:lnTo>
                      <a:pt x="164" y="444"/>
                    </a:lnTo>
                    <a:lnTo>
                      <a:pt x="186" y="450"/>
                    </a:lnTo>
                    <a:lnTo>
                      <a:pt x="208" y="452"/>
                    </a:lnTo>
                    <a:lnTo>
                      <a:pt x="232" y="454"/>
                    </a:lnTo>
                    <a:lnTo>
                      <a:pt x="232" y="454"/>
                    </a:lnTo>
                    <a:lnTo>
                      <a:pt x="254" y="452"/>
                    </a:lnTo>
                    <a:lnTo>
                      <a:pt x="276" y="448"/>
                    </a:lnTo>
                    <a:lnTo>
                      <a:pt x="298" y="442"/>
                    </a:lnTo>
                    <a:lnTo>
                      <a:pt x="320" y="434"/>
                    </a:lnTo>
                    <a:lnTo>
                      <a:pt x="338" y="424"/>
                    </a:lnTo>
                    <a:lnTo>
                      <a:pt x="358" y="412"/>
                    </a:lnTo>
                    <a:lnTo>
                      <a:pt x="374" y="398"/>
                    </a:lnTo>
                    <a:lnTo>
                      <a:pt x="390" y="384"/>
                    </a:lnTo>
                    <a:lnTo>
                      <a:pt x="404" y="366"/>
                    </a:lnTo>
                    <a:lnTo>
                      <a:pt x="418" y="348"/>
                    </a:lnTo>
                    <a:lnTo>
                      <a:pt x="428" y="330"/>
                    </a:lnTo>
                    <a:lnTo>
                      <a:pt x="438" y="310"/>
                    </a:lnTo>
                    <a:lnTo>
                      <a:pt x="444" y="288"/>
                    </a:lnTo>
                    <a:lnTo>
                      <a:pt x="450" y="268"/>
                    </a:lnTo>
                    <a:lnTo>
                      <a:pt x="452" y="244"/>
                    </a:lnTo>
                    <a:lnTo>
                      <a:pt x="454" y="222"/>
                    </a:lnTo>
                    <a:lnTo>
                      <a:pt x="454" y="222"/>
                    </a:lnTo>
                    <a:lnTo>
                      <a:pt x="452" y="198"/>
                    </a:lnTo>
                    <a:lnTo>
                      <a:pt x="448" y="176"/>
                    </a:lnTo>
                    <a:lnTo>
                      <a:pt x="442" y="154"/>
                    </a:lnTo>
                    <a:lnTo>
                      <a:pt x="434" y="134"/>
                    </a:lnTo>
                    <a:lnTo>
                      <a:pt x="424" y="114"/>
                    </a:lnTo>
                    <a:lnTo>
                      <a:pt x="412" y="96"/>
                    </a:lnTo>
                    <a:lnTo>
                      <a:pt x="398" y="78"/>
                    </a:lnTo>
                    <a:lnTo>
                      <a:pt x="384" y="62"/>
                    </a:lnTo>
                    <a:lnTo>
                      <a:pt x="366" y="48"/>
                    </a:lnTo>
                    <a:lnTo>
                      <a:pt x="348" y="36"/>
                    </a:lnTo>
                    <a:lnTo>
                      <a:pt x="330" y="24"/>
                    </a:lnTo>
                    <a:lnTo>
                      <a:pt x="310" y="16"/>
                    </a:lnTo>
                    <a:lnTo>
                      <a:pt x="288" y="8"/>
                    </a:lnTo>
                    <a:lnTo>
                      <a:pt x="268" y="4"/>
                    </a:lnTo>
                    <a:lnTo>
                      <a:pt x="244" y="0"/>
                    </a:lnTo>
                    <a:lnTo>
                      <a:pt x="222" y="0"/>
                    </a:lnTo>
                    <a:close/>
                  </a:path>
                </a:pathLst>
              </a:custGeom>
              <a:solidFill>
                <a:srgbClr val="EBDD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7</a:t>
                </a:r>
              </a:p>
            </p:txBody>
          </p:sp>
        </p:grpSp>
      </p:grpSp>
      <p:sp>
        <p:nvSpPr>
          <p:cNvPr id="22" name="TextBox 21"/>
          <p:cNvSpPr txBox="1"/>
          <p:nvPr/>
        </p:nvSpPr>
        <p:spPr>
          <a:xfrm>
            <a:off x="586561" y="3269968"/>
            <a:ext cx="6598599" cy="1200329"/>
          </a:xfrm>
          <a:prstGeom prst="rect">
            <a:avLst/>
          </a:prstGeom>
          <a:noFill/>
        </p:spPr>
        <p:txBody>
          <a:bodyPr wrap="square" rtlCol="0">
            <a:spAutoFit/>
          </a:bodyPr>
          <a:lstStyle/>
          <a:p>
            <a:r>
              <a:rPr lang="en-US" dirty="0"/>
              <a:t>Progress and financial reporting, as part of routine award management required for continued research funding for the project period, should be directed to the funding agency in accordance with the sponsor’s guidelines.</a:t>
            </a:r>
          </a:p>
        </p:txBody>
      </p:sp>
      <p:sp>
        <p:nvSpPr>
          <p:cNvPr id="3" name="Rectangle 2"/>
          <p:cNvSpPr/>
          <p:nvPr/>
        </p:nvSpPr>
        <p:spPr>
          <a:xfrm>
            <a:off x="484182" y="2267064"/>
            <a:ext cx="7538867" cy="523220"/>
          </a:xfrm>
          <a:prstGeom prst="rect">
            <a:avLst/>
          </a:prstGeom>
        </p:spPr>
        <p:txBody>
          <a:bodyPr wrap="square">
            <a:spAutoFit/>
          </a:bodyPr>
          <a:lstStyle/>
          <a:p>
            <a:r>
              <a:rPr lang="en-US" sz="2800" b="1" dirty="0"/>
              <a:t>STEP 7:  Complete Progress &amp; Financial Reporting</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740" y="854938"/>
            <a:ext cx="4172672" cy="5563562"/>
          </a:xfrm>
          <a:prstGeom prst="rect">
            <a:avLst/>
          </a:prstGeom>
        </p:spPr>
      </p:pic>
    </p:spTree>
    <p:extLst>
      <p:ext uri="{BB962C8B-B14F-4D97-AF65-F5344CB8AC3E}">
        <p14:creationId xmlns:p14="http://schemas.microsoft.com/office/powerpoint/2010/main" val="1415015940"/>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054343" y="1813686"/>
            <a:ext cx="10062464" cy="10088627"/>
            <a:chOff x="3109913" y="368300"/>
            <a:chExt cx="6105525" cy="6121400"/>
          </a:xfrm>
          <a:solidFill>
            <a:srgbClr val="DD8047"/>
          </a:solidFill>
        </p:grpSpPr>
        <p:grpSp>
          <p:nvGrpSpPr>
            <p:cNvPr id="5" name="Group 4"/>
            <p:cNvGrpSpPr/>
            <p:nvPr/>
          </p:nvGrpSpPr>
          <p:grpSpPr>
            <a:xfrm>
              <a:off x="3484563" y="368300"/>
              <a:ext cx="2627313" cy="3021013"/>
              <a:chOff x="3484563" y="368300"/>
              <a:chExt cx="2627313" cy="3021013"/>
            </a:xfrm>
            <a:grpFill/>
          </p:grpSpPr>
          <p:sp>
            <p:nvSpPr>
              <p:cNvPr id="18" name="Freeform 7"/>
              <p:cNvSpPr>
                <a:spLocks/>
              </p:cNvSpPr>
              <p:nvPr/>
            </p:nvSpPr>
            <p:spPr bwMode="auto">
              <a:xfrm>
                <a:off x="3484563" y="803275"/>
                <a:ext cx="2627313" cy="2586038"/>
              </a:xfrm>
              <a:custGeom>
                <a:avLst/>
                <a:gdLst>
                  <a:gd name="T0" fmla="*/ 582 w 1655"/>
                  <a:gd name="T1" fmla="*/ 1621 h 1629"/>
                  <a:gd name="T2" fmla="*/ 592 w 1655"/>
                  <a:gd name="T3" fmla="*/ 1517 h 1629"/>
                  <a:gd name="T4" fmla="*/ 610 w 1655"/>
                  <a:gd name="T5" fmla="*/ 1417 h 1629"/>
                  <a:gd name="T6" fmla="*/ 638 w 1655"/>
                  <a:gd name="T7" fmla="*/ 1321 h 1629"/>
                  <a:gd name="T8" fmla="*/ 675 w 1655"/>
                  <a:gd name="T9" fmla="*/ 1229 h 1629"/>
                  <a:gd name="T10" fmla="*/ 719 w 1655"/>
                  <a:gd name="T11" fmla="*/ 1139 h 1629"/>
                  <a:gd name="T12" fmla="*/ 771 w 1655"/>
                  <a:gd name="T13" fmla="*/ 1057 h 1629"/>
                  <a:gd name="T14" fmla="*/ 829 w 1655"/>
                  <a:gd name="T15" fmla="*/ 977 h 1629"/>
                  <a:gd name="T16" fmla="*/ 895 w 1655"/>
                  <a:gd name="T17" fmla="*/ 905 h 1629"/>
                  <a:gd name="T18" fmla="*/ 965 w 1655"/>
                  <a:gd name="T19" fmla="*/ 837 h 1629"/>
                  <a:gd name="T20" fmla="*/ 1043 w 1655"/>
                  <a:gd name="T21" fmla="*/ 777 h 1629"/>
                  <a:gd name="T22" fmla="*/ 1125 w 1655"/>
                  <a:gd name="T23" fmla="*/ 723 h 1629"/>
                  <a:gd name="T24" fmla="*/ 1211 w 1655"/>
                  <a:gd name="T25" fmla="*/ 678 h 1629"/>
                  <a:gd name="T26" fmla="*/ 1303 w 1655"/>
                  <a:gd name="T27" fmla="*/ 640 h 1629"/>
                  <a:gd name="T28" fmla="*/ 1399 w 1655"/>
                  <a:gd name="T29" fmla="*/ 610 h 1629"/>
                  <a:gd name="T30" fmla="*/ 1497 w 1655"/>
                  <a:gd name="T31" fmla="*/ 588 h 1629"/>
                  <a:gd name="T32" fmla="*/ 1599 w 1655"/>
                  <a:gd name="T33" fmla="*/ 576 h 1629"/>
                  <a:gd name="T34" fmla="*/ 1583 w 1655"/>
                  <a:gd name="T35" fmla="*/ 0 h 1629"/>
                  <a:gd name="T36" fmla="*/ 1503 w 1655"/>
                  <a:gd name="T37" fmla="*/ 6 h 1629"/>
                  <a:gd name="T38" fmla="*/ 1345 w 1655"/>
                  <a:gd name="T39" fmla="*/ 30 h 1629"/>
                  <a:gd name="T40" fmla="*/ 1191 w 1655"/>
                  <a:gd name="T41" fmla="*/ 68 h 1629"/>
                  <a:gd name="T42" fmla="*/ 1043 w 1655"/>
                  <a:gd name="T43" fmla="*/ 120 h 1629"/>
                  <a:gd name="T44" fmla="*/ 903 w 1655"/>
                  <a:gd name="T45" fmla="*/ 186 h 1629"/>
                  <a:gd name="T46" fmla="*/ 771 w 1655"/>
                  <a:gd name="T47" fmla="*/ 264 h 1629"/>
                  <a:gd name="T48" fmla="*/ 644 w 1655"/>
                  <a:gd name="T49" fmla="*/ 352 h 1629"/>
                  <a:gd name="T50" fmla="*/ 528 w 1655"/>
                  <a:gd name="T51" fmla="*/ 452 h 1629"/>
                  <a:gd name="T52" fmla="*/ 422 w 1655"/>
                  <a:gd name="T53" fmla="*/ 560 h 1629"/>
                  <a:gd name="T54" fmla="*/ 324 w 1655"/>
                  <a:gd name="T55" fmla="*/ 680 h 1629"/>
                  <a:gd name="T56" fmla="*/ 240 w 1655"/>
                  <a:gd name="T57" fmla="*/ 807 h 1629"/>
                  <a:gd name="T58" fmla="*/ 166 w 1655"/>
                  <a:gd name="T59" fmla="*/ 941 h 1629"/>
                  <a:gd name="T60" fmla="*/ 104 w 1655"/>
                  <a:gd name="T61" fmla="*/ 1085 h 1629"/>
                  <a:gd name="T62" fmla="*/ 58 w 1655"/>
                  <a:gd name="T63" fmla="*/ 1233 h 1629"/>
                  <a:gd name="T64" fmla="*/ 24 w 1655"/>
                  <a:gd name="T65" fmla="*/ 1389 h 1629"/>
                  <a:gd name="T66" fmla="*/ 4 w 1655"/>
                  <a:gd name="T67" fmla="*/ 1549 h 1629"/>
                  <a:gd name="T68" fmla="*/ 310 w 1655"/>
                  <a:gd name="T69" fmla="*/ 1565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5" h="1629">
                    <a:moveTo>
                      <a:pt x="582" y="1621"/>
                    </a:moveTo>
                    <a:lnTo>
                      <a:pt x="582" y="1621"/>
                    </a:lnTo>
                    <a:lnTo>
                      <a:pt x="586" y="1569"/>
                    </a:lnTo>
                    <a:lnTo>
                      <a:pt x="592" y="1517"/>
                    </a:lnTo>
                    <a:lnTo>
                      <a:pt x="600" y="1467"/>
                    </a:lnTo>
                    <a:lnTo>
                      <a:pt x="610" y="1417"/>
                    </a:lnTo>
                    <a:lnTo>
                      <a:pt x="624" y="1369"/>
                    </a:lnTo>
                    <a:lnTo>
                      <a:pt x="638" y="1321"/>
                    </a:lnTo>
                    <a:lnTo>
                      <a:pt x="656" y="1275"/>
                    </a:lnTo>
                    <a:lnTo>
                      <a:pt x="675" y="1229"/>
                    </a:lnTo>
                    <a:lnTo>
                      <a:pt x="697" y="1183"/>
                    </a:lnTo>
                    <a:lnTo>
                      <a:pt x="719" y="1139"/>
                    </a:lnTo>
                    <a:lnTo>
                      <a:pt x="745" y="1097"/>
                    </a:lnTo>
                    <a:lnTo>
                      <a:pt x="771" y="1057"/>
                    </a:lnTo>
                    <a:lnTo>
                      <a:pt x="799" y="1017"/>
                    </a:lnTo>
                    <a:lnTo>
                      <a:pt x="829" y="977"/>
                    </a:lnTo>
                    <a:lnTo>
                      <a:pt x="861" y="941"/>
                    </a:lnTo>
                    <a:lnTo>
                      <a:pt x="895" y="905"/>
                    </a:lnTo>
                    <a:lnTo>
                      <a:pt x="929" y="871"/>
                    </a:lnTo>
                    <a:lnTo>
                      <a:pt x="965" y="837"/>
                    </a:lnTo>
                    <a:lnTo>
                      <a:pt x="1003" y="807"/>
                    </a:lnTo>
                    <a:lnTo>
                      <a:pt x="1043" y="777"/>
                    </a:lnTo>
                    <a:lnTo>
                      <a:pt x="1083" y="749"/>
                    </a:lnTo>
                    <a:lnTo>
                      <a:pt x="1125" y="723"/>
                    </a:lnTo>
                    <a:lnTo>
                      <a:pt x="1167" y="699"/>
                    </a:lnTo>
                    <a:lnTo>
                      <a:pt x="1211" y="678"/>
                    </a:lnTo>
                    <a:lnTo>
                      <a:pt x="1257" y="658"/>
                    </a:lnTo>
                    <a:lnTo>
                      <a:pt x="1303" y="640"/>
                    </a:lnTo>
                    <a:lnTo>
                      <a:pt x="1351" y="624"/>
                    </a:lnTo>
                    <a:lnTo>
                      <a:pt x="1399" y="610"/>
                    </a:lnTo>
                    <a:lnTo>
                      <a:pt x="1447" y="598"/>
                    </a:lnTo>
                    <a:lnTo>
                      <a:pt x="1497" y="588"/>
                    </a:lnTo>
                    <a:lnTo>
                      <a:pt x="1549" y="580"/>
                    </a:lnTo>
                    <a:lnTo>
                      <a:pt x="1599" y="576"/>
                    </a:lnTo>
                    <a:lnTo>
                      <a:pt x="1655" y="308"/>
                    </a:lnTo>
                    <a:lnTo>
                      <a:pt x="1583" y="0"/>
                    </a:lnTo>
                    <a:lnTo>
                      <a:pt x="1583" y="0"/>
                    </a:lnTo>
                    <a:lnTo>
                      <a:pt x="1503" y="6"/>
                    </a:lnTo>
                    <a:lnTo>
                      <a:pt x="1423" y="16"/>
                    </a:lnTo>
                    <a:lnTo>
                      <a:pt x="1345" y="30"/>
                    </a:lnTo>
                    <a:lnTo>
                      <a:pt x="1267" y="48"/>
                    </a:lnTo>
                    <a:lnTo>
                      <a:pt x="1191" y="68"/>
                    </a:lnTo>
                    <a:lnTo>
                      <a:pt x="1117" y="94"/>
                    </a:lnTo>
                    <a:lnTo>
                      <a:pt x="1043" y="120"/>
                    </a:lnTo>
                    <a:lnTo>
                      <a:pt x="973" y="152"/>
                    </a:lnTo>
                    <a:lnTo>
                      <a:pt x="903" y="186"/>
                    </a:lnTo>
                    <a:lnTo>
                      <a:pt x="835" y="222"/>
                    </a:lnTo>
                    <a:lnTo>
                      <a:pt x="771" y="264"/>
                    </a:lnTo>
                    <a:lnTo>
                      <a:pt x="707" y="306"/>
                    </a:lnTo>
                    <a:lnTo>
                      <a:pt x="644" y="352"/>
                    </a:lnTo>
                    <a:lnTo>
                      <a:pt x="584" y="400"/>
                    </a:lnTo>
                    <a:lnTo>
                      <a:pt x="528" y="452"/>
                    </a:lnTo>
                    <a:lnTo>
                      <a:pt x="474" y="504"/>
                    </a:lnTo>
                    <a:lnTo>
                      <a:pt x="422" y="560"/>
                    </a:lnTo>
                    <a:lnTo>
                      <a:pt x="372" y="620"/>
                    </a:lnTo>
                    <a:lnTo>
                      <a:pt x="324" y="680"/>
                    </a:lnTo>
                    <a:lnTo>
                      <a:pt x="280" y="741"/>
                    </a:lnTo>
                    <a:lnTo>
                      <a:pt x="240" y="807"/>
                    </a:lnTo>
                    <a:lnTo>
                      <a:pt x="202" y="873"/>
                    </a:lnTo>
                    <a:lnTo>
                      <a:pt x="166" y="941"/>
                    </a:lnTo>
                    <a:lnTo>
                      <a:pt x="134" y="1013"/>
                    </a:lnTo>
                    <a:lnTo>
                      <a:pt x="104" y="1085"/>
                    </a:lnTo>
                    <a:lnTo>
                      <a:pt x="80" y="1159"/>
                    </a:lnTo>
                    <a:lnTo>
                      <a:pt x="58" y="1233"/>
                    </a:lnTo>
                    <a:lnTo>
                      <a:pt x="38" y="1311"/>
                    </a:lnTo>
                    <a:lnTo>
                      <a:pt x="24" y="1389"/>
                    </a:lnTo>
                    <a:lnTo>
                      <a:pt x="12" y="1467"/>
                    </a:lnTo>
                    <a:lnTo>
                      <a:pt x="4" y="1549"/>
                    </a:lnTo>
                    <a:lnTo>
                      <a:pt x="0" y="1629"/>
                    </a:lnTo>
                    <a:lnTo>
                      <a:pt x="310" y="1565"/>
                    </a:lnTo>
                    <a:lnTo>
                      <a:pt x="582" y="16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p:cNvSpPr>
              <p:nvPr/>
            </p:nvSpPr>
            <p:spPr bwMode="auto">
              <a:xfrm>
                <a:off x="4927601" y="368300"/>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0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78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4"/>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6"/>
                    </a:lnTo>
                    <a:lnTo>
                      <a:pt x="286" y="620"/>
                    </a:lnTo>
                    <a:lnTo>
                      <a:pt x="318" y="622"/>
                    </a:lnTo>
                    <a:lnTo>
                      <a:pt x="318" y="622"/>
                    </a:lnTo>
                    <a:lnTo>
                      <a:pt x="350" y="620"/>
                    </a:lnTo>
                    <a:lnTo>
                      <a:pt x="382" y="614"/>
                    </a:lnTo>
                    <a:lnTo>
                      <a:pt x="410" y="606"/>
                    </a:lnTo>
                    <a:lnTo>
                      <a:pt x="440" y="594"/>
                    </a:lnTo>
                    <a:lnTo>
                      <a:pt x="466" y="580"/>
                    </a:lnTo>
                    <a:lnTo>
                      <a:pt x="492" y="564"/>
                    </a:lnTo>
                    <a:lnTo>
                      <a:pt x="516" y="546"/>
                    </a:lnTo>
                    <a:lnTo>
                      <a:pt x="536" y="526"/>
                    </a:lnTo>
                    <a:lnTo>
                      <a:pt x="556" y="504"/>
                    </a:lnTo>
                    <a:lnTo>
                      <a:pt x="574" y="478"/>
                    </a:lnTo>
                    <a:lnTo>
                      <a:pt x="588" y="452"/>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0"/>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5060951" y="501650"/>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4 h 454"/>
                  <a:gd name="T20" fmla="*/ 12 w 454"/>
                  <a:gd name="T21" fmla="*/ 298 h 454"/>
                  <a:gd name="T22" fmla="*/ 30 w 454"/>
                  <a:gd name="T23" fmla="*/ 340 h 454"/>
                  <a:gd name="T24" fmla="*/ 56 w 454"/>
                  <a:gd name="T25" fmla="*/ 374 h 454"/>
                  <a:gd name="T26" fmla="*/ 88 w 454"/>
                  <a:gd name="T27" fmla="*/ 404 h 454"/>
                  <a:gd name="T28" fmla="*/ 124 w 454"/>
                  <a:gd name="T29" fmla="*/ 428 h 454"/>
                  <a:gd name="T30" fmla="*/ 166 w 454"/>
                  <a:gd name="T31" fmla="*/ 444 h 454"/>
                  <a:gd name="T32" fmla="*/ 210 w 454"/>
                  <a:gd name="T33" fmla="*/ 452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2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4"/>
                    </a:lnTo>
                    <a:lnTo>
                      <a:pt x="64" y="70"/>
                    </a:lnTo>
                    <a:lnTo>
                      <a:pt x="50" y="86"/>
                    </a:lnTo>
                    <a:lnTo>
                      <a:pt x="36" y="104"/>
                    </a:lnTo>
                    <a:lnTo>
                      <a:pt x="26" y="122"/>
                    </a:lnTo>
                    <a:lnTo>
                      <a:pt x="16" y="144"/>
                    </a:lnTo>
                    <a:lnTo>
                      <a:pt x="10" y="164"/>
                    </a:lnTo>
                    <a:lnTo>
                      <a:pt x="4" y="186"/>
                    </a:lnTo>
                    <a:lnTo>
                      <a:pt x="2" y="208"/>
                    </a:lnTo>
                    <a:lnTo>
                      <a:pt x="0" y="232"/>
                    </a:lnTo>
                    <a:lnTo>
                      <a:pt x="0" y="232"/>
                    </a:lnTo>
                    <a:lnTo>
                      <a:pt x="2" y="254"/>
                    </a:lnTo>
                    <a:lnTo>
                      <a:pt x="6" y="278"/>
                    </a:lnTo>
                    <a:lnTo>
                      <a:pt x="12" y="298"/>
                    </a:lnTo>
                    <a:lnTo>
                      <a:pt x="20" y="320"/>
                    </a:lnTo>
                    <a:lnTo>
                      <a:pt x="30" y="340"/>
                    </a:lnTo>
                    <a:lnTo>
                      <a:pt x="42" y="358"/>
                    </a:lnTo>
                    <a:lnTo>
                      <a:pt x="56" y="374"/>
                    </a:lnTo>
                    <a:lnTo>
                      <a:pt x="70" y="390"/>
                    </a:lnTo>
                    <a:lnTo>
                      <a:pt x="88" y="404"/>
                    </a:lnTo>
                    <a:lnTo>
                      <a:pt x="106" y="418"/>
                    </a:lnTo>
                    <a:lnTo>
                      <a:pt x="124" y="428"/>
                    </a:lnTo>
                    <a:lnTo>
                      <a:pt x="144" y="438"/>
                    </a:lnTo>
                    <a:lnTo>
                      <a:pt x="166" y="444"/>
                    </a:lnTo>
                    <a:lnTo>
                      <a:pt x="188" y="450"/>
                    </a:lnTo>
                    <a:lnTo>
                      <a:pt x="210" y="452"/>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6"/>
                    </a:lnTo>
                    <a:lnTo>
                      <a:pt x="418" y="350"/>
                    </a:lnTo>
                    <a:lnTo>
                      <a:pt x="430" y="330"/>
                    </a:lnTo>
                    <a:lnTo>
                      <a:pt x="438" y="310"/>
                    </a:lnTo>
                    <a:lnTo>
                      <a:pt x="446" y="290"/>
                    </a:lnTo>
                    <a:lnTo>
                      <a:pt x="452" y="268"/>
                    </a:lnTo>
                    <a:lnTo>
                      <a:pt x="454" y="244"/>
                    </a:lnTo>
                    <a:lnTo>
                      <a:pt x="454" y="222"/>
                    </a:lnTo>
                    <a:lnTo>
                      <a:pt x="454" y="222"/>
                    </a:lnTo>
                    <a:lnTo>
                      <a:pt x="452" y="198"/>
                    </a:lnTo>
                    <a:lnTo>
                      <a:pt x="448" y="176"/>
                    </a:lnTo>
                    <a:lnTo>
                      <a:pt x="442" y="154"/>
                    </a:lnTo>
                    <a:lnTo>
                      <a:pt x="434" y="134"/>
                    </a:lnTo>
                    <a:lnTo>
                      <a:pt x="424" y="114"/>
                    </a:lnTo>
                    <a:lnTo>
                      <a:pt x="414"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8</a:t>
                </a:r>
              </a:p>
            </p:txBody>
          </p:sp>
        </p:grpSp>
        <p:grpSp>
          <p:nvGrpSpPr>
            <p:cNvPr id="6" name="Group 5"/>
            <p:cNvGrpSpPr/>
            <p:nvPr/>
          </p:nvGrpSpPr>
          <p:grpSpPr>
            <a:xfrm>
              <a:off x="6203951" y="800100"/>
              <a:ext cx="3011487" cy="2608263"/>
              <a:chOff x="6203951" y="800100"/>
              <a:chExt cx="3011487" cy="2608263"/>
            </a:xfrm>
            <a:grpFill/>
          </p:grpSpPr>
          <p:sp>
            <p:nvSpPr>
              <p:cNvPr id="15" name="Freeform 13"/>
              <p:cNvSpPr>
                <a:spLocks/>
              </p:cNvSpPr>
              <p:nvPr/>
            </p:nvSpPr>
            <p:spPr bwMode="auto">
              <a:xfrm>
                <a:off x="8228013" y="2176463"/>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0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6"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6"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4" y="546"/>
                    </a:lnTo>
                    <a:lnTo>
                      <a:pt x="536" y="526"/>
                    </a:lnTo>
                    <a:lnTo>
                      <a:pt x="556" y="504"/>
                    </a:lnTo>
                    <a:lnTo>
                      <a:pt x="574" y="480"/>
                    </a:lnTo>
                    <a:lnTo>
                      <a:pt x="588" y="454"/>
                    </a:lnTo>
                    <a:lnTo>
                      <a:pt x="600" y="426"/>
                    </a:lnTo>
                    <a:lnTo>
                      <a:pt x="610" y="396"/>
                    </a:lnTo>
                    <a:lnTo>
                      <a:pt x="618" y="366"/>
                    </a:lnTo>
                    <a:lnTo>
                      <a:pt x="622" y="336"/>
                    </a:lnTo>
                    <a:lnTo>
                      <a:pt x="622" y="304"/>
                    </a:lnTo>
                    <a:lnTo>
                      <a:pt x="622" y="304"/>
                    </a:lnTo>
                    <a:lnTo>
                      <a:pt x="620" y="272"/>
                    </a:lnTo>
                    <a:lnTo>
                      <a:pt x="614"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203951" y="800100"/>
                <a:ext cx="2595563" cy="2608263"/>
              </a:xfrm>
              <a:custGeom>
                <a:avLst/>
                <a:gdLst>
                  <a:gd name="T0" fmla="*/ 1635 w 1635"/>
                  <a:gd name="T1" fmla="*/ 1573 h 1643"/>
                  <a:gd name="T2" fmla="*/ 1617 w 1635"/>
                  <a:gd name="T3" fmla="*/ 1413 h 1643"/>
                  <a:gd name="T4" fmla="*/ 1585 w 1635"/>
                  <a:gd name="T5" fmla="*/ 1259 h 1643"/>
                  <a:gd name="T6" fmla="*/ 1539 w 1635"/>
                  <a:gd name="T7" fmla="*/ 1109 h 1643"/>
                  <a:gd name="T8" fmla="*/ 1481 w 1635"/>
                  <a:gd name="T9" fmla="*/ 965 h 1643"/>
                  <a:gd name="T10" fmla="*/ 1409 w 1635"/>
                  <a:gd name="T11" fmla="*/ 829 h 1643"/>
                  <a:gd name="T12" fmla="*/ 1325 w 1635"/>
                  <a:gd name="T13" fmla="*/ 701 h 1643"/>
                  <a:gd name="T14" fmla="*/ 1231 w 1635"/>
                  <a:gd name="T15" fmla="*/ 580 h 1643"/>
                  <a:gd name="T16" fmla="*/ 1127 w 1635"/>
                  <a:gd name="T17" fmla="*/ 470 h 1643"/>
                  <a:gd name="T18" fmla="*/ 1013 w 1635"/>
                  <a:gd name="T19" fmla="*/ 370 h 1643"/>
                  <a:gd name="T20" fmla="*/ 888 w 1635"/>
                  <a:gd name="T21" fmla="*/ 278 h 1643"/>
                  <a:gd name="T22" fmla="*/ 756 w 1635"/>
                  <a:gd name="T23" fmla="*/ 200 h 1643"/>
                  <a:gd name="T24" fmla="*/ 616 w 1635"/>
                  <a:gd name="T25" fmla="*/ 132 h 1643"/>
                  <a:gd name="T26" fmla="*/ 472 w 1635"/>
                  <a:gd name="T27" fmla="*/ 78 h 1643"/>
                  <a:gd name="T28" fmla="*/ 320 w 1635"/>
                  <a:gd name="T29" fmla="*/ 38 h 1643"/>
                  <a:gd name="T30" fmla="*/ 162 w 1635"/>
                  <a:gd name="T31" fmla="*/ 12 h 1643"/>
                  <a:gd name="T32" fmla="*/ 0 w 1635"/>
                  <a:gd name="T33" fmla="*/ 0 h 1643"/>
                  <a:gd name="T34" fmla="*/ 10 w 1635"/>
                  <a:gd name="T35" fmla="*/ 574 h 1643"/>
                  <a:gd name="T36" fmla="*/ 64 w 1635"/>
                  <a:gd name="T37" fmla="*/ 578 h 1643"/>
                  <a:gd name="T38" fmla="*/ 166 w 1635"/>
                  <a:gd name="T39" fmla="*/ 592 h 1643"/>
                  <a:gd name="T40" fmla="*/ 266 w 1635"/>
                  <a:gd name="T41" fmla="*/ 614 h 1643"/>
                  <a:gd name="T42" fmla="*/ 362 w 1635"/>
                  <a:gd name="T43" fmla="*/ 646 h 1643"/>
                  <a:gd name="T44" fmla="*/ 452 w 1635"/>
                  <a:gd name="T45" fmla="*/ 684 h 1643"/>
                  <a:gd name="T46" fmla="*/ 540 w 1635"/>
                  <a:gd name="T47" fmla="*/ 731 h 1643"/>
                  <a:gd name="T48" fmla="*/ 622 w 1635"/>
                  <a:gd name="T49" fmla="*/ 785 h 1643"/>
                  <a:gd name="T50" fmla="*/ 700 w 1635"/>
                  <a:gd name="T51" fmla="*/ 847 h 1643"/>
                  <a:gd name="T52" fmla="*/ 770 w 1635"/>
                  <a:gd name="T53" fmla="*/ 915 h 1643"/>
                  <a:gd name="T54" fmla="*/ 834 w 1635"/>
                  <a:gd name="T55" fmla="*/ 991 h 1643"/>
                  <a:gd name="T56" fmla="*/ 892 w 1635"/>
                  <a:gd name="T57" fmla="*/ 1071 h 1643"/>
                  <a:gd name="T58" fmla="*/ 945 w 1635"/>
                  <a:gd name="T59" fmla="*/ 1155 h 1643"/>
                  <a:gd name="T60" fmla="*/ 987 w 1635"/>
                  <a:gd name="T61" fmla="*/ 1245 h 1643"/>
                  <a:gd name="T62" fmla="*/ 1023 w 1635"/>
                  <a:gd name="T63" fmla="*/ 1339 h 1643"/>
                  <a:gd name="T64" fmla="*/ 1049 w 1635"/>
                  <a:gd name="T65" fmla="*/ 1437 h 1643"/>
                  <a:gd name="T66" fmla="*/ 1067 w 1635"/>
                  <a:gd name="T67" fmla="*/ 1539 h 1643"/>
                  <a:gd name="T68" fmla="*/ 1333 w 1635"/>
                  <a:gd name="T69" fmla="*/ 1643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5" h="1643">
                    <a:moveTo>
                      <a:pt x="1635" y="1573"/>
                    </a:moveTo>
                    <a:lnTo>
                      <a:pt x="1635" y="1573"/>
                    </a:lnTo>
                    <a:lnTo>
                      <a:pt x="1627" y="1493"/>
                    </a:lnTo>
                    <a:lnTo>
                      <a:pt x="1617" y="1413"/>
                    </a:lnTo>
                    <a:lnTo>
                      <a:pt x="1603" y="1335"/>
                    </a:lnTo>
                    <a:lnTo>
                      <a:pt x="1585" y="1259"/>
                    </a:lnTo>
                    <a:lnTo>
                      <a:pt x="1565" y="1183"/>
                    </a:lnTo>
                    <a:lnTo>
                      <a:pt x="1539" y="1109"/>
                    </a:lnTo>
                    <a:lnTo>
                      <a:pt x="1511" y="1035"/>
                    </a:lnTo>
                    <a:lnTo>
                      <a:pt x="1481" y="965"/>
                    </a:lnTo>
                    <a:lnTo>
                      <a:pt x="1447" y="895"/>
                    </a:lnTo>
                    <a:lnTo>
                      <a:pt x="1409" y="829"/>
                    </a:lnTo>
                    <a:lnTo>
                      <a:pt x="1369" y="763"/>
                    </a:lnTo>
                    <a:lnTo>
                      <a:pt x="1325" y="701"/>
                    </a:lnTo>
                    <a:lnTo>
                      <a:pt x="1279" y="640"/>
                    </a:lnTo>
                    <a:lnTo>
                      <a:pt x="1231" y="580"/>
                    </a:lnTo>
                    <a:lnTo>
                      <a:pt x="1181" y="524"/>
                    </a:lnTo>
                    <a:lnTo>
                      <a:pt x="1127" y="470"/>
                    </a:lnTo>
                    <a:lnTo>
                      <a:pt x="1071" y="418"/>
                    </a:lnTo>
                    <a:lnTo>
                      <a:pt x="1013" y="370"/>
                    </a:lnTo>
                    <a:lnTo>
                      <a:pt x="951" y="322"/>
                    </a:lnTo>
                    <a:lnTo>
                      <a:pt x="888" y="278"/>
                    </a:lnTo>
                    <a:lnTo>
                      <a:pt x="822" y="238"/>
                    </a:lnTo>
                    <a:lnTo>
                      <a:pt x="756" y="200"/>
                    </a:lnTo>
                    <a:lnTo>
                      <a:pt x="688" y="164"/>
                    </a:lnTo>
                    <a:lnTo>
                      <a:pt x="616" y="132"/>
                    </a:lnTo>
                    <a:lnTo>
                      <a:pt x="544" y="104"/>
                    </a:lnTo>
                    <a:lnTo>
                      <a:pt x="472" y="78"/>
                    </a:lnTo>
                    <a:lnTo>
                      <a:pt x="396" y="56"/>
                    </a:lnTo>
                    <a:lnTo>
                      <a:pt x="320" y="38"/>
                    </a:lnTo>
                    <a:lnTo>
                      <a:pt x="242" y="22"/>
                    </a:lnTo>
                    <a:lnTo>
                      <a:pt x="162" y="12"/>
                    </a:lnTo>
                    <a:lnTo>
                      <a:pt x="82" y="4"/>
                    </a:lnTo>
                    <a:lnTo>
                      <a:pt x="0" y="0"/>
                    </a:lnTo>
                    <a:lnTo>
                      <a:pt x="66" y="310"/>
                    </a:lnTo>
                    <a:lnTo>
                      <a:pt x="10" y="574"/>
                    </a:lnTo>
                    <a:lnTo>
                      <a:pt x="10" y="574"/>
                    </a:lnTo>
                    <a:lnTo>
                      <a:pt x="64" y="578"/>
                    </a:lnTo>
                    <a:lnTo>
                      <a:pt x="114" y="584"/>
                    </a:lnTo>
                    <a:lnTo>
                      <a:pt x="166" y="592"/>
                    </a:lnTo>
                    <a:lnTo>
                      <a:pt x="216" y="602"/>
                    </a:lnTo>
                    <a:lnTo>
                      <a:pt x="266" y="614"/>
                    </a:lnTo>
                    <a:lnTo>
                      <a:pt x="314" y="628"/>
                    </a:lnTo>
                    <a:lnTo>
                      <a:pt x="362" y="646"/>
                    </a:lnTo>
                    <a:lnTo>
                      <a:pt x="408" y="664"/>
                    </a:lnTo>
                    <a:lnTo>
                      <a:pt x="452" y="684"/>
                    </a:lnTo>
                    <a:lnTo>
                      <a:pt x="498" y="707"/>
                    </a:lnTo>
                    <a:lnTo>
                      <a:pt x="540" y="731"/>
                    </a:lnTo>
                    <a:lnTo>
                      <a:pt x="582" y="757"/>
                    </a:lnTo>
                    <a:lnTo>
                      <a:pt x="622" y="785"/>
                    </a:lnTo>
                    <a:lnTo>
                      <a:pt x="662" y="815"/>
                    </a:lnTo>
                    <a:lnTo>
                      <a:pt x="700" y="847"/>
                    </a:lnTo>
                    <a:lnTo>
                      <a:pt x="736" y="881"/>
                    </a:lnTo>
                    <a:lnTo>
                      <a:pt x="770" y="915"/>
                    </a:lnTo>
                    <a:lnTo>
                      <a:pt x="804" y="953"/>
                    </a:lnTo>
                    <a:lnTo>
                      <a:pt x="834" y="991"/>
                    </a:lnTo>
                    <a:lnTo>
                      <a:pt x="864" y="1029"/>
                    </a:lnTo>
                    <a:lnTo>
                      <a:pt x="892" y="1071"/>
                    </a:lnTo>
                    <a:lnTo>
                      <a:pt x="919" y="1113"/>
                    </a:lnTo>
                    <a:lnTo>
                      <a:pt x="945" y="1155"/>
                    </a:lnTo>
                    <a:lnTo>
                      <a:pt x="967" y="1199"/>
                    </a:lnTo>
                    <a:lnTo>
                      <a:pt x="987" y="1245"/>
                    </a:lnTo>
                    <a:lnTo>
                      <a:pt x="1005" y="1291"/>
                    </a:lnTo>
                    <a:lnTo>
                      <a:pt x="1023" y="1339"/>
                    </a:lnTo>
                    <a:lnTo>
                      <a:pt x="1037" y="1387"/>
                    </a:lnTo>
                    <a:lnTo>
                      <a:pt x="1049" y="1437"/>
                    </a:lnTo>
                    <a:lnTo>
                      <a:pt x="1059" y="1487"/>
                    </a:lnTo>
                    <a:lnTo>
                      <a:pt x="1067" y="1539"/>
                    </a:lnTo>
                    <a:lnTo>
                      <a:pt x="1071" y="1591"/>
                    </a:lnTo>
                    <a:lnTo>
                      <a:pt x="1333" y="1643"/>
                    </a:lnTo>
                    <a:lnTo>
                      <a:pt x="1635" y="1573"/>
                    </a:lnTo>
                    <a:close/>
                  </a:path>
                </a:pathLst>
              </a:custGeom>
              <a:solidFill>
                <a:srgbClr val="A5AB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8361363" y="2309813"/>
                <a:ext cx="720725" cy="720725"/>
              </a:xfrm>
              <a:custGeom>
                <a:avLst/>
                <a:gdLst>
                  <a:gd name="T0" fmla="*/ 222 w 454"/>
                  <a:gd name="T1" fmla="*/ 0 h 454"/>
                  <a:gd name="T2" fmla="*/ 176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4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6" y="6"/>
                    </a:lnTo>
                    <a:lnTo>
                      <a:pt x="156" y="12"/>
                    </a:lnTo>
                    <a:lnTo>
                      <a:pt x="134" y="20"/>
                    </a:lnTo>
                    <a:lnTo>
                      <a:pt x="114"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4" y="418"/>
                    </a:lnTo>
                    <a:lnTo>
                      <a:pt x="124" y="428"/>
                    </a:lnTo>
                    <a:lnTo>
                      <a:pt x="144" y="438"/>
                    </a:lnTo>
                    <a:lnTo>
                      <a:pt x="164" y="446"/>
                    </a:lnTo>
                    <a:lnTo>
                      <a:pt x="186"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1</a:t>
                </a:r>
              </a:p>
            </p:txBody>
          </p:sp>
        </p:grpSp>
        <p:grpSp>
          <p:nvGrpSpPr>
            <p:cNvPr id="7" name="Group 6"/>
            <p:cNvGrpSpPr/>
            <p:nvPr/>
          </p:nvGrpSpPr>
          <p:grpSpPr>
            <a:xfrm>
              <a:off x="6248401" y="3503613"/>
              <a:ext cx="2554288" cy="2986087"/>
              <a:chOff x="6248401" y="3503613"/>
              <a:chExt cx="2554288" cy="2986087"/>
            </a:xfrm>
            <a:grpFill/>
          </p:grpSpPr>
          <p:sp>
            <p:nvSpPr>
              <p:cNvPr id="12" name="Freeform 8"/>
              <p:cNvSpPr>
                <a:spLocks/>
              </p:cNvSpPr>
              <p:nvPr/>
            </p:nvSpPr>
            <p:spPr bwMode="auto">
              <a:xfrm>
                <a:off x="6248401" y="3503613"/>
                <a:ext cx="2554288" cy="2601913"/>
              </a:xfrm>
              <a:custGeom>
                <a:avLst/>
                <a:gdLst>
                  <a:gd name="T0" fmla="*/ 1305 w 1609"/>
                  <a:gd name="T1" fmla="*/ 64 h 1639"/>
                  <a:gd name="T2" fmla="*/ 1045 w 1609"/>
                  <a:gd name="T3" fmla="*/ 12 h 1639"/>
                  <a:gd name="T4" fmla="*/ 1037 w 1609"/>
                  <a:gd name="T5" fmla="*/ 114 h 1639"/>
                  <a:gd name="T6" fmla="*/ 1021 w 1609"/>
                  <a:gd name="T7" fmla="*/ 214 h 1639"/>
                  <a:gd name="T8" fmla="*/ 995 w 1609"/>
                  <a:gd name="T9" fmla="*/ 310 h 1639"/>
                  <a:gd name="T10" fmla="*/ 959 w 1609"/>
                  <a:gd name="T11" fmla="*/ 402 h 1639"/>
                  <a:gd name="T12" fmla="*/ 917 w 1609"/>
                  <a:gd name="T13" fmla="*/ 490 h 1639"/>
                  <a:gd name="T14" fmla="*/ 868 w 1609"/>
                  <a:gd name="T15" fmla="*/ 574 h 1639"/>
                  <a:gd name="T16" fmla="*/ 810 w 1609"/>
                  <a:gd name="T17" fmla="*/ 652 h 1639"/>
                  <a:gd name="T18" fmla="*/ 748 w 1609"/>
                  <a:gd name="T19" fmla="*/ 726 h 1639"/>
                  <a:gd name="T20" fmla="*/ 678 w 1609"/>
                  <a:gd name="T21" fmla="*/ 794 h 1639"/>
                  <a:gd name="T22" fmla="*/ 604 w 1609"/>
                  <a:gd name="T23" fmla="*/ 856 h 1639"/>
                  <a:gd name="T24" fmla="*/ 524 w 1609"/>
                  <a:gd name="T25" fmla="*/ 910 h 1639"/>
                  <a:gd name="T26" fmla="*/ 438 w 1609"/>
                  <a:gd name="T27" fmla="*/ 957 h 1639"/>
                  <a:gd name="T28" fmla="*/ 348 w 1609"/>
                  <a:gd name="T29" fmla="*/ 997 h 1639"/>
                  <a:gd name="T30" fmla="*/ 254 w 1609"/>
                  <a:gd name="T31" fmla="*/ 1029 h 1639"/>
                  <a:gd name="T32" fmla="*/ 158 w 1609"/>
                  <a:gd name="T33" fmla="*/ 1053 h 1639"/>
                  <a:gd name="T34" fmla="*/ 58 w 1609"/>
                  <a:gd name="T35" fmla="*/ 1067 h 1639"/>
                  <a:gd name="T36" fmla="*/ 68 w 1609"/>
                  <a:gd name="T37" fmla="*/ 1639 h 1639"/>
                  <a:gd name="T38" fmla="*/ 148 w 1609"/>
                  <a:gd name="T39" fmla="*/ 1631 h 1639"/>
                  <a:gd name="T40" fmla="*/ 302 w 1609"/>
                  <a:gd name="T41" fmla="*/ 1603 h 1639"/>
                  <a:gd name="T42" fmla="*/ 452 w 1609"/>
                  <a:gd name="T43" fmla="*/ 1561 h 1639"/>
                  <a:gd name="T44" fmla="*/ 596 w 1609"/>
                  <a:gd name="T45" fmla="*/ 1507 h 1639"/>
                  <a:gd name="T46" fmla="*/ 734 w 1609"/>
                  <a:gd name="T47" fmla="*/ 1441 h 1639"/>
                  <a:gd name="T48" fmla="*/ 864 w 1609"/>
                  <a:gd name="T49" fmla="*/ 1363 h 1639"/>
                  <a:gd name="T50" fmla="*/ 987 w 1609"/>
                  <a:gd name="T51" fmla="*/ 1273 h 1639"/>
                  <a:gd name="T52" fmla="*/ 1101 w 1609"/>
                  <a:gd name="T53" fmla="*/ 1173 h 1639"/>
                  <a:gd name="T54" fmla="*/ 1203 w 1609"/>
                  <a:gd name="T55" fmla="*/ 1063 h 1639"/>
                  <a:gd name="T56" fmla="*/ 1297 w 1609"/>
                  <a:gd name="T57" fmla="*/ 943 h 1639"/>
                  <a:gd name="T58" fmla="*/ 1379 w 1609"/>
                  <a:gd name="T59" fmla="*/ 818 h 1639"/>
                  <a:gd name="T60" fmla="*/ 1451 w 1609"/>
                  <a:gd name="T61" fmla="*/ 682 h 1639"/>
                  <a:gd name="T62" fmla="*/ 1509 w 1609"/>
                  <a:gd name="T63" fmla="*/ 540 h 1639"/>
                  <a:gd name="T64" fmla="*/ 1555 w 1609"/>
                  <a:gd name="T65" fmla="*/ 392 h 1639"/>
                  <a:gd name="T66" fmla="*/ 1589 w 1609"/>
                  <a:gd name="T67" fmla="*/ 240 h 1639"/>
                  <a:gd name="T68" fmla="*/ 1605 w 1609"/>
                  <a:gd name="T69" fmla="*/ 80 h 1639"/>
                  <a:gd name="T70" fmla="*/ 1609 w 1609"/>
                  <a:gd name="T71"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9" h="1639">
                    <a:moveTo>
                      <a:pt x="1609" y="0"/>
                    </a:moveTo>
                    <a:lnTo>
                      <a:pt x="1305" y="64"/>
                    </a:lnTo>
                    <a:lnTo>
                      <a:pt x="1045" y="12"/>
                    </a:lnTo>
                    <a:lnTo>
                      <a:pt x="1045" y="12"/>
                    </a:lnTo>
                    <a:lnTo>
                      <a:pt x="1043" y="62"/>
                    </a:lnTo>
                    <a:lnTo>
                      <a:pt x="1037" y="114"/>
                    </a:lnTo>
                    <a:lnTo>
                      <a:pt x="1031" y="164"/>
                    </a:lnTo>
                    <a:lnTo>
                      <a:pt x="1021" y="214"/>
                    </a:lnTo>
                    <a:lnTo>
                      <a:pt x="1009" y="262"/>
                    </a:lnTo>
                    <a:lnTo>
                      <a:pt x="995" y="310"/>
                    </a:lnTo>
                    <a:lnTo>
                      <a:pt x="977" y="356"/>
                    </a:lnTo>
                    <a:lnTo>
                      <a:pt x="959" y="402"/>
                    </a:lnTo>
                    <a:lnTo>
                      <a:pt x="939" y="446"/>
                    </a:lnTo>
                    <a:lnTo>
                      <a:pt x="917" y="490"/>
                    </a:lnTo>
                    <a:lnTo>
                      <a:pt x="893" y="532"/>
                    </a:lnTo>
                    <a:lnTo>
                      <a:pt x="868" y="574"/>
                    </a:lnTo>
                    <a:lnTo>
                      <a:pt x="840" y="614"/>
                    </a:lnTo>
                    <a:lnTo>
                      <a:pt x="810" y="652"/>
                    </a:lnTo>
                    <a:lnTo>
                      <a:pt x="780" y="690"/>
                    </a:lnTo>
                    <a:lnTo>
                      <a:pt x="748" y="726"/>
                    </a:lnTo>
                    <a:lnTo>
                      <a:pt x="714" y="760"/>
                    </a:lnTo>
                    <a:lnTo>
                      <a:pt x="678" y="794"/>
                    </a:lnTo>
                    <a:lnTo>
                      <a:pt x="642" y="826"/>
                    </a:lnTo>
                    <a:lnTo>
                      <a:pt x="604" y="856"/>
                    </a:lnTo>
                    <a:lnTo>
                      <a:pt x="564" y="884"/>
                    </a:lnTo>
                    <a:lnTo>
                      <a:pt x="524" y="910"/>
                    </a:lnTo>
                    <a:lnTo>
                      <a:pt x="482" y="933"/>
                    </a:lnTo>
                    <a:lnTo>
                      <a:pt x="438" y="957"/>
                    </a:lnTo>
                    <a:lnTo>
                      <a:pt x="394" y="977"/>
                    </a:lnTo>
                    <a:lnTo>
                      <a:pt x="348" y="997"/>
                    </a:lnTo>
                    <a:lnTo>
                      <a:pt x="302" y="1015"/>
                    </a:lnTo>
                    <a:lnTo>
                      <a:pt x="254" y="1029"/>
                    </a:lnTo>
                    <a:lnTo>
                      <a:pt x="206" y="1043"/>
                    </a:lnTo>
                    <a:lnTo>
                      <a:pt x="158" y="1053"/>
                    </a:lnTo>
                    <a:lnTo>
                      <a:pt x="108" y="1061"/>
                    </a:lnTo>
                    <a:lnTo>
                      <a:pt x="58" y="1067"/>
                    </a:lnTo>
                    <a:lnTo>
                      <a:pt x="0" y="1347"/>
                    </a:lnTo>
                    <a:lnTo>
                      <a:pt x="68" y="1639"/>
                    </a:lnTo>
                    <a:lnTo>
                      <a:pt x="68" y="1639"/>
                    </a:lnTo>
                    <a:lnTo>
                      <a:pt x="148" y="1631"/>
                    </a:lnTo>
                    <a:lnTo>
                      <a:pt x="226" y="1619"/>
                    </a:lnTo>
                    <a:lnTo>
                      <a:pt x="302" y="1603"/>
                    </a:lnTo>
                    <a:lnTo>
                      <a:pt x="378" y="1585"/>
                    </a:lnTo>
                    <a:lnTo>
                      <a:pt x="452" y="1561"/>
                    </a:lnTo>
                    <a:lnTo>
                      <a:pt x="526" y="1537"/>
                    </a:lnTo>
                    <a:lnTo>
                      <a:pt x="596" y="1507"/>
                    </a:lnTo>
                    <a:lnTo>
                      <a:pt x="666" y="1475"/>
                    </a:lnTo>
                    <a:lnTo>
                      <a:pt x="734" y="1441"/>
                    </a:lnTo>
                    <a:lnTo>
                      <a:pt x="800" y="1403"/>
                    </a:lnTo>
                    <a:lnTo>
                      <a:pt x="864" y="1363"/>
                    </a:lnTo>
                    <a:lnTo>
                      <a:pt x="927" y="1319"/>
                    </a:lnTo>
                    <a:lnTo>
                      <a:pt x="987" y="1273"/>
                    </a:lnTo>
                    <a:lnTo>
                      <a:pt x="1045" y="1223"/>
                    </a:lnTo>
                    <a:lnTo>
                      <a:pt x="1101" y="1173"/>
                    </a:lnTo>
                    <a:lnTo>
                      <a:pt x="1153" y="1119"/>
                    </a:lnTo>
                    <a:lnTo>
                      <a:pt x="1203" y="1063"/>
                    </a:lnTo>
                    <a:lnTo>
                      <a:pt x="1251" y="1003"/>
                    </a:lnTo>
                    <a:lnTo>
                      <a:pt x="1297" y="943"/>
                    </a:lnTo>
                    <a:lnTo>
                      <a:pt x="1341" y="882"/>
                    </a:lnTo>
                    <a:lnTo>
                      <a:pt x="1379" y="818"/>
                    </a:lnTo>
                    <a:lnTo>
                      <a:pt x="1417" y="750"/>
                    </a:lnTo>
                    <a:lnTo>
                      <a:pt x="1451" y="682"/>
                    </a:lnTo>
                    <a:lnTo>
                      <a:pt x="1483" y="612"/>
                    </a:lnTo>
                    <a:lnTo>
                      <a:pt x="1509" y="540"/>
                    </a:lnTo>
                    <a:lnTo>
                      <a:pt x="1535" y="468"/>
                    </a:lnTo>
                    <a:lnTo>
                      <a:pt x="1555" y="392"/>
                    </a:lnTo>
                    <a:lnTo>
                      <a:pt x="1573" y="316"/>
                    </a:lnTo>
                    <a:lnTo>
                      <a:pt x="1589" y="240"/>
                    </a:lnTo>
                    <a:lnTo>
                      <a:pt x="1599" y="160"/>
                    </a:lnTo>
                    <a:lnTo>
                      <a:pt x="1605" y="80"/>
                    </a:lnTo>
                    <a:lnTo>
                      <a:pt x="1609" y="0"/>
                    </a:lnTo>
                    <a:lnTo>
                      <a:pt x="16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p:cNvSpPr>
              <p:nvPr/>
            </p:nvSpPr>
            <p:spPr bwMode="auto">
              <a:xfrm>
                <a:off x="6511926" y="5502275"/>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6 w 622"/>
                  <a:gd name="T15" fmla="*/ 254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20 w 622"/>
                  <a:gd name="T27" fmla="*/ 556 h 622"/>
                  <a:gd name="T28" fmla="*/ 170 w 622"/>
                  <a:gd name="T29" fmla="*/ 588 h 622"/>
                  <a:gd name="T30" fmla="*/ 226 w 622"/>
                  <a:gd name="T31" fmla="*/ 610 h 622"/>
                  <a:gd name="T32" fmla="*/ 286 w 622"/>
                  <a:gd name="T33" fmla="*/ 622 h 622"/>
                  <a:gd name="T34" fmla="*/ 318 w 622"/>
                  <a:gd name="T35" fmla="*/ 622 h 622"/>
                  <a:gd name="T36" fmla="*/ 382 w 622"/>
                  <a:gd name="T37" fmla="*/ 614 h 622"/>
                  <a:gd name="T38" fmla="*/ 440 w 622"/>
                  <a:gd name="T39" fmla="*/ 594 h 622"/>
                  <a:gd name="T40" fmla="*/ 492 w 622"/>
                  <a:gd name="T41" fmla="*/ 564 h 622"/>
                  <a:gd name="T42" fmla="*/ 536 w 622"/>
                  <a:gd name="T43" fmla="*/ 526 h 622"/>
                  <a:gd name="T44" fmla="*/ 574 w 622"/>
                  <a:gd name="T45" fmla="*/ 480 h 622"/>
                  <a:gd name="T46" fmla="*/ 602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8" y="40"/>
                    </a:lnTo>
                    <a:lnTo>
                      <a:pt x="132" y="56"/>
                    </a:lnTo>
                    <a:lnTo>
                      <a:pt x="108" y="76"/>
                    </a:lnTo>
                    <a:lnTo>
                      <a:pt x="86" y="96"/>
                    </a:lnTo>
                    <a:lnTo>
                      <a:pt x="68" y="118"/>
                    </a:lnTo>
                    <a:lnTo>
                      <a:pt x="50" y="142"/>
                    </a:lnTo>
                    <a:lnTo>
                      <a:pt x="34" y="168"/>
                    </a:lnTo>
                    <a:lnTo>
                      <a:pt x="22" y="196"/>
                    </a:lnTo>
                    <a:lnTo>
                      <a:pt x="12" y="224"/>
                    </a:lnTo>
                    <a:lnTo>
                      <a:pt x="6" y="254"/>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20" y="556"/>
                    </a:lnTo>
                    <a:lnTo>
                      <a:pt x="144" y="572"/>
                    </a:lnTo>
                    <a:lnTo>
                      <a:pt x="170" y="588"/>
                    </a:lnTo>
                    <a:lnTo>
                      <a:pt x="198" y="600"/>
                    </a:lnTo>
                    <a:lnTo>
                      <a:pt x="226" y="610"/>
                    </a:lnTo>
                    <a:lnTo>
                      <a:pt x="256" y="618"/>
                    </a:lnTo>
                    <a:lnTo>
                      <a:pt x="286" y="622"/>
                    </a:lnTo>
                    <a:lnTo>
                      <a:pt x="318" y="622"/>
                    </a:lnTo>
                    <a:lnTo>
                      <a:pt x="318" y="622"/>
                    </a:lnTo>
                    <a:lnTo>
                      <a:pt x="350" y="620"/>
                    </a:lnTo>
                    <a:lnTo>
                      <a:pt x="382" y="614"/>
                    </a:lnTo>
                    <a:lnTo>
                      <a:pt x="410" y="606"/>
                    </a:lnTo>
                    <a:lnTo>
                      <a:pt x="440" y="594"/>
                    </a:lnTo>
                    <a:lnTo>
                      <a:pt x="466" y="582"/>
                    </a:lnTo>
                    <a:lnTo>
                      <a:pt x="492" y="564"/>
                    </a:lnTo>
                    <a:lnTo>
                      <a:pt x="516" y="546"/>
                    </a:lnTo>
                    <a:lnTo>
                      <a:pt x="536" y="526"/>
                    </a:lnTo>
                    <a:lnTo>
                      <a:pt x="556" y="504"/>
                    </a:lnTo>
                    <a:lnTo>
                      <a:pt x="574" y="480"/>
                    </a:lnTo>
                    <a:lnTo>
                      <a:pt x="588" y="454"/>
                    </a:lnTo>
                    <a:lnTo>
                      <a:pt x="602" y="426"/>
                    </a:lnTo>
                    <a:lnTo>
                      <a:pt x="610" y="396"/>
                    </a:lnTo>
                    <a:lnTo>
                      <a:pt x="618" y="366"/>
                    </a:lnTo>
                    <a:lnTo>
                      <a:pt x="622" y="336"/>
                    </a:lnTo>
                    <a:lnTo>
                      <a:pt x="622" y="304"/>
                    </a:lnTo>
                    <a:lnTo>
                      <a:pt x="622" y="304"/>
                    </a:lnTo>
                    <a:lnTo>
                      <a:pt x="620" y="272"/>
                    </a:lnTo>
                    <a:lnTo>
                      <a:pt x="616" y="242"/>
                    </a:lnTo>
                    <a:lnTo>
                      <a:pt x="606" y="212"/>
                    </a:lnTo>
                    <a:lnTo>
                      <a:pt x="596" y="184"/>
                    </a:lnTo>
                    <a:lnTo>
                      <a:pt x="582" y="156"/>
                    </a:lnTo>
                    <a:lnTo>
                      <a:pt x="566" y="132"/>
                    </a:lnTo>
                    <a:lnTo>
                      <a:pt x="548" y="108"/>
                    </a:lnTo>
                    <a:lnTo>
                      <a:pt x="526" y="86"/>
                    </a:lnTo>
                    <a:lnTo>
                      <a:pt x="504" y="66"/>
                    </a:lnTo>
                    <a:lnTo>
                      <a:pt x="480" y="48"/>
                    </a:lnTo>
                    <a:lnTo>
                      <a:pt x="454" y="34"/>
                    </a:lnTo>
                    <a:lnTo>
                      <a:pt x="426" y="22"/>
                    </a:lnTo>
                    <a:lnTo>
                      <a:pt x="398" y="12"/>
                    </a:lnTo>
                    <a:lnTo>
                      <a:pt x="368" y="4"/>
                    </a:lnTo>
                    <a:lnTo>
                      <a:pt x="336"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9"/>
              <p:cNvSpPr>
                <a:spLocks/>
              </p:cNvSpPr>
              <p:nvPr/>
            </p:nvSpPr>
            <p:spPr bwMode="auto">
              <a:xfrm>
                <a:off x="6645276" y="5635625"/>
                <a:ext cx="720725" cy="720725"/>
              </a:xfrm>
              <a:custGeom>
                <a:avLst/>
                <a:gdLst>
                  <a:gd name="T0" fmla="*/ 222 w 454"/>
                  <a:gd name="T1" fmla="*/ 0 h 454"/>
                  <a:gd name="T2" fmla="*/ 178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6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8" y="6"/>
                    </a:lnTo>
                    <a:lnTo>
                      <a:pt x="156" y="12"/>
                    </a:lnTo>
                    <a:lnTo>
                      <a:pt x="134" y="20"/>
                    </a:lnTo>
                    <a:lnTo>
                      <a:pt x="116"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0"/>
                    </a:lnTo>
                    <a:lnTo>
                      <a:pt x="88" y="406"/>
                    </a:lnTo>
                    <a:lnTo>
                      <a:pt x="106" y="418"/>
                    </a:lnTo>
                    <a:lnTo>
                      <a:pt x="124" y="428"/>
                    </a:lnTo>
                    <a:lnTo>
                      <a:pt x="144" y="438"/>
                    </a:lnTo>
                    <a:lnTo>
                      <a:pt x="166" y="446"/>
                    </a:lnTo>
                    <a:lnTo>
                      <a:pt x="188"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400" y="78"/>
                    </a:lnTo>
                    <a:lnTo>
                      <a:pt x="384" y="62"/>
                    </a:lnTo>
                    <a:lnTo>
                      <a:pt x="368" y="48"/>
                    </a:lnTo>
                    <a:lnTo>
                      <a:pt x="350" y="36"/>
                    </a:lnTo>
                    <a:lnTo>
                      <a:pt x="332" y="24"/>
                    </a:lnTo>
                    <a:lnTo>
                      <a:pt x="312" y="16"/>
                    </a:lnTo>
                    <a:lnTo>
                      <a:pt x="290" y="8"/>
                    </a:lnTo>
                    <a:lnTo>
                      <a:pt x="268" y="4"/>
                    </a:lnTo>
                    <a:lnTo>
                      <a:pt x="246"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2</a:t>
                </a:r>
              </a:p>
            </p:txBody>
          </p:sp>
        </p:grpSp>
        <p:grpSp>
          <p:nvGrpSpPr>
            <p:cNvPr id="8" name="Group 7"/>
            <p:cNvGrpSpPr/>
            <p:nvPr/>
          </p:nvGrpSpPr>
          <p:grpSpPr>
            <a:xfrm>
              <a:off x="3109913" y="3484563"/>
              <a:ext cx="3043238" cy="2630488"/>
              <a:chOff x="3109913" y="3484563"/>
              <a:chExt cx="3043238" cy="2630488"/>
            </a:xfrm>
            <a:grpFill/>
          </p:grpSpPr>
          <p:sp>
            <p:nvSpPr>
              <p:cNvPr id="9" name="Freeform 6"/>
              <p:cNvSpPr>
                <a:spLocks/>
              </p:cNvSpPr>
              <p:nvPr/>
            </p:nvSpPr>
            <p:spPr bwMode="auto">
              <a:xfrm>
                <a:off x="3487738" y="3484563"/>
                <a:ext cx="2665413" cy="2630488"/>
              </a:xfrm>
              <a:custGeom>
                <a:avLst/>
                <a:gdLst>
                  <a:gd name="T0" fmla="*/ 1671 w 1679"/>
                  <a:gd name="T1" fmla="*/ 1085 h 1657"/>
                  <a:gd name="T2" fmla="*/ 1617 w 1679"/>
                  <a:gd name="T3" fmla="*/ 1083 h 1657"/>
                  <a:gd name="T4" fmla="*/ 1511 w 1679"/>
                  <a:gd name="T5" fmla="*/ 1073 h 1657"/>
                  <a:gd name="T6" fmla="*/ 1409 w 1679"/>
                  <a:gd name="T7" fmla="*/ 1051 h 1657"/>
                  <a:gd name="T8" fmla="*/ 1309 w 1679"/>
                  <a:gd name="T9" fmla="*/ 1021 h 1657"/>
                  <a:gd name="T10" fmla="*/ 1215 w 1679"/>
                  <a:gd name="T11" fmla="*/ 983 h 1657"/>
                  <a:gd name="T12" fmla="*/ 1125 w 1679"/>
                  <a:gd name="T13" fmla="*/ 935 h 1657"/>
                  <a:gd name="T14" fmla="*/ 1039 w 1679"/>
                  <a:gd name="T15" fmla="*/ 880 h 1657"/>
                  <a:gd name="T16" fmla="*/ 961 w 1679"/>
                  <a:gd name="T17" fmla="*/ 818 h 1657"/>
                  <a:gd name="T18" fmla="*/ 887 w 1679"/>
                  <a:gd name="T19" fmla="*/ 748 h 1657"/>
                  <a:gd name="T20" fmla="*/ 821 w 1679"/>
                  <a:gd name="T21" fmla="*/ 672 h 1657"/>
                  <a:gd name="T22" fmla="*/ 761 w 1679"/>
                  <a:gd name="T23" fmla="*/ 590 h 1657"/>
                  <a:gd name="T24" fmla="*/ 709 w 1679"/>
                  <a:gd name="T25" fmla="*/ 502 h 1657"/>
                  <a:gd name="T26" fmla="*/ 665 w 1679"/>
                  <a:gd name="T27" fmla="*/ 410 h 1657"/>
                  <a:gd name="T28" fmla="*/ 630 w 1679"/>
                  <a:gd name="T29" fmla="*/ 314 h 1657"/>
                  <a:gd name="T30" fmla="*/ 602 w 1679"/>
                  <a:gd name="T31" fmla="*/ 212 h 1657"/>
                  <a:gd name="T32" fmla="*/ 586 w 1679"/>
                  <a:gd name="T33" fmla="*/ 108 h 1657"/>
                  <a:gd name="T34" fmla="*/ 308 w 1679"/>
                  <a:gd name="T35" fmla="*/ 0 h 1657"/>
                  <a:gd name="T36" fmla="*/ 0 w 1679"/>
                  <a:gd name="T37" fmla="*/ 70 h 1657"/>
                  <a:gd name="T38" fmla="*/ 16 w 1679"/>
                  <a:gd name="T39" fmla="*/ 234 h 1657"/>
                  <a:gd name="T40" fmla="*/ 48 w 1679"/>
                  <a:gd name="T41" fmla="*/ 392 h 1657"/>
                  <a:gd name="T42" fmla="*/ 94 w 1679"/>
                  <a:gd name="T43" fmla="*/ 546 h 1657"/>
                  <a:gd name="T44" fmla="*/ 154 w 1679"/>
                  <a:gd name="T45" fmla="*/ 692 h 1657"/>
                  <a:gd name="T46" fmla="*/ 228 w 1679"/>
                  <a:gd name="T47" fmla="*/ 830 h 1657"/>
                  <a:gd name="T48" fmla="*/ 312 w 1679"/>
                  <a:gd name="T49" fmla="*/ 961 h 1657"/>
                  <a:gd name="T50" fmla="*/ 410 w 1679"/>
                  <a:gd name="T51" fmla="*/ 1083 h 1657"/>
                  <a:gd name="T52" fmla="*/ 518 w 1679"/>
                  <a:gd name="T53" fmla="*/ 1195 h 1657"/>
                  <a:gd name="T54" fmla="*/ 634 w 1679"/>
                  <a:gd name="T55" fmla="*/ 1297 h 1657"/>
                  <a:gd name="T56" fmla="*/ 763 w 1679"/>
                  <a:gd name="T57" fmla="*/ 1387 h 1657"/>
                  <a:gd name="T58" fmla="*/ 897 w 1679"/>
                  <a:gd name="T59" fmla="*/ 1467 h 1657"/>
                  <a:gd name="T60" fmla="*/ 1041 w 1679"/>
                  <a:gd name="T61" fmla="*/ 1533 h 1657"/>
                  <a:gd name="T62" fmla="*/ 1191 w 1679"/>
                  <a:gd name="T63" fmla="*/ 1585 h 1657"/>
                  <a:gd name="T64" fmla="*/ 1345 w 1679"/>
                  <a:gd name="T65" fmla="*/ 1625 h 1657"/>
                  <a:gd name="T66" fmla="*/ 1507 w 1679"/>
                  <a:gd name="T67" fmla="*/ 1647 h 1657"/>
                  <a:gd name="T68" fmla="*/ 1673 w 1679"/>
                  <a:gd name="T69" fmla="*/ 1657 h 1657"/>
                  <a:gd name="T70" fmla="*/ 1679 w 1679"/>
                  <a:gd name="T71" fmla="*/ 1655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9" h="1657">
                    <a:moveTo>
                      <a:pt x="1615" y="1359"/>
                    </a:moveTo>
                    <a:lnTo>
                      <a:pt x="1671" y="1085"/>
                    </a:lnTo>
                    <a:lnTo>
                      <a:pt x="1671" y="1085"/>
                    </a:lnTo>
                    <a:lnTo>
                      <a:pt x="1617" y="1083"/>
                    </a:lnTo>
                    <a:lnTo>
                      <a:pt x="1565" y="1079"/>
                    </a:lnTo>
                    <a:lnTo>
                      <a:pt x="1511" y="1073"/>
                    </a:lnTo>
                    <a:lnTo>
                      <a:pt x="1459" y="1063"/>
                    </a:lnTo>
                    <a:lnTo>
                      <a:pt x="1409" y="1051"/>
                    </a:lnTo>
                    <a:lnTo>
                      <a:pt x="1359" y="1037"/>
                    </a:lnTo>
                    <a:lnTo>
                      <a:pt x="1309" y="1021"/>
                    </a:lnTo>
                    <a:lnTo>
                      <a:pt x="1261" y="1003"/>
                    </a:lnTo>
                    <a:lnTo>
                      <a:pt x="1215" y="983"/>
                    </a:lnTo>
                    <a:lnTo>
                      <a:pt x="1169" y="959"/>
                    </a:lnTo>
                    <a:lnTo>
                      <a:pt x="1125" y="935"/>
                    </a:lnTo>
                    <a:lnTo>
                      <a:pt x="1081" y="908"/>
                    </a:lnTo>
                    <a:lnTo>
                      <a:pt x="1039" y="880"/>
                    </a:lnTo>
                    <a:lnTo>
                      <a:pt x="999" y="850"/>
                    </a:lnTo>
                    <a:lnTo>
                      <a:pt x="961" y="818"/>
                    </a:lnTo>
                    <a:lnTo>
                      <a:pt x="923" y="784"/>
                    </a:lnTo>
                    <a:lnTo>
                      <a:pt x="887" y="748"/>
                    </a:lnTo>
                    <a:lnTo>
                      <a:pt x="853" y="710"/>
                    </a:lnTo>
                    <a:lnTo>
                      <a:pt x="821" y="672"/>
                    </a:lnTo>
                    <a:lnTo>
                      <a:pt x="791" y="632"/>
                    </a:lnTo>
                    <a:lnTo>
                      <a:pt x="761" y="590"/>
                    </a:lnTo>
                    <a:lnTo>
                      <a:pt x="735" y="548"/>
                    </a:lnTo>
                    <a:lnTo>
                      <a:pt x="709" y="502"/>
                    </a:lnTo>
                    <a:lnTo>
                      <a:pt x="687" y="458"/>
                    </a:lnTo>
                    <a:lnTo>
                      <a:pt x="665" y="410"/>
                    </a:lnTo>
                    <a:lnTo>
                      <a:pt x="646" y="362"/>
                    </a:lnTo>
                    <a:lnTo>
                      <a:pt x="630" y="314"/>
                    </a:lnTo>
                    <a:lnTo>
                      <a:pt x="614" y="264"/>
                    </a:lnTo>
                    <a:lnTo>
                      <a:pt x="602" y="212"/>
                    </a:lnTo>
                    <a:lnTo>
                      <a:pt x="594" y="162"/>
                    </a:lnTo>
                    <a:lnTo>
                      <a:pt x="586" y="108"/>
                    </a:lnTo>
                    <a:lnTo>
                      <a:pt x="582" y="56"/>
                    </a:lnTo>
                    <a:lnTo>
                      <a:pt x="308" y="0"/>
                    </a:lnTo>
                    <a:lnTo>
                      <a:pt x="0" y="70"/>
                    </a:lnTo>
                    <a:lnTo>
                      <a:pt x="0" y="70"/>
                    </a:lnTo>
                    <a:lnTo>
                      <a:pt x="6" y="154"/>
                    </a:lnTo>
                    <a:lnTo>
                      <a:pt x="16" y="234"/>
                    </a:lnTo>
                    <a:lnTo>
                      <a:pt x="30" y="314"/>
                    </a:lnTo>
                    <a:lnTo>
                      <a:pt x="48" y="392"/>
                    </a:lnTo>
                    <a:lnTo>
                      <a:pt x="70" y="470"/>
                    </a:lnTo>
                    <a:lnTo>
                      <a:pt x="94" y="546"/>
                    </a:lnTo>
                    <a:lnTo>
                      <a:pt x="122" y="620"/>
                    </a:lnTo>
                    <a:lnTo>
                      <a:pt x="154" y="692"/>
                    </a:lnTo>
                    <a:lnTo>
                      <a:pt x="190" y="762"/>
                    </a:lnTo>
                    <a:lnTo>
                      <a:pt x="228" y="830"/>
                    </a:lnTo>
                    <a:lnTo>
                      <a:pt x="268" y="896"/>
                    </a:lnTo>
                    <a:lnTo>
                      <a:pt x="312" y="961"/>
                    </a:lnTo>
                    <a:lnTo>
                      <a:pt x="360" y="1023"/>
                    </a:lnTo>
                    <a:lnTo>
                      <a:pt x="410" y="1083"/>
                    </a:lnTo>
                    <a:lnTo>
                      <a:pt x="462" y="1139"/>
                    </a:lnTo>
                    <a:lnTo>
                      <a:pt x="518" y="1195"/>
                    </a:lnTo>
                    <a:lnTo>
                      <a:pt x="574" y="1247"/>
                    </a:lnTo>
                    <a:lnTo>
                      <a:pt x="634" y="1297"/>
                    </a:lnTo>
                    <a:lnTo>
                      <a:pt x="699" y="1343"/>
                    </a:lnTo>
                    <a:lnTo>
                      <a:pt x="763" y="1387"/>
                    </a:lnTo>
                    <a:lnTo>
                      <a:pt x="829" y="1429"/>
                    </a:lnTo>
                    <a:lnTo>
                      <a:pt x="897" y="1467"/>
                    </a:lnTo>
                    <a:lnTo>
                      <a:pt x="969" y="1501"/>
                    </a:lnTo>
                    <a:lnTo>
                      <a:pt x="1041" y="1533"/>
                    </a:lnTo>
                    <a:lnTo>
                      <a:pt x="1115" y="1561"/>
                    </a:lnTo>
                    <a:lnTo>
                      <a:pt x="1191" y="1585"/>
                    </a:lnTo>
                    <a:lnTo>
                      <a:pt x="1267" y="1607"/>
                    </a:lnTo>
                    <a:lnTo>
                      <a:pt x="1345" y="1625"/>
                    </a:lnTo>
                    <a:lnTo>
                      <a:pt x="1425" y="1637"/>
                    </a:lnTo>
                    <a:lnTo>
                      <a:pt x="1507" y="1647"/>
                    </a:lnTo>
                    <a:lnTo>
                      <a:pt x="1589" y="1653"/>
                    </a:lnTo>
                    <a:lnTo>
                      <a:pt x="1673" y="1657"/>
                    </a:lnTo>
                    <a:lnTo>
                      <a:pt x="1673" y="1657"/>
                    </a:lnTo>
                    <a:lnTo>
                      <a:pt x="1679" y="1655"/>
                    </a:lnTo>
                    <a:lnTo>
                      <a:pt x="1615" y="1359"/>
                    </a:lnTo>
                    <a:close/>
                  </a:path>
                </a:pathLst>
              </a:custGeom>
              <a:solidFill>
                <a:srgbClr val="EBDD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
              <p:cNvSpPr>
                <a:spLocks/>
              </p:cNvSpPr>
              <p:nvPr/>
            </p:nvSpPr>
            <p:spPr bwMode="auto">
              <a:xfrm>
                <a:off x="3109913" y="3849688"/>
                <a:ext cx="720725" cy="720725"/>
              </a:xfrm>
              <a:custGeom>
                <a:avLst/>
                <a:gdLst>
                  <a:gd name="T0" fmla="*/ 222 w 454"/>
                  <a:gd name="T1" fmla="*/ 0 h 454"/>
                  <a:gd name="T2" fmla="*/ 176 w 454"/>
                  <a:gd name="T3" fmla="*/ 6 h 454"/>
                  <a:gd name="T4" fmla="*/ 134 w 454"/>
                  <a:gd name="T5" fmla="*/ 20 h 454"/>
                  <a:gd name="T6" fmla="*/ 96 w 454"/>
                  <a:gd name="T7" fmla="*/ 42 h 454"/>
                  <a:gd name="T8" fmla="*/ 62 w 454"/>
                  <a:gd name="T9" fmla="*/ 70 h 454"/>
                  <a:gd name="T10" fmla="*/ 36 w 454"/>
                  <a:gd name="T11" fmla="*/ 104 h 454"/>
                  <a:gd name="T12" fmla="*/ 16 w 454"/>
                  <a:gd name="T13" fmla="*/ 142 h 454"/>
                  <a:gd name="T14" fmla="*/ 4 w 454"/>
                  <a:gd name="T15" fmla="*/ 186 h 454"/>
                  <a:gd name="T16" fmla="*/ 0 w 454"/>
                  <a:gd name="T17" fmla="*/ 232 h 454"/>
                  <a:gd name="T18" fmla="*/ 2 w 454"/>
                  <a:gd name="T19" fmla="*/ 254 h 454"/>
                  <a:gd name="T20" fmla="*/ 12 w 454"/>
                  <a:gd name="T21" fmla="*/ 298 h 454"/>
                  <a:gd name="T22" fmla="*/ 30 w 454"/>
                  <a:gd name="T23" fmla="*/ 338 h 454"/>
                  <a:gd name="T24" fmla="*/ 54 w 454"/>
                  <a:gd name="T25" fmla="*/ 374 h 454"/>
                  <a:gd name="T26" fmla="*/ 86 w 454"/>
                  <a:gd name="T27" fmla="*/ 404 h 454"/>
                  <a:gd name="T28" fmla="*/ 122 w 454"/>
                  <a:gd name="T29" fmla="*/ 428 h 454"/>
                  <a:gd name="T30" fmla="*/ 164 w 454"/>
                  <a:gd name="T31" fmla="*/ 444 h 454"/>
                  <a:gd name="T32" fmla="*/ 208 w 454"/>
                  <a:gd name="T33" fmla="*/ 452 h 454"/>
                  <a:gd name="T34" fmla="*/ 232 w 454"/>
                  <a:gd name="T35" fmla="*/ 454 h 454"/>
                  <a:gd name="T36" fmla="*/ 276 w 454"/>
                  <a:gd name="T37" fmla="*/ 448 h 454"/>
                  <a:gd name="T38" fmla="*/ 320 w 454"/>
                  <a:gd name="T39" fmla="*/ 434 h 454"/>
                  <a:gd name="T40" fmla="*/ 358 w 454"/>
                  <a:gd name="T41" fmla="*/ 412 h 454"/>
                  <a:gd name="T42" fmla="*/ 390 w 454"/>
                  <a:gd name="T43" fmla="*/ 384 h 454"/>
                  <a:gd name="T44" fmla="*/ 418 w 454"/>
                  <a:gd name="T45" fmla="*/ 348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398 w 454"/>
                  <a:gd name="T59" fmla="*/ 78 h 454"/>
                  <a:gd name="T60" fmla="*/ 366 w 454"/>
                  <a:gd name="T61" fmla="*/ 48 h 454"/>
                  <a:gd name="T62" fmla="*/ 330 w 454"/>
                  <a:gd name="T63" fmla="*/ 24 h 454"/>
                  <a:gd name="T64" fmla="*/ 288 w 454"/>
                  <a:gd name="T65" fmla="*/ 8 h 454"/>
                  <a:gd name="T66" fmla="*/ 244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198" y="2"/>
                    </a:lnTo>
                    <a:lnTo>
                      <a:pt x="176" y="6"/>
                    </a:lnTo>
                    <a:lnTo>
                      <a:pt x="154" y="12"/>
                    </a:lnTo>
                    <a:lnTo>
                      <a:pt x="134" y="20"/>
                    </a:lnTo>
                    <a:lnTo>
                      <a:pt x="114" y="30"/>
                    </a:lnTo>
                    <a:lnTo>
                      <a:pt x="96" y="42"/>
                    </a:lnTo>
                    <a:lnTo>
                      <a:pt x="78" y="54"/>
                    </a:lnTo>
                    <a:lnTo>
                      <a:pt x="62" y="70"/>
                    </a:lnTo>
                    <a:lnTo>
                      <a:pt x="48" y="86"/>
                    </a:lnTo>
                    <a:lnTo>
                      <a:pt x="36" y="104"/>
                    </a:lnTo>
                    <a:lnTo>
                      <a:pt x="24" y="122"/>
                    </a:lnTo>
                    <a:lnTo>
                      <a:pt x="16" y="142"/>
                    </a:lnTo>
                    <a:lnTo>
                      <a:pt x="8" y="164"/>
                    </a:lnTo>
                    <a:lnTo>
                      <a:pt x="4" y="186"/>
                    </a:lnTo>
                    <a:lnTo>
                      <a:pt x="0" y="208"/>
                    </a:lnTo>
                    <a:lnTo>
                      <a:pt x="0" y="232"/>
                    </a:lnTo>
                    <a:lnTo>
                      <a:pt x="0" y="232"/>
                    </a:lnTo>
                    <a:lnTo>
                      <a:pt x="2" y="254"/>
                    </a:lnTo>
                    <a:lnTo>
                      <a:pt x="6" y="278"/>
                    </a:lnTo>
                    <a:lnTo>
                      <a:pt x="12" y="298"/>
                    </a:lnTo>
                    <a:lnTo>
                      <a:pt x="20" y="320"/>
                    </a:lnTo>
                    <a:lnTo>
                      <a:pt x="30" y="338"/>
                    </a:lnTo>
                    <a:lnTo>
                      <a:pt x="42" y="358"/>
                    </a:lnTo>
                    <a:lnTo>
                      <a:pt x="54" y="374"/>
                    </a:lnTo>
                    <a:lnTo>
                      <a:pt x="70" y="390"/>
                    </a:lnTo>
                    <a:lnTo>
                      <a:pt x="86" y="404"/>
                    </a:lnTo>
                    <a:lnTo>
                      <a:pt x="104" y="418"/>
                    </a:lnTo>
                    <a:lnTo>
                      <a:pt x="122" y="428"/>
                    </a:lnTo>
                    <a:lnTo>
                      <a:pt x="142" y="438"/>
                    </a:lnTo>
                    <a:lnTo>
                      <a:pt x="164" y="444"/>
                    </a:lnTo>
                    <a:lnTo>
                      <a:pt x="186" y="450"/>
                    </a:lnTo>
                    <a:lnTo>
                      <a:pt x="208" y="452"/>
                    </a:lnTo>
                    <a:lnTo>
                      <a:pt x="232" y="454"/>
                    </a:lnTo>
                    <a:lnTo>
                      <a:pt x="232" y="454"/>
                    </a:lnTo>
                    <a:lnTo>
                      <a:pt x="254" y="452"/>
                    </a:lnTo>
                    <a:lnTo>
                      <a:pt x="276" y="448"/>
                    </a:lnTo>
                    <a:lnTo>
                      <a:pt x="298" y="442"/>
                    </a:lnTo>
                    <a:lnTo>
                      <a:pt x="320" y="434"/>
                    </a:lnTo>
                    <a:lnTo>
                      <a:pt x="338" y="424"/>
                    </a:lnTo>
                    <a:lnTo>
                      <a:pt x="358" y="412"/>
                    </a:lnTo>
                    <a:lnTo>
                      <a:pt x="374" y="398"/>
                    </a:lnTo>
                    <a:lnTo>
                      <a:pt x="390" y="384"/>
                    </a:lnTo>
                    <a:lnTo>
                      <a:pt x="404" y="366"/>
                    </a:lnTo>
                    <a:lnTo>
                      <a:pt x="418" y="348"/>
                    </a:lnTo>
                    <a:lnTo>
                      <a:pt x="428" y="330"/>
                    </a:lnTo>
                    <a:lnTo>
                      <a:pt x="438" y="310"/>
                    </a:lnTo>
                    <a:lnTo>
                      <a:pt x="444" y="288"/>
                    </a:lnTo>
                    <a:lnTo>
                      <a:pt x="450" y="268"/>
                    </a:lnTo>
                    <a:lnTo>
                      <a:pt x="452" y="244"/>
                    </a:lnTo>
                    <a:lnTo>
                      <a:pt x="454" y="222"/>
                    </a:lnTo>
                    <a:lnTo>
                      <a:pt x="454" y="222"/>
                    </a:lnTo>
                    <a:lnTo>
                      <a:pt x="452" y="198"/>
                    </a:lnTo>
                    <a:lnTo>
                      <a:pt x="448" y="176"/>
                    </a:lnTo>
                    <a:lnTo>
                      <a:pt x="442" y="154"/>
                    </a:lnTo>
                    <a:lnTo>
                      <a:pt x="434" y="134"/>
                    </a:lnTo>
                    <a:lnTo>
                      <a:pt x="424" y="114"/>
                    </a:lnTo>
                    <a:lnTo>
                      <a:pt x="412" y="96"/>
                    </a:lnTo>
                    <a:lnTo>
                      <a:pt x="398" y="78"/>
                    </a:lnTo>
                    <a:lnTo>
                      <a:pt x="384" y="62"/>
                    </a:lnTo>
                    <a:lnTo>
                      <a:pt x="366" y="48"/>
                    </a:lnTo>
                    <a:lnTo>
                      <a:pt x="348" y="36"/>
                    </a:lnTo>
                    <a:lnTo>
                      <a:pt x="330" y="24"/>
                    </a:lnTo>
                    <a:lnTo>
                      <a:pt x="310" y="16"/>
                    </a:lnTo>
                    <a:lnTo>
                      <a:pt x="288" y="8"/>
                    </a:lnTo>
                    <a:lnTo>
                      <a:pt x="268" y="4"/>
                    </a:lnTo>
                    <a:lnTo>
                      <a:pt x="244"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7200" b="1" dirty="0"/>
                  <a:t>3</a:t>
                </a:r>
              </a:p>
            </p:txBody>
          </p:sp>
        </p:grpSp>
      </p:grpSp>
      <p:sp>
        <p:nvSpPr>
          <p:cNvPr id="22" name="TextBox 21"/>
          <p:cNvSpPr txBox="1"/>
          <p:nvPr/>
        </p:nvSpPr>
        <p:spPr>
          <a:xfrm>
            <a:off x="998855" y="1357620"/>
            <a:ext cx="6196770" cy="4247317"/>
          </a:xfrm>
          <a:prstGeom prst="rect">
            <a:avLst/>
          </a:prstGeom>
          <a:noFill/>
        </p:spPr>
        <p:txBody>
          <a:bodyPr wrap="square" rtlCol="0">
            <a:spAutoFit/>
          </a:bodyPr>
          <a:lstStyle/>
          <a:p>
            <a:r>
              <a:rPr lang="en-US" dirty="0"/>
              <a:t>Within 90 days of the award’s end date, two options should be carefully reviewed:</a:t>
            </a:r>
          </a:p>
          <a:p>
            <a:endParaRPr lang="en-US" dirty="0"/>
          </a:p>
          <a:p>
            <a:pPr marL="285750" indent="-285750">
              <a:buFont typeface="Arial" panose="020B0604020202020204" pitchFamily="34" charset="0"/>
              <a:buChar char="•"/>
            </a:pPr>
            <a:r>
              <a:rPr lang="en-US" dirty="0"/>
              <a:t>If the project research is completed at the end of the award period, a final closeout is required. This closeout will consist of final reporting to include fiscal activity, research accomplishments, patent/license discoveries, etc. These components are generally submitted to the funding agency by the University’s Office of Research and Innovation.</a:t>
            </a:r>
          </a:p>
          <a:p>
            <a:endParaRPr lang="en-US" dirty="0"/>
          </a:p>
          <a:p>
            <a:pPr marL="285750" indent="-285750">
              <a:buFont typeface="Arial" panose="020B0604020202020204" pitchFamily="34" charset="0"/>
              <a:buChar char="•"/>
            </a:pPr>
            <a:r>
              <a:rPr lang="en-US" dirty="0"/>
              <a:t>If there are unexpended funds at the end of the award period and the project research is not completed, the PI may request a no-cost extension form the funding agency. The assigned Unit Research Administrator (URA) and Sponsored Research Administrator (SRA) may assist with this request.</a:t>
            </a:r>
          </a:p>
        </p:txBody>
      </p:sp>
      <p:sp>
        <p:nvSpPr>
          <p:cNvPr id="27" name="Rectangle 26"/>
          <p:cNvSpPr/>
          <p:nvPr/>
        </p:nvSpPr>
        <p:spPr>
          <a:xfrm>
            <a:off x="998855" y="686570"/>
            <a:ext cx="6096000" cy="523220"/>
          </a:xfrm>
          <a:prstGeom prst="rect">
            <a:avLst/>
          </a:prstGeom>
        </p:spPr>
        <p:txBody>
          <a:bodyPr>
            <a:spAutoFit/>
          </a:bodyPr>
          <a:lstStyle/>
          <a:p>
            <a:r>
              <a:rPr lang="en-US" sz="2800" b="1" dirty="0"/>
              <a:t>STEP 8:  Complete Final Award Closeout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619" y="1922775"/>
            <a:ext cx="4554034" cy="4554034"/>
          </a:xfrm>
          <a:prstGeom prst="rect">
            <a:avLst/>
          </a:prstGeom>
        </p:spPr>
      </p:pic>
      <p:pic>
        <p:nvPicPr>
          <p:cNvPr id="25" name="Picture 24" descr="Logo&#10;&#10;Description automatically generated">
            <a:extLst>
              <a:ext uri="{FF2B5EF4-FFF2-40B4-BE49-F238E27FC236}">
                <a16:creationId xmlns:a16="http://schemas.microsoft.com/office/drawing/2014/main" id="{5A1B2A4F-3D2F-9A48-AA17-60CC165945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4920" y="1807"/>
            <a:ext cx="347080" cy="347080"/>
          </a:xfrm>
          <a:prstGeom prst="rect">
            <a:avLst/>
          </a:prstGeom>
        </p:spPr>
      </p:pic>
    </p:spTree>
    <p:extLst>
      <p:ext uri="{BB962C8B-B14F-4D97-AF65-F5344CB8AC3E}">
        <p14:creationId xmlns:p14="http://schemas.microsoft.com/office/powerpoint/2010/main" val="2372563782"/>
      </p:ext>
    </p:extLst>
  </p:cSld>
  <p:clrMapOvr>
    <a:masterClrMapping/>
  </p:clrMapOvr>
  <p:transition spd="slow">
    <p:push dir="d"/>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070C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8256</TotalTime>
  <Words>798</Words>
  <Application>Microsoft Macintosh PowerPoint</Application>
  <PresentationFormat>Widescreen</PresentationFormat>
  <Paragraphs>99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USF CAS Post Award Process for pdf</dc:title>
  <dc:subject>USF CAS Post Award Process for pdf</dc:subject>
  <dc:creator>USF,Office of Research &amp; Scholarship, CAS,  ddonnelly@usf.edu</dc:creator>
  <cp:keywords>USF CAS Post-Award Process</cp:keywords>
  <cp:lastModifiedBy>Troy Dahlke</cp:lastModifiedBy>
  <cp:revision>100</cp:revision>
  <cp:lastPrinted>2017-01-13T14:16:35Z</cp:lastPrinted>
  <dcterms:created xsi:type="dcterms:W3CDTF">2016-02-12T21:09:18Z</dcterms:created>
  <dcterms:modified xsi:type="dcterms:W3CDTF">2021-05-13T23:46:05Z</dcterms:modified>
</cp:coreProperties>
</file>