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4" r:id="rId2"/>
    <p:sldId id="292" r:id="rId3"/>
    <p:sldId id="258" r:id="rId4"/>
    <p:sldId id="259" r:id="rId5"/>
    <p:sldId id="274" r:id="rId6"/>
    <p:sldId id="272" r:id="rId7"/>
    <p:sldId id="273" r:id="rId8"/>
    <p:sldId id="276" r:id="rId9"/>
    <p:sldId id="280" r:id="rId10"/>
    <p:sldId id="278" r:id="rId11"/>
    <p:sldId id="281" r:id="rId12"/>
    <p:sldId id="286" r:id="rId13"/>
    <p:sldId id="277" r:id="rId14"/>
    <p:sldId id="287" r:id="rId15"/>
    <p:sldId id="293" r:id="rId16"/>
    <p:sldId id="294" r:id="rId17"/>
    <p:sldId id="283" r:id="rId18"/>
    <p:sldId id="267" r:id="rId19"/>
  </p:sldIdLst>
  <p:sldSz cx="9144000" cy="5143500" type="screen16x9"/>
  <p:notesSz cx="7102475" cy="93884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D1"/>
    <a:srgbClr val="006747"/>
    <a:srgbClr val="466069"/>
    <a:srgbClr val="CFC493"/>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81742"/>
  </p:normalViewPr>
  <p:slideViewPr>
    <p:cSldViewPr snapToGrid="0" snapToObjects="1">
      <p:cViewPr varScale="1">
        <p:scale>
          <a:sx n="133" d="100"/>
          <a:sy n="133" d="100"/>
        </p:scale>
        <p:origin x="157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hyperlink" Target="https://bit.ly/2E2HG7q" TargetMode="Externa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diagrams/_rels/data10.xml.rels><?xml version="1.0" encoding="UTF-8" standalone="yes"?>
<Relationships xmlns="http://schemas.openxmlformats.org/package/2006/relationships"><Relationship Id="rId2" Type="http://schemas.openxmlformats.org/officeDocument/2006/relationships/hyperlink" Target="https://www.usf.edu/cabh" TargetMode="External"/><Relationship Id="rId1" Type="http://schemas.openxmlformats.org/officeDocument/2006/relationships/hyperlink" Target="mailto:mowery@usf.edu"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usf.edu/cbcs/cfs/academics/cabh/student-resources/testimonials.aspx"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hyperlink" Target="https://bit.ly/2E2HG7q" TargetMode="External"/><Relationship Id="rId4" Type="http://schemas.openxmlformats.org/officeDocument/2006/relationships/image" Target="../media/image12.svg"/><Relationship Id="rId9" Type="http://schemas.openxmlformats.org/officeDocument/2006/relationships/image" Target="../media/image17.png"/></Relationships>
</file>

<file path=ppt/diagrams/_rels/drawing10.xml.rels><?xml version="1.0" encoding="UTF-8" standalone="yes"?>
<Relationships xmlns="http://schemas.openxmlformats.org/package/2006/relationships"><Relationship Id="rId2" Type="http://schemas.openxmlformats.org/officeDocument/2006/relationships/hyperlink" Target="https://www.usf.edu/cabh" TargetMode="External"/><Relationship Id="rId1" Type="http://schemas.openxmlformats.org/officeDocument/2006/relationships/hyperlink" Target="mailto:mowery@usf.edu"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usf.edu/cbcs/cfs/academics/cabh/student-resources/testimonials.aspx"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1FCC5-9AAC-42FB-99A4-74A870FD98B2}"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9BE59A9F-3267-485B-9BA4-B207CB10086D}">
      <dgm:prSet/>
      <dgm:spPr/>
      <dgm:t>
        <a:bodyPr/>
        <a:lstStyle/>
        <a:p>
          <a:r>
            <a:rPr lang="en-US" dirty="0"/>
            <a:t>Prepares professionals to serve in public and nonprofit agencies and schools </a:t>
          </a:r>
        </a:p>
      </dgm:t>
    </dgm:pt>
    <dgm:pt modelId="{2F01F1F0-CF2B-4C74-B03E-4DCD2305656A}" type="parTrans" cxnId="{81E49356-3E80-416E-BC86-DEB99B707013}">
      <dgm:prSet/>
      <dgm:spPr/>
      <dgm:t>
        <a:bodyPr/>
        <a:lstStyle/>
        <a:p>
          <a:endParaRPr lang="en-US"/>
        </a:p>
      </dgm:t>
    </dgm:pt>
    <dgm:pt modelId="{E0B3DA3D-E02D-49AF-8AD1-E28AB9F82EDA}" type="sibTrans" cxnId="{81E49356-3E80-416E-BC86-DEB99B707013}">
      <dgm:prSet/>
      <dgm:spPr/>
      <dgm:t>
        <a:bodyPr/>
        <a:lstStyle/>
        <a:p>
          <a:endParaRPr lang="en-US"/>
        </a:p>
      </dgm:t>
    </dgm:pt>
    <dgm:pt modelId="{3159C92A-D9B2-4BC6-AFE9-173C63F742FB}">
      <dgm:prSet/>
      <dgm:spPr/>
      <dgm:t>
        <a:bodyPr/>
        <a:lstStyle/>
        <a:p>
          <a:r>
            <a:rPr lang="en-US"/>
            <a:t>Graduates serve as: program directors, supervisors, consultants, case managers, evaluators</a:t>
          </a:r>
        </a:p>
      </dgm:t>
    </dgm:pt>
    <dgm:pt modelId="{3EE953E1-954D-4A55-AB82-CC8960D693CE}" type="parTrans" cxnId="{D472A4C5-B6BD-48C5-9A79-E15938162A07}">
      <dgm:prSet/>
      <dgm:spPr/>
      <dgm:t>
        <a:bodyPr/>
        <a:lstStyle/>
        <a:p>
          <a:endParaRPr lang="en-US"/>
        </a:p>
      </dgm:t>
    </dgm:pt>
    <dgm:pt modelId="{852FB2E0-0243-4CED-B616-A53DDCE1A130}" type="sibTrans" cxnId="{D472A4C5-B6BD-48C5-9A79-E15938162A07}">
      <dgm:prSet/>
      <dgm:spPr/>
      <dgm:t>
        <a:bodyPr/>
        <a:lstStyle/>
        <a:p>
          <a:endParaRPr lang="en-US"/>
        </a:p>
      </dgm:t>
    </dgm:pt>
    <dgm:pt modelId="{F72C83A6-C83E-445A-9FC5-946D60BAE382}">
      <dgm:prSet/>
      <dgm:spPr/>
      <dgm:t>
        <a:bodyPr/>
        <a:lstStyle/>
        <a:p>
          <a:r>
            <a:rPr lang="en-US"/>
            <a:t>Graduates work in: NPOs, mental health, substance abuse, juvenile justice, developmental disabilities, child welfare, schools</a:t>
          </a:r>
        </a:p>
      </dgm:t>
    </dgm:pt>
    <dgm:pt modelId="{F512857C-6DCC-43D2-9BE6-C3DFBE426FA6}" type="parTrans" cxnId="{905739C8-BD26-480D-9360-43F06FAE48F3}">
      <dgm:prSet/>
      <dgm:spPr/>
      <dgm:t>
        <a:bodyPr/>
        <a:lstStyle/>
        <a:p>
          <a:endParaRPr lang="en-US"/>
        </a:p>
      </dgm:t>
    </dgm:pt>
    <dgm:pt modelId="{3DE32440-F676-4907-B8FE-667912174569}" type="sibTrans" cxnId="{905739C8-BD26-480D-9360-43F06FAE48F3}">
      <dgm:prSet/>
      <dgm:spPr/>
      <dgm:t>
        <a:bodyPr/>
        <a:lstStyle/>
        <a:p>
          <a:endParaRPr lang="en-US"/>
        </a:p>
      </dgm:t>
    </dgm:pt>
    <dgm:pt modelId="{9C28FAF9-6741-4E01-BACB-C53486F70161}">
      <dgm:prSet/>
      <dgm:spPr/>
      <dgm:t>
        <a:bodyPr/>
        <a:lstStyle/>
        <a:p>
          <a:r>
            <a:rPr lang="en-US"/>
            <a:t>Advancement to doctoral programs in public health and the behavioral and social sciences</a:t>
          </a:r>
        </a:p>
      </dgm:t>
    </dgm:pt>
    <dgm:pt modelId="{2150EFAB-C74C-44BB-9A76-8EAFF9060998}" type="parTrans" cxnId="{92F7A9FD-4A5B-43EB-B53A-B21C50DB297D}">
      <dgm:prSet/>
      <dgm:spPr/>
      <dgm:t>
        <a:bodyPr/>
        <a:lstStyle/>
        <a:p>
          <a:endParaRPr lang="en-US"/>
        </a:p>
      </dgm:t>
    </dgm:pt>
    <dgm:pt modelId="{A097E8D2-6CAA-49A3-8669-152019627C48}" type="sibTrans" cxnId="{92F7A9FD-4A5B-43EB-B53A-B21C50DB297D}">
      <dgm:prSet/>
      <dgm:spPr/>
      <dgm:t>
        <a:bodyPr/>
        <a:lstStyle/>
        <a:p>
          <a:endParaRPr lang="en-US"/>
        </a:p>
      </dgm:t>
    </dgm:pt>
    <dgm:pt modelId="{AA1037B8-A222-4256-8979-290C44FA657E}">
      <dgm:prSet/>
      <dgm:spPr/>
      <dgm:t>
        <a:bodyPr/>
        <a:lstStyle/>
        <a:p>
          <a:r>
            <a:rPr lang="en-US" b="1" dirty="0"/>
            <a:t>NONCLINICAL</a:t>
          </a:r>
          <a:r>
            <a:rPr lang="en-US" dirty="0"/>
            <a:t> program; does not prepare students for certification or licensure unless paired with enrollment in the Addictions &amp; Substance Abuse Certificate. Visit </a:t>
          </a:r>
          <a:r>
            <a:rPr lang="en-US" dirty="0">
              <a:hlinkClick xmlns:r="http://schemas.openxmlformats.org/officeDocument/2006/relationships" r:id="rId1"/>
            </a:rPr>
            <a:t>https://bit.ly/2E2HG7q</a:t>
          </a:r>
          <a:r>
            <a:rPr lang="en-US" dirty="0"/>
            <a:t> for more info</a:t>
          </a:r>
        </a:p>
      </dgm:t>
    </dgm:pt>
    <dgm:pt modelId="{B139D074-675B-4F0A-A154-FE25CF788CCC}" type="parTrans" cxnId="{4713FFCD-81DF-4FF5-8751-29DAB0749A3D}">
      <dgm:prSet/>
      <dgm:spPr/>
      <dgm:t>
        <a:bodyPr/>
        <a:lstStyle/>
        <a:p>
          <a:endParaRPr lang="en-US"/>
        </a:p>
      </dgm:t>
    </dgm:pt>
    <dgm:pt modelId="{F6FB800A-2A8A-473C-A27A-F4A1314545C3}" type="sibTrans" cxnId="{4713FFCD-81DF-4FF5-8751-29DAB0749A3D}">
      <dgm:prSet/>
      <dgm:spPr/>
      <dgm:t>
        <a:bodyPr/>
        <a:lstStyle/>
        <a:p>
          <a:endParaRPr lang="en-US"/>
        </a:p>
      </dgm:t>
    </dgm:pt>
    <dgm:pt modelId="{9A6CBF35-4A72-4D42-95F7-ACD0C6A10B9D}" type="pres">
      <dgm:prSet presAssocID="{E721FCC5-9AAC-42FB-99A4-74A870FD98B2}" presName="root" presStyleCnt="0">
        <dgm:presLayoutVars>
          <dgm:dir/>
          <dgm:resizeHandles val="exact"/>
        </dgm:presLayoutVars>
      </dgm:prSet>
      <dgm:spPr/>
    </dgm:pt>
    <dgm:pt modelId="{A6A409D1-DF7B-4F41-9895-A90FD2C86060}" type="pres">
      <dgm:prSet presAssocID="{9BE59A9F-3267-485B-9BA4-B207CB10086D}" presName="compNode" presStyleCnt="0"/>
      <dgm:spPr/>
    </dgm:pt>
    <dgm:pt modelId="{4EFB0E2B-A08C-4392-86EA-92793E8C330D}" type="pres">
      <dgm:prSet presAssocID="{9BE59A9F-3267-485B-9BA4-B207CB10086D}" presName="iconRect" presStyleLbl="node1" presStyleIdx="0" presStyleCnt="5"/>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ity"/>
        </a:ext>
      </dgm:extLst>
    </dgm:pt>
    <dgm:pt modelId="{C62041B9-2487-443F-A2C3-1E84F1DA3B83}" type="pres">
      <dgm:prSet presAssocID="{9BE59A9F-3267-485B-9BA4-B207CB10086D}" presName="spaceRect" presStyleCnt="0"/>
      <dgm:spPr/>
    </dgm:pt>
    <dgm:pt modelId="{34BC4B46-82DE-41BA-94B4-BB8D59952806}" type="pres">
      <dgm:prSet presAssocID="{9BE59A9F-3267-485B-9BA4-B207CB10086D}" presName="textRect" presStyleLbl="revTx" presStyleIdx="0" presStyleCnt="5">
        <dgm:presLayoutVars>
          <dgm:chMax val="1"/>
          <dgm:chPref val="1"/>
        </dgm:presLayoutVars>
      </dgm:prSet>
      <dgm:spPr/>
    </dgm:pt>
    <dgm:pt modelId="{298A0B29-16C9-43C0-9403-D2C88E859BDB}" type="pres">
      <dgm:prSet presAssocID="{E0B3DA3D-E02D-49AF-8AD1-E28AB9F82EDA}" presName="sibTrans" presStyleCnt="0"/>
      <dgm:spPr/>
    </dgm:pt>
    <dgm:pt modelId="{0F27C6F0-3296-4045-964C-5BA6A0448A7F}" type="pres">
      <dgm:prSet presAssocID="{3159C92A-D9B2-4BC6-AFE9-173C63F742FB}" presName="compNode" presStyleCnt="0"/>
      <dgm:spPr/>
    </dgm:pt>
    <dgm:pt modelId="{7894BD82-D20C-4820-87B0-629B38D13C6E}" type="pres">
      <dgm:prSet presAssocID="{3159C92A-D9B2-4BC6-AFE9-173C63F742FB}" presName="iconRect" presStyleLbl="node1" presStyleIdx="1" presStyleCnt="5"/>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s"/>
        </a:ext>
      </dgm:extLst>
    </dgm:pt>
    <dgm:pt modelId="{F09BBBC5-6C19-4F42-A12C-0D2AA0BECACA}" type="pres">
      <dgm:prSet presAssocID="{3159C92A-D9B2-4BC6-AFE9-173C63F742FB}" presName="spaceRect" presStyleCnt="0"/>
      <dgm:spPr/>
    </dgm:pt>
    <dgm:pt modelId="{DB7D2C71-7F46-4BC2-93F0-3EF26B71898F}" type="pres">
      <dgm:prSet presAssocID="{3159C92A-D9B2-4BC6-AFE9-173C63F742FB}" presName="textRect" presStyleLbl="revTx" presStyleIdx="1" presStyleCnt="5">
        <dgm:presLayoutVars>
          <dgm:chMax val="1"/>
          <dgm:chPref val="1"/>
        </dgm:presLayoutVars>
      </dgm:prSet>
      <dgm:spPr/>
    </dgm:pt>
    <dgm:pt modelId="{85427A0D-4194-461A-B567-703C279E43B5}" type="pres">
      <dgm:prSet presAssocID="{852FB2E0-0243-4CED-B616-A53DDCE1A130}" presName="sibTrans" presStyleCnt="0"/>
      <dgm:spPr/>
    </dgm:pt>
    <dgm:pt modelId="{6E682764-42FA-4247-8BBB-A9844B1824E3}" type="pres">
      <dgm:prSet presAssocID="{F72C83A6-C83E-445A-9FC5-946D60BAE382}" presName="compNode" presStyleCnt="0"/>
      <dgm:spPr/>
    </dgm:pt>
    <dgm:pt modelId="{7090C058-F14D-4A8C-BF14-6E970E366BCE}" type="pres">
      <dgm:prSet presAssocID="{F72C83A6-C83E-445A-9FC5-946D60BAE382}" presName="iconRect" presStyleLbl="node1" presStyleIdx="2" presStyleCnt="5"/>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ildren"/>
        </a:ext>
      </dgm:extLst>
    </dgm:pt>
    <dgm:pt modelId="{D797BFCD-07A9-4245-B236-3B293B299879}" type="pres">
      <dgm:prSet presAssocID="{F72C83A6-C83E-445A-9FC5-946D60BAE382}" presName="spaceRect" presStyleCnt="0"/>
      <dgm:spPr/>
    </dgm:pt>
    <dgm:pt modelId="{8F1CB7C4-CC22-4A62-9FDE-B3EF0DD00B44}" type="pres">
      <dgm:prSet presAssocID="{F72C83A6-C83E-445A-9FC5-946D60BAE382}" presName="textRect" presStyleLbl="revTx" presStyleIdx="2" presStyleCnt="5">
        <dgm:presLayoutVars>
          <dgm:chMax val="1"/>
          <dgm:chPref val="1"/>
        </dgm:presLayoutVars>
      </dgm:prSet>
      <dgm:spPr/>
    </dgm:pt>
    <dgm:pt modelId="{980F9E53-C24F-4BE0-88EE-47EDE70F0ACD}" type="pres">
      <dgm:prSet presAssocID="{3DE32440-F676-4907-B8FE-667912174569}" presName="sibTrans" presStyleCnt="0"/>
      <dgm:spPr/>
    </dgm:pt>
    <dgm:pt modelId="{D2690473-6B5B-4DAC-8641-32BF2E420F4C}" type="pres">
      <dgm:prSet presAssocID="{9C28FAF9-6741-4E01-BACB-C53486F70161}" presName="compNode" presStyleCnt="0"/>
      <dgm:spPr/>
    </dgm:pt>
    <dgm:pt modelId="{54384661-B711-4762-9F7C-566D068B49AF}" type="pres">
      <dgm:prSet presAssocID="{9C28FAF9-6741-4E01-BACB-C53486F70161}" presName="iconRect" presStyleLbl="node1" presStyleIdx="3" presStyleCnt="5"/>
      <dgm:spPr>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ooks"/>
        </a:ext>
      </dgm:extLst>
    </dgm:pt>
    <dgm:pt modelId="{E6D6803B-0BEC-42E3-9B2B-823065893CFB}" type="pres">
      <dgm:prSet presAssocID="{9C28FAF9-6741-4E01-BACB-C53486F70161}" presName="spaceRect" presStyleCnt="0"/>
      <dgm:spPr/>
    </dgm:pt>
    <dgm:pt modelId="{83C8D360-99AE-4CBB-A123-B0A51EBA9FD2}" type="pres">
      <dgm:prSet presAssocID="{9C28FAF9-6741-4E01-BACB-C53486F70161}" presName="textRect" presStyleLbl="revTx" presStyleIdx="3" presStyleCnt="5">
        <dgm:presLayoutVars>
          <dgm:chMax val="1"/>
          <dgm:chPref val="1"/>
        </dgm:presLayoutVars>
      </dgm:prSet>
      <dgm:spPr/>
    </dgm:pt>
    <dgm:pt modelId="{74944231-BEA0-4946-9C78-7C4A7B49C99A}" type="pres">
      <dgm:prSet presAssocID="{A097E8D2-6CAA-49A3-8669-152019627C48}" presName="sibTrans" presStyleCnt="0"/>
      <dgm:spPr/>
    </dgm:pt>
    <dgm:pt modelId="{FC482603-B28C-4DF2-9E59-2F1686279D85}" type="pres">
      <dgm:prSet presAssocID="{AA1037B8-A222-4256-8979-290C44FA657E}" presName="compNode" presStyleCnt="0"/>
      <dgm:spPr/>
    </dgm:pt>
    <dgm:pt modelId="{0B232E68-E74C-4FC2-BCAC-3CAFB5BB8E95}" type="pres">
      <dgm:prSet presAssocID="{AA1037B8-A222-4256-8979-290C44FA657E}" presName="iconRect" presStyleLbl="node1" presStyleIdx="4" presStyleCnt="5"/>
      <dgm:spPr>
        <a:blipFill rotWithShape="1">
          <a:blip xmlns:r="http://schemas.openxmlformats.org/officeDocument/2006/relationships" r:embed="rId10"/>
          <a:stretch>
            <a:fillRect/>
          </a:stretch>
        </a:blipFill>
        <a:ln>
          <a:noFill/>
        </a:ln>
      </dgm:spPr>
      <dgm:extLst>
        <a:ext uri="{E40237B7-FDA0-4F09-8148-C483321AD2D9}">
          <dgm14:cNvPr xmlns:dgm14="http://schemas.microsoft.com/office/drawing/2010/diagram" id="0" name="" descr="Checkmark"/>
        </a:ext>
      </dgm:extLst>
    </dgm:pt>
    <dgm:pt modelId="{4811177B-3566-4AB5-80A4-A625D0CA4CB4}" type="pres">
      <dgm:prSet presAssocID="{AA1037B8-A222-4256-8979-290C44FA657E}" presName="spaceRect" presStyleCnt="0"/>
      <dgm:spPr/>
    </dgm:pt>
    <dgm:pt modelId="{14944CCF-3C38-412E-BB7C-26C2374916BF}" type="pres">
      <dgm:prSet presAssocID="{AA1037B8-A222-4256-8979-290C44FA657E}" presName="textRect" presStyleLbl="revTx" presStyleIdx="4" presStyleCnt="5">
        <dgm:presLayoutVars>
          <dgm:chMax val="1"/>
          <dgm:chPref val="1"/>
        </dgm:presLayoutVars>
      </dgm:prSet>
      <dgm:spPr/>
    </dgm:pt>
  </dgm:ptLst>
  <dgm:cxnLst>
    <dgm:cxn modelId="{49EF3215-C845-4FD5-A46C-4400D35BC0BA}" type="presOf" srcId="{E721FCC5-9AAC-42FB-99A4-74A870FD98B2}" destId="{9A6CBF35-4A72-4D42-95F7-ACD0C6A10B9D}" srcOrd="0" destOrd="0" presId="urn:microsoft.com/office/officeart/2018/2/layout/IconLabelList"/>
    <dgm:cxn modelId="{BB69B023-F4AC-42CD-84CC-E268B89F5266}" type="presOf" srcId="{AA1037B8-A222-4256-8979-290C44FA657E}" destId="{14944CCF-3C38-412E-BB7C-26C2374916BF}" srcOrd="0" destOrd="0" presId="urn:microsoft.com/office/officeart/2018/2/layout/IconLabelList"/>
    <dgm:cxn modelId="{81E49356-3E80-416E-BC86-DEB99B707013}" srcId="{E721FCC5-9AAC-42FB-99A4-74A870FD98B2}" destId="{9BE59A9F-3267-485B-9BA4-B207CB10086D}" srcOrd="0" destOrd="0" parTransId="{2F01F1F0-CF2B-4C74-B03E-4DCD2305656A}" sibTransId="{E0B3DA3D-E02D-49AF-8AD1-E28AB9F82EDA}"/>
    <dgm:cxn modelId="{BA90E9B6-C1AC-45CF-AAC7-3AC3D3693F9D}" type="presOf" srcId="{9C28FAF9-6741-4E01-BACB-C53486F70161}" destId="{83C8D360-99AE-4CBB-A123-B0A51EBA9FD2}" srcOrd="0" destOrd="0" presId="urn:microsoft.com/office/officeart/2018/2/layout/IconLabelList"/>
    <dgm:cxn modelId="{D472A4C5-B6BD-48C5-9A79-E15938162A07}" srcId="{E721FCC5-9AAC-42FB-99A4-74A870FD98B2}" destId="{3159C92A-D9B2-4BC6-AFE9-173C63F742FB}" srcOrd="1" destOrd="0" parTransId="{3EE953E1-954D-4A55-AB82-CC8960D693CE}" sibTransId="{852FB2E0-0243-4CED-B616-A53DDCE1A130}"/>
    <dgm:cxn modelId="{905739C8-BD26-480D-9360-43F06FAE48F3}" srcId="{E721FCC5-9AAC-42FB-99A4-74A870FD98B2}" destId="{F72C83A6-C83E-445A-9FC5-946D60BAE382}" srcOrd="2" destOrd="0" parTransId="{F512857C-6DCC-43D2-9BE6-C3DFBE426FA6}" sibTransId="{3DE32440-F676-4907-B8FE-667912174569}"/>
    <dgm:cxn modelId="{4713FFCD-81DF-4FF5-8751-29DAB0749A3D}" srcId="{E721FCC5-9AAC-42FB-99A4-74A870FD98B2}" destId="{AA1037B8-A222-4256-8979-290C44FA657E}" srcOrd="4" destOrd="0" parTransId="{B139D074-675B-4F0A-A154-FE25CF788CCC}" sibTransId="{F6FB800A-2A8A-473C-A27A-F4A1314545C3}"/>
    <dgm:cxn modelId="{CA07A2EC-C03E-4183-8A61-15EEFEF3FFEB}" type="presOf" srcId="{3159C92A-D9B2-4BC6-AFE9-173C63F742FB}" destId="{DB7D2C71-7F46-4BC2-93F0-3EF26B71898F}" srcOrd="0" destOrd="0" presId="urn:microsoft.com/office/officeart/2018/2/layout/IconLabelList"/>
    <dgm:cxn modelId="{E60285F1-565B-41F8-BD49-97866F976C73}" type="presOf" srcId="{F72C83A6-C83E-445A-9FC5-946D60BAE382}" destId="{8F1CB7C4-CC22-4A62-9FDE-B3EF0DD00B44}" srcOrd="0" destOrd="0" presId="urn:microsoft.com/office/officeart/2018/2/layout/IconLabelList"/>
    <dgm:cxn modelId="{FAEF0AF5-47DB-4BA7-AB6E-AB8F849BAB58}" type="presOf" srcId="{9BE59A9F-3267-485B-9BA4-B207CB10086D}" destId="{34BC4B46-82DE-41BA-94B4-BB8D59952806}" srcOrd="0" destOrd="0" presId="urn:microsoft.com/office/officeart/2018/2/layout/IconLabelList"/>
    <dgm:cxn modelId="{92F7A9FD-4A5B-43EB-B53A-B21C50DB297D}" srcId="{E721FCC5-9AAC-42FB-99A4-74A870FD98B2}" destId="{9C28FAF9-6741-4E01-BACB-C53486F70161}" srcOrd="3" destOrd="0" parTransId="{2150EFAB-C74C-44BB-9A76-8EAFF9060998}" sibTransId="{A097E8D2-6CAA-49A3-8669-152019627C48}"/>
    <dgm:cxn modelId="{9F0564CF-FB22-4970-9691-0DEAC6AB749A}" type="presParOf" srcId="{9A6CBF35-4A72-4D42-95F7-ACD0C6A10B9D}" destId="{A6A409D1-DF7B-4F41-9895-A90FD2C86060}" srcOrd="0" destOrd="0" presId="urn:microsoft.com/office/officeart/2018/2/layout/IconLabelList"/>
    <dgm:cxn modelId="{68B85450-F560-437C-8782-5B724EEA619C}" type="presParOf" srcId="{A6A409D1-DF7B-4F41-9895-A90FD2C86060}" destId="{4EFB0E2B-A08C-4392-86EA-92793E8C330D}" srcOrd="0" destOrd="0" presId="urn:microsoft.com/office/officeart/2018/2/layout/IconLabelList"/>
    <dgm:cxn modelId="{6F97E5EB-85CD-43F3-983D-46751CAF4775}" type="presParOf" srcId="{A6A409D1-DF7B-4F41-9895-A90FD2C86060}" destId="{C62041B9-2487-443F-A2C3-1E84F1DA3B83}" srcOrd="1" destOrd="0" presId="urn:microsoft.com/office/officeart/2018/2/layout/IconLabelList"/>
    <dgm:cxn modelId="{BD37F613-B8DC-4D3B-920A-F462080F0DA1}" type="presParOf" srcId="{A6A409D1-DF7B-4F41-9895-A90FD2C86060}" destId="{34BC4B46-82DE-41BA-94B4-BB8D59952806}" srcOrd="2" destOrd="0" presId="urn:microsoft.com/office/officeart/2018/2/layout/IconLabelList"/>
    <dgm:cxn modelId="{67F7178B-8D65-4B53-9A72-54ED947876A5}" type="presParOf" srcId="{9A6CBF35-4A72-4D42-95F7-ACD0C6A10B9D}" destId="{298A0B29-16C9-43C0-9403-D2C88E859BDB}" srcOrd="1" destOrd="0" presId="urn:microsoft.com/office/officeart/2018/2/layout/IconLabelList"/>
    <dgm:cxn modelId="{C0AD92CF-FB03-49A7-9021-E8048F0C5AA1}" type="presParOf" srcId="{9A6CBF35-4A72-4D42-95F7-ACD0C6A10B9D}" destId="{0F27C6F0-3296-4045-964C-5BA6A0448A7F}" srcOrd="2" destOrd="0" presId="urn:microsoft.com/office/officeart/2018/2/layout/IconLabelList"/>
    <dgm:cxn modelId="{D9930F08-8E44-41A5-AE0E-906880DCD8E3}" type="presParOf" srcId="{0F27C6F0-3296-4045-964C-5BA6A0448A7F}" destId="{7894BD82-D20C-4820-87B0-629B38D13C6E}" srcOrd="0" destOrd="0" presId="urn:microsoft.com/office/officeart/2018/2/layout/IconLabelList"/>
    <dgm:cxn modelId="{7DF85D98-69EC-4058-9E2D-34ED4358792B}" type="presParOf" srcId="{0F27C6F0-3296-4045-964C-5BA6A0448A7F}" destId="{F09BBBC5-6C19-4F42-A12C-0D2AA0BECACA}" srcOrd="1" destOrd="0" presId="urn:microsoft.com/office/officeart/2018/2/layout/IconLabelList"/>
    <dgm:cxn modelId="{276B73ED-C924-4664-9133-560B51BC2832}" type="presParOf" srcId="{0F27C6F0-3296-4045-964C-5BA6A0448A7F}" destId="{DB7D2C71-7F46-4BC2-93F0-3EF26B71898F}" srcOrd="2" destOrd="0" presId="urn:microsoft.com/office/officeart/2018/2/layout/IconLabelList"/>
    <dgm:cxn modelId="{8B4F5844-AF24-404D-BEBF-3A4B383DDCB6}" type="presParOf" srcId="{9A6CBF35-4A72-4D42-95F7-ACD0C6A10B9D}" destId="{85427A0D-4194-461A-B567-703C279E43B5}" srcOrd="3" destOrd="0" presId="urn:microsoft.com/office/officeart/2018/2/layout/IconLabelList"/>
    <dgm:cxn modelId="{7C4944C4-87F7-4690-83C4-088D9BB29BD4}" type="presParOf" srcId="{9A6CBF35-4A72-4D42-95F7-ACD0C6A10B9D}" destId="{6E682764-42FA-4247-8BBB-A9844B1824E3}" srcOrd="4" destOrd="0" presId="urn:microsoft.com/office/officeart/2018/2/layout/IconLabelList"/>
    <dgm:cxn modelId="{011DBDC3-72F6-49E2-B82E-13788DD286A0}" type="presParOf" srcId="{6E682764-42FA-4247-8BBB-A9844B1824E3}" destId="{7090C058-F14D-4A8C-BF14-6E970E366BCE}" srcOrd="0" destOrd="0" presId="urn:microsoft.com/office/officeart/2018/2/layout/IconLabelList"/>
    <dgm:cxn modelId="{356C26E4-5195-4AC0-AFE8-62C52C5A322B}" type="presParOf" srcId="{6E682764-42FA-4247-8BBB-A9844B1824E3}" destId="{D797BFCD-07A9-4245-B236-3B293B299879}" srcOrd="1" destOrd="0" presId="urn:microsoft.com/office/officeart/2018/2/layout/IconLabelList"/>
    <dgm:cxn modelId="{3A2E4427-F727-4608-8F2B-9C5512FDF5F0}" type="presParOf" srcId="{6E682764-42FA-4247-8BBB-A9844B1824E3}" destId="{8F1CB7C4-CC22-4A62-9FDE-B3EF0DD00B44}" srcOrd="2" destOrd="0" presId="urn:microsoft.com/office/officeart/2018/2/layout/IconLabelList"/>
    <dgm:cxn modelId="{4088CBFD-A8E9-49A3-8CBA-32D3FEE8205B}" type="presParOf" srcId="{9A6CBF35-4A72-4D42-95F7-ACD0C6A10B9D}" destId="{980F9E53-C24F-4BE0-88EE-47EDE70F0ACD}" srcOrd="5" destOrd="0" presId="urn:microsoft.com/office/officeart/2018/2/layout/IconLabelList"/>
    <dgm:cxn modelId="{093214CA-2A2A-486C-9912-97584CFE0C66}" type="presParOf" srcId="{9A6CBF35-4A72-4D42-95F7-ACD0C6A10B9D}" destId="{D2690473-6B5B-4DAC-8641-32BF2E420F4C}" srcOrd="6" destOrd="0" presId="urn:microsoft.com/office/officeart/2018/2/layout/IconLabelList"/>
    <dgm:cxn modelId="{8B16AA35-D47A-44FF-BE91-BDF1F8401413}" type="presParOf" srcId="{D2690473-6B5B-4DAC-8641-32BF2E420F4C}" destId="{54384661-B711-4762-9F7C-566D068B49AF}" srcOrd="0" destOrd="0" presId="urn:microsoft.com/office/officeart/2018/2/layout/IconLabelList"/>
    <dgm:cxn modelId="{9014E235-36EF-4684-803E-7F9CF1FDE337}" type="presParOf" srcId="{D2690473-6B5B-4DAC-8641-32BF2E420F4C}" destId="{E6D6803B-0BEC-42E3-9B2B-823065893CFB}" srcOrd="1" destOrd="0" presId="urn:microsoft.com/office/officeart/2018/2/layout/IconLabelList"/>
    <dgm:cxn modelId="{48E1C8C1-22FE-461F-9EED-0CDF7B8D203C}" type="presParOf" srcId="{D2690473-6B5B-4DAC-8641-32BF2E420F4C}" destId="{83C8D360-99AE-4CBB-A123-B0A51EBA9FD2}" srcOrd="2" destOrd="0" presId="urn:microsoft.com/office/officeart/2018/2/layout/IconLabelList"/>
    <dgm:cxn modelId="{FFCC8CF8-1AD5-4DFA-8964-1E11E65DC870}" type="presParOf" srcId="{9A6CBF35-4A72-4D42-95F7-ACD0C6A10B9D}" destId="{74944231-BEA0-4946-9C78-7C4A7B49C99A}" srcOrd="7" destOrd="0" presId="urn:microsoft.com/office/officeart/2018/2/layout/IconLabelList"/>
    <dgm:cxn modelId="{38FC0831-1DC0-481E-8E31-93E2040EE0CE}" type="presParOf" srcId="{9A6CBF35-4A72-4D42-95F7-ACD0C6A10B9D}" destId="{FC482603-B28C-4DF2-9E59-2F1686279D85}" srcOrd="8" destOrd="0" presId="urn:microsoft.com/office/officeart/2018/2/layout/IconLabelList"/>
    <dgm:cxn modelId="{FE42BA79-2BB0-4B9E-9F12-488B1535904B}" type="presParOf" srcId="{FC482603-B28C-4DF2-9E59-2F1686279D85}" destId="{0B232E68-E74C-4FC2-BCAC-3CAFB5BB8E95}" srcOrd="0" destOrd="0" presId="urn:microsoft.com/office/officeart/2018/2/layout/IconLabelList"/>
    <dgm:cxn modelId="{6F82EA9E-894A-48B9-8134-802AD9AA3031}" type="presParOf" srcId="{FC482603-B28C-4DF2-9E59-2F1686279D85}" destId="{4811177B-3566-4AB5-80A4-A625D0CA4CB4}" srcOrd="1" destOrd="0" presId="urn:microsoft.com/office/officeart/2018/2/layout/IconLabelList"/>
    <dgm:cxn modelId="{F7F69569-AFF9-4163-A77E-714E58C2B789}" type="presParOf" srcId="{FC482603-B28C-4DF2-9E59-2F1686279D85}" destId="{14944CCF-3C38-412E-BB7C-26C2374916B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5FCCC0-E2FB-7540-A3D2-1654B97C99F1}"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lang="en-US"/>
        </a:p>
      </dgm:t>
    </dgm:pt>
    <dgm:pt modelId="{BA254D54-5E5E-0142-A4EE-F17F63222630}">
      <dgm:prSet/>
      <dgm:spPr>
        <a:solidFill>
          <a:srgbClr val="006747"/>
        </a:solidFill>
      </dgm:spPr>
      <dgm:t>
        <a:bodyPr/>
        <a:lstStyle/>
        <a:p>
          <a:r>
            <a:rPr lang="en-US"/>
            <a:t>Program Director</a:t>
          </a:r>
        </a:p>
      </dgm:t>
    </dgm:pt>
    <dgm:pt modelId="{2D040BEC-1E13-384D-AB42-D5AC7747720A}" type="parTrans" cxnId="{44265772-22E9-634A-AEAF-785E879E9F93}">
      <dgm:prSet/>
      <dgm:spPr/>
      <dgm:t>
        <a:bodyPr/>
        <a:lstStyle/>
        <a:p>
          <a:endParaRPr lang="en-US"/>
        </a:p>
      </dgm:t>
    </dgm:pt>
    <dgm:pt modelId="{9E123F38-6AA3-EF44-A1A0-567EBC575C4A}" type="sibTrans" cxnId="{44265772-22E9-634A-AEAF-785E879E9F93}">
      <dgm:prSet/>
      <dgm:spPr/>
      <dgm:t>
        <a:bodyPr/>
        <a:lstStyle/>
        <a:p>
          <a:endParaRPr lang="en-US"/>
        </a:p>
      </dgm:t>
    </dgm:pt>
    <dgm:pt modelId="{E4BB53B5-58F6-B747-87C6-1A4C48EC325B}">
      <dgm:prSet/>
      <dgm:spPr/>
      <dgm:t>
        <a:bodyPr/>
        <a:lstStyle/>
        <a:p>
          <a:r>
            <a:rPr lang="en-US"/>
            <a:t>Dr. Debra Mowery</a:t>
          </a:r>
        </a:p>
      </dgm:t>
    </dgm:pt>
    <dgm:pt modelId="{7C0CAFC5-3181-A84E-B788-A8BD0CF76C4C}" type="parTrans" cxnId="{AC4DF8CF-8942-8740-8B34-C6756973D0D6}">
      <dgm:prSet/>
      <dgm:spPr/>
      <dgm:t>
        <a:bodyPr/>
        <a:lstStyle/>
        <a:p>
          <a:endParaRPr lang="en-US"/>
        </a:p>
      </dgm:t>
    </dgm:pt>
    <dgm:pt modelId="{406CE743-F983-5F4B-A7DC-03DD245A8EEF}" type="sibTrans" cxnId="{AC4DF8CF-8942-8740-8B34-C6756973D0D6}">
      <dgm:prSet/>
      <dgm:spPr/>
      <dgm:t>
        <a:bodyPr/>
        <a:lstStyle/>
        <a:p>
          <a:endParaRPr lang="en-US"/>
        </a:p>
      </dgm:t>
    </dgm:pt>
    <dgm:pt modelId="{708717F0-4882-EB45-83A1-274920847A52}">
      <dgm:prSet/>
      <dgm:spPr/>
      <dgm:t>
        <a:bodyPr/>
        <a:lstStyle/>
        <a:p>
          <a:r>
            <a:rPr lang="en-US" dirty="0">
              <a:hlinkClick xmlns:r="http://schemas.openxmlformats.org/officeDocument/2006/relationships" r:id="rId1"/>
            </a:rPr>
            <a:t>mowery@usf.edu</a:t>
          </a:r>
          <a:r>
            <a:rPr lang="en-US" dirty="0"/>
            <a:t> | 813-974-6191 </a:t>
          </a:r>
        </a:p>
      </dgm:t>
    </dgm:pt>
    <dgm:pt modelId="{9B64935D-94CC-5F44-8B71-56014DBF7630}" type="parTrans" cxnId="{77EEA181-3AB9-FD42-B3F7-39E3430C33EC}">
      <dgm:prSet/>
      <dgm:spPr/>
      <dgm:t>
        <a:bodyPr/>
        <a:lstStyle/>
        <a:p>
          <a:endParaRPr lang="en-US"/>
        </a:p>
      </dgm:t>
    </dgm:pt>
    <dgm:pt modelId="{2B5730CF-BE29-3B4E-BE80-9B5E34AB6848}" type="sibTrans" cxnId="{77EEA181-3AB9-FD42-B3F7-39E3430C33EC}">
      <dgm:prSet/>
      <dgm:spPr/>
      <dgm:t>
        <a:bodyPr/>
        <a:lstStyle/>
        <a:p>
          <a:endParaRPr lang="en-US"/>
        </a:p>
      </dgm:t>
    </dgm:pt>
    <dgm:pt modelId="{D1D08613-35F8-0341-B30B-74DA14228A5A}">
      <dgm:prSet/>
      <dgm:spPr>
        <a:solidFill>
          <a:srgbClr val="006747"/>
        </a:solidFill>
      </dgm:spPr>
      <dgm:t>
        <a:bodyPr/>
        <a:lstStyle/>
        <a:p>
          <a:r>
            <a:rPr lang="en-US" dirty="0"/>
            <a:t>New Student Coordinator</a:t>
          </a:r>
        </a:p>
      </dgm:t>
    </dgm:pt>
    <dgm:pt modelId="{A67BF405-4FC0-AF47-B4F1-A49842D09D15}" type="parTrans" cxnId="{6B7F8F72-7892-474B-A3CC-10109592BAA9}">
      <dgm:prSet/>
      <dgm:spPr/>
      <dgm:t>
        <a:bodyPr/>
        <a:lstStyle/>
        <a:p>
          <a:endParaRPr lang="en-US"/>
        </a:p>
      </dgm:t>
    </dgm:pt>
    <dgm:pt modelId="{C8D5DE47-22E6-9B40-A202-DD9A372B3AA8}" type="sibTrans" cxnId="{6B7F8F72-7892-474B-A3CC-10109592BAA9}">
      <dgm:prSet/>
      <dgm:spPr/>
      <dgm:t>
        <a:bodyPr/>
        <a:lstStyle/>
        <a:p>
          <a:endParaRPr lang="en-US"/>
        </a:p>
      </dgm:t>
    </dgm:pt>
    <dgm:pt modelId="{3C341426-2025-3843-98A9-4D6C51FC4242}">
      <dgm:prSet/>
      <dgm:spPr/>
      <dgm:t>
        <a:bodyPr/>
        <a:lstStyle/>
        <a:p>
          <a:r>
            <a:rPr lang="en-US" dirty="0"/>
            <a:t>Laura Rodríguez López</a:t>
          </a:r>
        </a:p>
      </dgm:t>
    </dgm:pt>
    <dgm:pt modelId="{6F6D5AE9-C257-C345-BEFF-F184C2CBF338}" type="parTrans" cxnId="{DD4E5006-CBFE-6443-97D2-9571F0DA2F2B}">
      <dgm:prSet/>
      <dgm:spPr/>
      <dgm:t>
        <a:bodyPr/>
        <a:lstStyle/>
        <a:p>
          <a:endParaRPr lang="en-US"/>
        </a:p>
      </dgm:t>
    </dgm:pt>
    <dgm:pt modelId="{A622A8FD-4550-5748-80EB-CE792E3B6414}" type="sibTrans" cxnId="{DD4E5006-CBFE-6443-97D2-9571F0DA2F2B}">
      <dgm:prSet/>
      <dgm:spPr/>
      <dgm:t>
        <a:bodyPr/>
        <a:lstStyle/>
        <a:p>
          <a:endParaRPr lang="en-US"/>
        </a:p>
      </dgm:t>
    </dgm:pt>
    <dgm:pt modelId="{C70AFC94-B145-8142-91BB-9C67B79C4AD6}">
      <dgm:prSet/>
      <dgm:spPr/>
      <dgm:t>
        <a:bodyPr/>
        <a:lstStyle/>
        <a:p>
          <a:r>
            <a:rPr lang="en-US" dirty="0">
              <a:hlinkClick xmlns:r="http://schemas.openxmlformats.org/officeDocument/2006/relationships" r:id="" action="ppaction://noaction"/>
            </a:rPr>
            <a:t>lrodri11@usf.edu </a:t>
          </a:r>
          <a:r>
            <a:rPr lang="en-US" dirty="0"/>
            <a:t>| 813-974-3126 </a:t>
          </a:r>
        </a:p>
      </dgm:t>
    </dgm:pt>
    <dgm:pt modelId="{E6A6F93D-C0BF-2645-BF61-2158ECBC4F3D}" type="parTrans" cxnId="{A14C84C4-32A8-6A4A-8B5D-94B113563F4C}">
      <dgm:prSet/>
      <dgm:spPr/>
      <dgm:t>
        <a:bodyPr/>
        <a:lstStyle/>
        <a:p>
          <a:endParaRPr lang="en-US"/>
        </a:p>
      </dgm:t>
    </dgm:pt>
    <dgm:pt modelId="{6FA73896-5D67-134F-B5BF-674AC02CC3F2}" type="sibTrans" cxnId="{A14C84C4-32A8-6A4A-8B5D-94B113563F4C}">
      <dgm:prSet/>
      <dgm:spPr/>
      <dgm:t>
        <a:bodyPr/>
        <a:lstStyle/>
        <a:p>
          <a:endParaRPr lang="en-US"/>
        </a:p>
      </dgm:t>
    </dgm:pt>
    <dgm:pt modelId="{524A1D3C-B038-6C4E-BE77-BEE47A602FEE}">
      <dgm:prSet/>
      <dgm:spPr>
        <a:solidFill>
          <a:srgbClr val="006747"/>
        </a:solidFill>
      </dgm:spPr>
      <dgm:t>
        <a:bodyPr/>
        <a:lstStyle/>
        <a:p>
          <a:r>
            <a:rPr lang="en-US"/>
            <a:t>CABH Website</a:t>
          </a:r>
        </a:p>
      </dgm:t>
    </dgm:pt>
    <dgm:pt modelId="{29214E3A-7359-0E41-AAD6-442DD8AA8D66}" type="parTrans" cxnId="{FE4D8F20-186A-E64E-8C88-AF72BC2A6E42}">
      <dgm:prSet/>
      <dgm:spPr/>
      <dgm:t>
        <a:bodyPr/>
        <a:lstStyle/>
        <a:p>
          <a:endParaRPr lang="en-US"/>
        </a:p>
      </dgm:t>
    </dgm:pt>
    <dgm:pt modelId="{CFAFC235-56EA-AF47-AB02-AB8D28E3F943}" type="sibTrans" cxnId="{FE4D8F20-186A-E64E-8C88-AF72BC2A6E42}">
      <dgm:prSet/>
      <dgm:spPr/>
      <dgm:t>
        <a:bodyPr/>
        <a:lstStyle/>
        <a:p>
          <a:endParaRPr lang="en-US"/>
        </a:p>
      </dgm:t>
    </dgm:pt>
    <dgm:pt modelId="{BCC8EAEE-0ECD-1947-9A90-833DC1D2C88F}">
      <dgm:prSet/>
      <dgm:spPr/>
      <dgm:t>
        <a:bodyPr/>
        <a:lstStyle/>
        <a:p>
          <a:r>
            <a:rPr lang="en-US" dirty="0">
              <a:hlinkClick xmlns:r="http://schemas.openxmlformats.org/officeDocument/2006/relationships" r:id="rId2"/>
            </a:rPr>
            <a:t>https://www.usf.edu/cabh</a:t>
          </a:r>
          <a:endParaRPr lang="en-US" dirty="0"/>
        </a:p>
      </dgm:t>
    </dgm:pt>
    <dgm:pt modelId="{BFDDB9BD-44A6-E141-92AC-8C1C8541715D}" type="parTrans" cxnId="{968E8F28-318F-6948-893A-7AE74EE1842F}">
      <dgm:prSet/>
      <dgm:spPr/>
      <dgm:t>
        <a:bodyPr/>
        <a:lstStyle/>
        <a:p>
          <a:endParaRPr lang="en-US"/>
        </a:p>
      </dgm:t>
    </dgm:pt>
    <dgm:pt modelId="{391DA15B-E181-A448-9117-FCF554DCFF24}" type="sibTrans" cxnId="{968E8F28-318F-6948-893A-7AE74EE1842F}">
      <dgm:prSet/>
      <dgm:spPr/>
      <dgm:t>
        <a:bodyPr/>
        <a:lstStyle/>
        <a:p>
          <a:endParaRPr lang="en-US"/>
        </a:p>
      </dgm:t>
    </dgm:pt>
    <dgm:pt modelId="{BD34CCA6-9229-6F4D-A6EF-ACB80527516E}" type="pres">
      <dgm:prSet presAssocID="{7D5FCCC0-E2FB-7540-A3D2-1654B97C99F1}" presName="linear" presStyleCnt="0">
        <dgm:presLayoutVars>
          <dgm:animLvl val="lvl"/>
          <dgm:resizeHandles val="exact"/>
        </dgm:presLayoutVars>
      </dgm:prSet>
      <dgm:spPr/>
    </dgm:pt>
    <dgm:pt modelId="{94610EBD-37A2-2F42-AB95-86C825206911}" type="pres">
      <dgm:prSet presAssocID="{BA254D54-5E5E-0142-A4EE-F17F63222630}" presName="parentText" presStyleLbl="node1" presStyleIdx="0" presStyleCnt="3">
        <dgm:presLayoutVars>
          <dgm:chMax val="0"/>
          <dgm:bulletEnabled val="1"/>
        </dgm:presLayoutVars>
      </dgm:prSet>
      <dgm:spPr/>
    </dgm:pt>
    <dgm:pt modelId="{C20EDB16-BB8E-3445-AC77-28986154E782}" type="pres">
      <dgm:prSet presAssocID="{BA254D54-5E5E-0142-A4EE-F17F63222630}" presName="childText" presStyleLbl="revTx" presStyleIdx="0" presStyleCnt="3">
        <dgm:presLayoutVars>
          <dgm:bulletEnabled val="1"/>
        </dgm:presLayoutVars>
      </dgm:prSet>
      <dgm:spPr/>
    </dgm:pt>
    <dgm:pt modelId="{1ED4B398-A86C-0645-8A9A-10AEC5CF8975}" type="pres">
      <dgm:prSet presAssocID="{D1D08613-35F8-0341-B30B-74DA14228A5A}" presName="parentText" presStyleLbl="node1" presStyleIdx="1" presStyleCnt="3">
        <dgm:presLayoutVars>
          <dgm:chMax val="0"/>
          <dgm:bulletEnabled val="1"/>
        </dgm:presLayoutVars>
      </dgm:prSet>
      <dgm:spPr/>
    </dgm:pt>
    <dgm:pt modelId="{F6A518EC-AC75-384C-88DD-174F641D1FE5}" type="pres">
      <dgm:prSet presAssocID="{D1D08613-35F8-0341-B30B-74DA14228A5A}" presName="childText" presStyleLbl="revTx" presStyleIdx="1" presStyleCnt="3">
        <dgm:presLayoutVars>
          <dgm:bulletEnabled val="1"/>
        </dgm:presLayoutVars>
      </dgm:prSet>
      <dgm:spPr/>
    </dgm:pt>
    <dgm:pt modelId="{AC263EF4-6DDB-AE4C-BE59-B260420775FD}" type="pres">
      <dgm:prSet presAssocID="{524A1D3C-B038-6C4E-BE77-BEE47A602FEE}" presName="parentText" presStyleLbl="node1" presStyleIdx="2" presStyleCnt="3">
        <dgm:presLayoutVars>
          <dgm:chMax val="0"/>
          <dgm:bulletEnabled val="1"/>
        </dgm:presLayoutVars>
      </dgm:prSet>
      <dgm:spPr/>
    </dgm:pt>
    <dgm:pt modelId="{1774CA91-9D37-2E47-A25C-06EC0E5F7947}" type="pres">
      <dgm:prSet presAssocID="{524A1D3C-B038-6C4E-BE77-BEE47A602FEE}" presName="childText" presStyleLbl="revTx" presStyleIdx="2" presStyleCnt="3">
        <dgm:presLayoutVars>
          <dgm:bulletEnabled val="1"/>
        </dgm:presLayoutVars>
      </dgm:prSet>
      <dgm:spPr/>
    </dgm:pt>
  </dgm:ptLst>
  <dgm:cxnLst>
    <dgm:cxn modelId="{DD4E5006-CBFE-6443-97D2-9571F0DA2F2B}" srcId="{D1D08613-35F8-0341-B30B-74DA14228A5A}" destId="{3C341426-2025-3843-98A9-4D6C51FC4242}" srcOrd="0" destOrd="0" parTransId="{6F6D5AE9-C257-C345-BEFF-F184C2CBF338}" sibTransId="{A622A8FD-4550-5748-80EB-CE792E3B6414}"/>
    <dgm:cxn modelId="{2E794512-FB07-3945-9114-9108E463C9EB}" type="presOf" srcId="{524A1D3C-B038-6C4E-BE77-BEE47A602FEE}" destId="{AC263EF4-6DDB-AE4C-BE59-B260420775FD}" srcOrd="0" destOrd="0" presId="urn:microsoft.com/office/officeart/2005/8/layout/vList2"/>
    <dgm:cxn modelId="{03F31F14-6DBE-DC47-86F5-42B643CD3418}" type="presOf" srcId="{3C341426-2025-3843-98A9-4D6C51FC4242}" destId="{F6A518EC-AC75-384C-88DD-174F641D1FE5}" srcOrd="0" destOrd="0" presId="urn:microsoft.com/office/officeart/2005/8/layout/vList2"/>
    <dgm:cxn modelId="{D5677F14-0E08-7547-9923-478388DF66FE}" type="presOf" srcId="{BCC8EAEE-0ECD-1947-9A90-833DC1D2C88F}" destId="{1774CA91-9D37-2E47-A25C-06EC0E5F7947}" srcOrd="0" destOrd="0" presId="urn:microsoft.com/office/officeart/2005/8/layout/vList2"/>
    <dgm:cxn modelId="{FE4D8F20-186A-E64E-8C88-AF72BC2A6E42}" srcId="{7D5FCCC0-E2FB-7540-A3D2-1654B97C99F1}" destId="{524A1D3C-B038-6C4E-BE77-BEE47A602FEE}" srcOrd="2" destOrd="0" parTransId="{29214E3A-7359-0E41-AAD6-442DD8AA8D66}" sibTransId="{CFAFC235-56EA-AF47-AB02-AB8D28E3F943}"/>
    <dgm:cxn modelId="{4C510025-6D47-B34E-A477-C84EC0F0D007}" type="presOf" srcId="{C70AFC94-B145-8142-91BB-9C67B79C4AD6}" destId="{F6A518EC-AC75-384C-88DD-174F641D1FE5}" srcOrd="0" destOrd="1" presId="urn:microsoft.com/office/officeart/2005/8/layout/vList2"/>
    <dgm:cxn modelId="{968E8F28-318F-6948-893A-7AE74EE1842F}" srcId="{524A1D3C-B038-6C4E-BE77-BEE47A602FEE}" destId="{BCC8EAEE-0ECD-1947-9A90-833DC1D2C88F}" srcOrd="0" destOrd="0" parTransId="{BFDDB9BD-44A6-E141-92AC-8C1C8541715D}" sibTransId="{391DA15B-E181-A448-9117-FCF554DCFF24}"/>
    <dgm:cxn modelId="{2201483D-780A-D046-A7D3-79F05B64807C}" type="presOf" srcId="{BA254D54-5E5E-0142-A4EE-F17F63222630}" destId="{94610EBD-37A2-2F42-AB95-86C825206911}" srcOrd="0" destOrd="0" presId="urn:microsoft.com/office/officeart/2005/8/layout/vList2"/>
    <dgm:cxn modelId="{F3398C41-DC93-DD48-961B-2B8AEC4E2127}" type="presOf" srcId="{D1D08613-35F8-0341-B30B-74DA14228A5A}" destId="{1ED4B398-A86C-0645-8A9A-10AEC5CF8975}" srcOrd="0" destOrd="0" presId="urn:microsoft.com/office/officeart/2005/8/layout/vList2"/>
    <dgm:cxn modelId="{5A4F8C46-ABD0-4648-A3F7-BD32B3DFDB5F}" type="presOf" srcId="{E4BB53B5-58F6-B747-87C6-1A4C48EC325B}" destId="{C20EDB16-BB8E-3445-AC77-28986154E782}" srcOrd="0" destOrd="0" presId="urn:microsoft.com/office/officeart/2005/8/layout/vList2"/>
    <dgm:cxn modelId="{1F67BC50-62FF-D049-B3B3-BE946A59A02A}" type="presOf" srcId="{7D5FCCC0-E2FB-7540-A3D2-1654B97C99F1}" destId="{BD34CCA6-9229-6F4D-A6EF-ACB80527516E}" srcOrd="0" destOrd="0" presId="urn:microsoft.com/office/officeart/2005/8/layout/vList2"/>
    <dgm:cxn modelId="{44265772-22E9-634A-AEAF-785E879E9F93}" srcId="{7D5FCCC0-E2FB-7540-A3D2-1654B97C99F1}" destId="{BA254D54-5E5E-0142-A4EE-F17F63222630}" srcOrd="0" destOrd="0" parTransId="{2D040BEC-1E13-384D-AB42-D5AC7747720A}" sibTransId="{9E123F38-6AA3-EF44-A1A0-567EBC575C4A}"/>
    <dgm:cxn modelId="{6B7F8F72-7892-474B-A3CC-10109592BAA9}" srcId="{7D5FCCC0-E2FB-7540-A3D2-1654B97C99F1}" destId="{D1D08613-35F8-0341-B30B-74DA14228A5A}" srcOrd="1" destOrd="0" parTransId="{A67BF405-4FC0-AF47-B4F1-A49842D09D15}" sibTransId="{C8D5DE47-22E6-9B40-A202-DD9A372B3AA8}"/>
    <dgm:cxn modelId="{77EEA181-3AB9-FD42-B3F7-39E3430C33EC}" srcId="{BA254D54-5E5E-0142-A4EE-F17F63222630}" destId="{708717F0-4882-EB45-83A1-274920847A52}" srcOrd="1" destOrd="0" parTransId="{9B64935D-94CC-5F44-8B71-56014DBF7630}" sibTransId="{2B5730CF-BE29-3B4E-BE80-9B5E34AB6848}"/>
    <dgm:cxn modelId="{A14C84C4-32A8-6A4A-8B5D-94B113563F4C}" srcId="{D1D08613-35F8-0341-B30B-74DA14228A5A}" destId="{C70AFC94-B145-8142-91BB-9C67B79C4AD6}" srcOrd="1" destOrd="0" parTransId="{E6A6F93D-C0BF-2645-BF61-2158ECBC4F3D}" sibTransId="{6FA73896-5D67-134F-B5BF-674AC02CC3F2}"/>
    <dgm:cxn modelId="{AC4DF8CF-8942-8740-8B34-C6756973D0D6}" srcId="{BA254D54-5E5E-0142-A4EE-F17F63222630}" destId="{E4BB53B5-58F6-B747-87C6-1A4C48EC325B}" srcOrd="0" destOrd="0" parTransId="{7C0CAFC5-3181-A84E-B788-A8BD0CF76C4C}" sibTransId="{406CE743-F983-5F4B-A7DC-03DD245A8EEF}"/>
    <dgm:cxn modelId="{74B99FD9-3CC3-C849-A59C-35908CA4CC22}" type="presOf" srcId="{708717F0-4882-EB45-83A1-274920847A52}" destId="{C20EDB16-BB8E-3445-AC77-28986154E782}" srcOrd="0" destOrd="1" presId="urn:microsoft.com/office/officeart/2005/8/layout/vList2"/>
    <dgm:cxn modelId="{3C1FCB3B-13E8-0C4F-823F-CA637D4E59BB}" type="presParOf" srcId="{BD34CCA6-9229-6F4D-A6EF-ACB80527516E}" destId="{94610EBD-37A2-2F42-AB95-86C825206911}" srcOrd="0" destOrd="0" presId="urn:microsoft.com/office/officeart/2005/8/layout/vList2"/>
    <dgm:cxn modelId="{6A5CCC2F-ED2F-E645-A62B-BFB6C8F2D45C}" type="presParOf" srcId="{BD34CCA6-9229-6F4D-A6EF-ACB80527516E}" destId="{C20EDB16-BB8E-3445-AC77-28986154E782}" srcOrd="1" destOrd="0" presId="urn:microsoft.com/office/officeart/2005/8/layout/vList2"/>
    <dgm:cxn modelId="{74371FCF-0E38-524B-A41C-02DA0C094A93}" type="presParOf" srcId="{BD34CCA6-9229-6F4D-A6EF-ACB80527516E}" destId="{1ED4B398-A86C-0645-8A9A-10AEC5CF8975}" srcOrd="2" destOrd="0" presId="urn:microsoft.com/office/officeart/2005/8/layout/vList2"/>
    <dgm:cxn modelId="{E9EFC1F2-96E1-544C-8CB1-F8E0304CB9C5}" type="presParOf" srcId="{BD34CCA6-9229-6F4D-A6EF-ACB80527516E}" destId="{F6A518EC-AC75-384C-88DD-174F641D1FE5}" srcOrd="3" destOrd="0" presId="urn:microsoft.com/office/officeart/2005/8/layout/vList2"/>
    <dgm:cxn modelId="{0BD5B5F6-66FC-2D4F-B309-A7AAF922F17A}" type="presParOf" srcId="{BD34CCA6-9229-6F4D-A6EF-ACB80527516E}" destId="{AC263EF4-6DDB-AE4C-BE59-B260420775FD}" srcOrd="4" destOrd="0" presId="urn:microsoft.com/office/officeart/2005/8/layout/vList2"/>
    <dgm:cxn modelId="{E29279F0-D6BD-824F-B7B0-811C57589136}" type="presParOf" srcId="{BD34CCA6-9229-6F4D-A6EF-ACB80527516E}" destId="{1774CA91-9D37-2E47-A25C-06EC0E5F794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D70C09-6CB9-1044-A149-844F0A6C2041}" type="doc">
      <dgm:prSet loTypeId="urn:microsoft.com/office/officeart/2005/8/layout/radial2" loCatId="" qsTypeId="urn:microsoft.com/office/officeart/2005/8/quickstyle/3d3" qsCatId="3D" csTypeId="urn:microsoft.com/office/officeart/2005/8/colors/accent6_5" csCatId="accent6" phldr="1"/>
      <dgm:spPr/>
      <dgm:t>
        <a:bodyPr/>
        <a:lstStyle/>
        <a:p>
          <a:endParaRPr lang="en-US"/>
        </a:p>
      </dgm:t>
    </dgm:pt>
    <dgm:pt modelId="{C5A77BCA-3729-DC4F-B80E-B7B9884BC3DD}">
      <dgm:prSet phldrT="[Text]"/>
      <dgm:spPr>
        <a:solidFill>
          <a:srgbClr val="006747">
            <a:alpha val="76667"/>
          </a:srgbClr>
        </a:solidFill>
      </dgm:spPr>
      <dgm:t>
        <a:bodyPr/>
        <a:lstStyle/>
        <a:p>
          <a:pPr>
            <a:spcAft>
              <a:spcPts val="0"/>
            </a:spcAft>
          </a:pPr>
          <a:r>
            <a:rPr lang="en-US" dirty="0"/>
            <a:t>100</a:t>
          </a:r>
        </a:p>
        <a:p>
          <a:pPr>
            <a:spcAft>
              <a:spcPct val="35000"/>
            </a:spcAft>
          </a:pPr>
          <a:r>
            <a:rPr lang="en-US" dirty="0"/>
            <a:t>Percent Online</a:t>
          </a:r>
        </a:p>
      </dgm:t>
    </dgm:pt>
    <dgm:pt modelId="{6DF0CA49-6459-B649-A73E-6F4AA1E59010}" type="parTrans" cxnId="{49D099A2-F44C-E04D-AA47-E11E9B8863DF}">
      <dgm:prSet/>
      <dgm:spPr/>
      <dgm:t>
        <a:bodyPr/>
        <a:lstStyle/>
        <a:p>
          <a:endParaRPr lang="en-US"/>
        </a:p>
      </dgm:t>
    </dgm:pt>
    <dgm:pt modelId="{5DC4DF29-EA20-974D-B1DE-2C319C844F1A}" type="sibTrans" cxnId="{49D099A2-F44C-E04D-AA47-E11E9B8863DF}">
      <dgm:prSet/>
      <dgm:spPr/>
      <dgm:t>
        <a:bodyPr/>
        <a:lstStyle/>
        <a:p>
          <a:endParaRPr lang="en-US"/>
        </a:p>
      </dgm:t>
    </dgm:pt>
    <dgm:pt modelId="{1C606886-8F7E-654E-95E5-68008081D77A}">
      <dgm:prSet phldrT="[Text]"/>
      <dgm:spPr/>
      <dgm:t>
        <a:bodyPr/>
        <a:lstStyle/>
        <a:p>
          <a:r>
            <a:rPr lang="en-US" dirty="0"/>
            <a:t>Full-Time</a:t>
          </a:r>
        </a:p>
      </dgm:t>
    </dgm:pt>
    <dgm:pt modelId="{EDFD157A-C478-224D-9BEE-E7FC1F2EE22B}" type="parTrans" cxnId="{B899B81A-A955-424B-81E1-1D57169F1D1B}">
      <dgm:prSet/>
      <dgm:spPr/>
      <dgm:t>
        <a:bodyPr/>
        <a:lstStyle/>
        <a:p>
          <a:endParaRPr lang="en-US"/>
        </a:p>
      </dgm:t>
    </dgm:pt>
    <dgm:pt modelId="{960A17FD-A799-EC42-BABE-169E748B6BA4}" type="sibTrans" cxnId="{B899B81A-A955-424B-81E1-1D57169F1D1B}">
      <dgm:prSet/>
      <dgm:spPr/>
      <dgm:t>
        <a:bodyPr/>
        <a:lstStyle/>
        <a:p>
          <a:endParaRPr lang="en-US"/>
        </a:p>
      </dgm:t>
    </dgm:pt>
    <dgm:pt modelId="{D26CAA10-4837-F845-BDC2-82EC61A4ED61}">
      <dgm:prSet phldrT="[Text]"/>
      <dgm:spPr/>
      <dgm:t>
        <a:bodyPr/>
        <a:lstStyle/>
        <a:p>
          <a:r>
            <a:rPr lang="en-US" dirty="0"/>
            <a:t>Part-Time</a:t>
          </a:r>
        </a:p>
      </dgm:t>
    </dgm:pt>
    <dgm:pt modelId="{1C71A7E4-A11F-C944-B0CD-45733131AC50}" type="parTrans" cxnId="{08D191D2-A7E1-AC4D-A9AD-B970268EBA28}">
      <dgm:prSet/>
      <dgm:spPr/>
      <dgm:t>
        <a:bodyPr/>
        <a:lstStyle/>
        <a:p>
          <a:endParaRPr lang="en-US"/>
        </a:p>
      </dgm:t>
    </dgm:pt>
    <dgm:pt modelId="{2C31F32B-59DA-9C48-8B1B-76C75811F901}" type="sibTrans" cxnId="{08D191D2-A7E1-AC4D-A9AD-B970268EBA28}">
      <dgm:prSet/>
      <dgm:spPr/>
      <dgm:t>
        <a:bodyPr/>
        <a:lstStyle/>
        <a:p>
          <a:endParaRPr lang="en-US"/>
        </a:p>
      </dgm:t>
    </dgm:pt>
    <dgm:pt modelId="{DB945C4D-C027-034A-8FAC-ACB352BD113B}">
      <dgm:prSet phldrT="[Text]"/>
      <dgm:spPr>
        <a:solidFill>
          <a:srgbClr val="006747">
            <a:alpha val="63333"/>
          </a:srgbClr>
        </a:solidFill>
      </dgm:spPr>
      <dgm:t>
        <a:bodyPr/>
        <a:lstStyle/>
        <a:p>
          <a:pPr>
            <a:spcAft>
              <a:spcPts val="0"/>
            </a:spcAft>
          </a:pPr>
          <a:r>
            <a:rPr lang="en-US" dirty="0"/>
            <a:t>4 </a:t>
          </a:r>
        </a:p>
        <a:p>
          <a:pPr>
            <a:spcAft>
              <a:spcPct val="35000"/>
            </a:spcAft>
          </a:pPr>
          <a:r>
            <a:rPr lang="en-US" dirty="0"/>
            <a:t>Focus Areas</a:t>
          </a:r>
        </a:p>
      </dgm:t>
    </dgm:pt>
    <dgm:pt modelId="{6A64933E-9A66-0D44-A59A-1799D4D2F457}" type="parTrans" cxnId="{D2A8FBA2-1BCA-B74E-A924-34D7068BB0D8}">
      <dgm:prSet/>
      <dgm:spPr/>
      <dgm:t>
        <a:bodyPr/>
        <a:lstStyle/>
        <a:p>
          <a:endParaRPr lang="en-US"/>
        </a:p>
      </dgm:t>
    </dgm:pt>
    <dgm:pt modelId="{8246FDBC-A177-7445-B4EB-7FA4AE119C38}" type="sibTrans" cxnId="{D2A8FBA2-1BCA-B74E-A924-34D7068BB0D8}">
      <dgm:prSet/>
      <dgm:spPr/>
      <dgm:t>
        <a:bodyPr/>
        <a:lstStyle/>
        <a:p>
          <a:endParaRPr lang="en-US"/>
        </a:p>
      </dgm:t>
    </dgm:pt>
    <dgm:pt modelId="{B96D38D3-F8DD-5040-8220-F988B4F28432}">
      <dgm:prSet phldrT="[Text]"/>
      <dgm:spPr/>
      <dgm:t>
        <a:bodyPr/>
        <a:lstStyle/>
        <a:p>
          <a:r>
            <a:rPr lang="en-US" dirty="0"/>
            <a:t>Developmental Disabilities</a:t>
          </a:r>
        </a:p>
      </dgm:t>
    </dgm:pt>
    <dgm:pt modelId="{E49D238E-30E1-9540-971F-241FF439A585}" type="parTrans" cxnId="{6B69DCF7-3E93-7341-B38D-87C561885BA0}">
      <dgm:prSet/>
      <dgm:spPr/>
      <dgm:t>
        <a:bodyPr/>
        <a:lstStyle/>
        <a:p>
          <a:endParaRPr lang="en-US"/>
        </a:p>
      </dgm:t>
    </dgm:pt>
    <dgm:pt modelId="{0F599F1B-6EE5-5741-8DE5-58D56D2FDFA2}" type="sibTrans" cxnId="{6B69DCF7-3E93-7341-B38D-87C561885BA0}">
      <dgm:prSet/>
      <dgm:spPr/>
      <dgm:t>
        <a:bodyPr/>
        <a:lstStyle/>
        <a:p>
          <a:endParaRPr lang="en-US"/>
        </a:p>
      </dgm:t>
    </dgm:pt>
    <dgm:pt modelId="{7C69A980-8E04-0741-B446-4A8A3E2853FE}">
      <dgm:prSet phldrT="[Text]"/>
      <dgm:spPr>
        <a:solidFill>
          <a:srgbClr val="006747">
            <a:alpha val="50000"/>
          </a:srgbClr>
        </a:solidFill>
      </dgm:spPr>
      <dgm:t>
        <a:bodyPr/>
        <a:lstStyle/>
        <a:p>
          <a:pPr>
            <a:spcAft>
              <a:spcPts val="0"/>
            </a:spcAft>
          </a:pPr>
          <a:r>
            <a:rPr lang="en-US" dirty="0"/>
            <a:t>2 </a:t>
          </a:r>
        </a:p>
        <a:p>
          <a:pPr>
            <a:spcAft>
              <a:spcPct val="35000"/>
            </a:spcAft>
          </a:pPr>
          <a:r>
            <a:rPr lang="en-US" dirty="0"/>
            <a:t>Tracks</a:t>
          </a:r>
        </a:p>
      </dgm:t>
    </dgm:pt>
    <dgm:pt modelId="{9515A2F8-C965-FF4E-AB90-A1A72EFA7F12}" type="parTrans" cxnId="{FB3EAF62-2BE9-1C4F-8533-17FD518D52AB}">
      <dgm:prSet/>
      <dgm:spPr/>
      <dgm:t>
        <a:bodyPr/>
        <a:lstStyle/>
        <a:p>
          <a:endParaRPr lang="en-US"/>
        </a:p>
      </dgm:t>
    </dgm:pt>
    <dgm:pt modelId="{B879AAD1-5824-BD44-AC62-91BDF5F8523C}" type="sibTrans" cxnId="{FB3EAF62-2BE9-1C4F-8533-17FD518D52AB}">
      <dgm:prSet/>
      <dgm:spPr/>
      <dgm:t>
        <a:bodyPr/>
        <a:lstStyle/>
        <a:p>
          <a:endParaRPr lang="en-US"/>
        </a:p>
      </dgm:t>
    </dgm:pt>
    <dgm:pt modelId="{C4285164-EDAE-A344-8FA9-645698DD8A8C}">
      <dgm:prSet phldrT="[Text]"/>
      <dgm:spPr/>
      <dgm:t>
        <a:bodyPr/>
        <a:lstStyle/>
        <a:p>
          <a:r>
            <a:rPr lang="en-US"/>
            <a:t>Thesis</a:t>
          </a:r>
          <a:endParaRPr lang="en-US" dirty="0"/>
        </a:p>
      </dgm:t>
    </dgm:pt>
    <dgm:pt modelId="{82B55D05-AF74-9143-B2FD-21D39504FEB5}" type="parTrans" cxnId="{A743651A-1660-584B-B075-AFC82F2B3419}">
      <dgm:prSet/>
      <dgm:spPr/>
      <dgm:t>
        <a:bodyPr/>
        <a:lstStyle/>
        <a:p>
          <a:endParaRPr lang="en-US"/>
        </a:p>
      </dgm:t>
    </dgm:pt>
    <dgm:pt modelId="{ADEA34EA-2E60-5C4A-A4FD-138FDA20BE82}" type="sibTrans" cxnId="{A743651A-1660-584B-B075-AFC82F2B3419}">
      <dgm:prSet/>
      <dgm:spPr/>
      <dgm:t>
        <a:bodyPr/>
        <a:lstStyle/>
        <a:p>
          <a:endParaRPr lang="en-US"/>
        </a:p>
      </dgm:t>
    </dgm:pt>
    <dgm:pt modelId="{CE871435-8D8E-F145-A676-F4E95F484361}">
      <dgm:prSet phldrT="[Text]"/>
      <dgm:spPr/>
      <dgm:t>
        <a:bodyPr/>
        <a:lstStyle/>
        <a:p>
          <a:r>
            <a:rPr lang="en-US" dirty="0"/>
            <a:t>Applied (Field Experience)</a:t>
          </a:r>
        </a:p>
      </dgm:t>
    </dgm:pt>
    <dgm:pt modelId="{837F678D-C485-7B40-B014-CD08227E237A}" type="parTrans" cxnId="{632CC49C-3BEA-FB46-8BA5-313CCE7E3507}">
      <dgm:prSet/>
      <dgm:spPr/>
      <dgm:t>
        <a:bodyPr/>
        <a:lstStyle/>
        <a:p>
          <a:endParaRPr lang="en-US"/>
        </a:p>
      </dgm:t>
    </dgm:pt>
    <dgm:pt modelId="{2D9DC6EF-5CE1-1F46-ACB5-CC9EE9BEFF3A}" type="sibTrans" cxnId="{632CC49C-3BEA-FB46-8BA5-313CCE7E3507}">
      <dgm:prSet/>
      <dgm:spPr/>
      <dgm:t>
        <a:bodyPr/>
        <a:lstStyle/>
        <a:p>
          <a:endParaRPr lang="en-US"/>
        </a:p>
      </dgm:t>
    </dgm:pt>
    <dgm:pt modelId="{24E67809-A6C1-46F8-A520-CFFA18C142D6}">
      <dgm:prSet phldrT="[Text]"/>
      <dgm:spPr/>
      <dgm:t>
        <a:bodyPr/>
        <a:lstStyle/>
        <a:p>
          <a:r>
            <a:rPr lang="en-US" dirty="0"/>
            <a:t>Leadership</a:t>
          </a:r>
        </a:p>
      </dgm:t>
    </dgm:pt>
    <dgm:pt modelId="{52D40A5E-1AAC-42DC-BA3D-2FC6E45ED6D5}" type="parTrans" cxnId="{681837C2-2115-44DB-BD96-D1F7E774DFB8}">
      <dgm:prSet/>
      <dgm:spPr/>
      <dgm:t>
        <a:bodyPr/>
        <a:lstStyle/>
        <a:p>
          <a:endParaRPr lang="en-US"/>
        </a:p>
      </dgm:t>
    </dgm:pt>
    <dgm:pt modelId="{853C1787-DBBC-47F6-B7E1-D799C453F784}" type="sibTrans" cxnId="{681837C2-2115-44DB-BD96-D1F7E774DFB8}">
      <dgm:prSet/>
      <dgm:spPr/>
      <dgm:t>
        <a:bodyPr/>
        <a:lstStyle/>
        <a:p>
          <a:endParaRPr lang="en-US"/>
        </a:p>
      </dgm:t>
    </dgm:pt>
    <dgm:pt modelId="{2F7330E1-E924-449A-95AA-BBA73A9930D8}">
      <dgm:prSet phldrT="[Text]"/>
      <dgm:spPr/>
      <dgm:t>
        <a:bodyPr/>
        <a:lstStyle/>
        <a:p>
          <a:r>
            <a:rPr lang="en-US" dirty="0"/>
            <a:t>Youth &amp; Behavioral Health</a:t>
          </a:r>
        </a:p>
      </dgm:t>
    </dgm:pt>
    <dgm:pt modelId="{9136BDC4-1058-4CEA-AE10-7888D68BA3C3}" type="parTrans" cxnId="{04D7523B-9ACF-434F-A2A5-779B008EDD6E}">
      <dgm:prSet/>
      <dgm:spPr/>
      <dgm:t>
        <a:bodyPr/>
        <a:lstStyle/>
        <a:p>
          <a:endParaRPr lang="en-US"/>
        </a:p>
      </dgm:t>
    </dgm:pt>
    <dgm:pt modelId="{2E5B2E3C-CFF7-4C12-A6B0-DECA119C6CB7}" type="sibTrans" cxnId="{04D7523B-9ACF-434F-A2A5-779B008EDD6E}">
      <dgm:prSet/>
      <dgm:spPr/>
      <dgm:t>
        <a:bodyPr/>
        <a:lstStyle/>
        <a:p>
          <a:endParaRPr lang="en-US"/>
        </a:p>
      </dgm:t>
    </dgm:pt>
    <dgm:pt modelId="{8D95B834-2E4C-4F1B-864A-F47E920830E3}">
      <dgm:prSet/>
      <dgm:spPr/>
      <dgm:t>
        <a:bodyPr/>
        <a:lstStyle/>
        <a:p>
          <a:r>
            <a:rPr lang="en-US" dirty="0"/>
            <a:t>Research &amp; Evaluation</a:t>
          </a:r>
        </a:p>
      </dgm:t>
    </dgm:pt>
    <dgm:pt modelId="{62F67C38-310E-4AFE-94BE-34547D1991A1}" type="parTrans" cxnId="{0F71E763-9A4D-4733-ACA6-EAB3C4914869}">
      <dgm:prSet/>
      <dgm:spPr/>
      <dgm:t>
        <a:bodyPr/>
        <a:lstStyle/>
        <a:p>
          <a:endParaRPr lang="en-US"/>
        </a:p>
      </dgm:t>
    </dgm:pt>
    <dgm:pt modelId="{82F8C6B0-F0B4-4652-AD75-D41F7B3EADA8}" type="sibTrans" cxnId="{0F71E763-9A4D-4733-ACA6-EAB3C4914869}">
      <dgm:prSet/>
      <dgm:spPr/>
      <dgm:t>
        <a:bodyPr/>
        <a:lstStyle/>
        <a:p>
          <a:endParaRPr lang="en-US"/>
        </a:p>
      </dgm:t>
    </dgm:pt>
    <dgm:pt modelId="{E0C38602-6A94-45E2-9A61-5422E8250F6A}">
      <dgm:prSet phldrT="[Text]"/>
      <dgm:spPr/>
      <dgm:t>
        <a:bodyPr/>
        <a:lstStyle/>
        <a:p>
          <a:r>
            <a:rPr lang="en-US" dirty="0"/>
            <a:t>Asynchronous</a:t>
          </a:r>
        </a:p>
      </dgm:t>
    </dgm:pt>
    <dgm:pt modelId="{8324451F-6D6D-4606-8DD9-4D19CB729CCC}" type="parTrans" cxnId="{CCB398AC-85C3-48E7-BAD0-626175EF4CA7}">
      <dgm:prSet/>
      <dgm:spPr/>
      <dgm:t>
        <a:bodyPr/>
        <a:lstStyle/>
        <a:p>
          <a:endParaRPr lang="en-US"/>
        </a:p>
      </dgm:t>
    </dgm:pt>
    <dgm:pt modelId="{C460EDCF-BBDB-43D2-B202-24FBE57A280A}" type="sibTrans" cxnId="{CCB398AC-85C3-48E7-BAD0-626175EF4CA7}">
      <dgm:prSet/>
      <dgm:spPr/>
      <dgm:t>
        <a:bodyPr/>
        <a:lstStyle/>
        <a:p>
          <a:endParaRPr lang="en-US"/>
        </a:p>
      </dgm:t>
    </dgm:pt>
    <dgm:pt modelId="{65AA17F0-D568-9448-A0B2-13981502F706}" type="pres">
      <dgm:prSet presAssocID="{50D70C09-6CB9-1044-A149-844F0A6C2041}" presName="composite" presStyleCnt="0">
        <dgm:presLayoutVars>
          <dgm:chMax val="5"/>
          <dgm:dir/>
          <dgm:animLvl val="ctr"/>
          <dgm:resizeHandles val="exact"/>
        </dgm:presLayoutVars>
      </dgm:prSet>
      <dgm:spPr/>
    </dgm:pt>
    <dgm:pt modelId="{262AB908-1C77-594F-861B-873F4E7918FB}" type="pres">
      <dgm:prSet presAssocID="{50D70C09-6CB9-1044-A149-844F0A6C2041}" presName="cycle" presStyleCnt="0"/>
      <dgm:spPr/>
    </dgm:pt>
    <dgm:pt modelId="{003D0F27-41D3-5B4C-9617-CBF2E151C36B}" type="pres">
      <dgm:prSet presAssocID="{50D70C09-6CB9-1044-A149-844F0A6C2041}" presName="centerShape" presStyleCnt="0"/>
      <dgm:spPr/>
    </dgm:pt>
    <dgm:pt modelId="{9022C9E5-D79B-5947-B394-F537A3342B46}" type="pres">
      <dgm:prSet presAssocID="{50D70C09-6CB9-1044-A149-844F0A6C2041}" presName="connSite" presStyleLbl="node1" presStyleIdx="0" presStyleCnt="4"/>
      <dgm:spPr/>
    </dgm:pt>
    <dgm:pt modelId="{BDF54C9E-68C9-E941-B2B9-6F52E453EBB6}" type="pres">
      <dgm:prSet presAssocID="{50D70C09-6CB9-1044-A149-844F0A6C2041}" presName="visible" presStyleLbl="node1" presStyleIdx="0" presStyleCnt="4" custScaleY="100224"/>
      <dgm:spPr>
        <a:prstGeom prst="roundRect">
          <a:avLst/>
        </a:prstGeom>
        <a:solidFill>
          <a:srgbClr val="006747">
            <a:alpha val="90000"/>
          </a:srgbClr>
        </a:solidFill>
      </dgm:spPr>
    </dgm:pt>
    <dgm:pt modelId="{7930F01D-802E-2C4F-BD5C-0A6D7DCCFFB2}" type="pres">
      <dgm:prSet presAssocID="{6DF0CA49-6459-B649-A73E-6F4AA1E59010}" presName="Name25" presStyleLbl="parChTrans1D1" presStyleIdx="0" presStyleCnt="3"/>
      <dgm:spPr/>
    </dgm:pt>
    <dgm:pt modelId="{13866D2C-B84F-0F41-B7FC-74FF8470FB6C}" type="pres">
      <dgm:prSet presAssocID="{C5A77BCA-3729-DC4F-B80E-B7B9884BC3DD}" presName="node" presStyleCnt="0"/>
      <dgm:spPr/>
    </dgm:pt>
    <dgm:pt modelId="{11094B5D-89AA-154D-B55D-03A7074250F4}" type="pres">
      <dgm:prSet presAssocID="{C5A77BCA-3729-DC4F-B80E-B7B9884BC3DD}" presName="parentNode" presStyleLbl="node1" presStyleIdx="1" presStyleCnt="4">
        <dgm:presLayoutVars>
          <dgm:chMax val="1"/>
          <dgm:bulletEnabled val="1"/>
        </dgm:presLayoutVars>
      </dgm:prSet>
      <dgm:spPr/>
    </dgm:pt>
    <dgm:pt modelId="{BF9C5757-614F-414E-BBA1-84831F261DCB}" type="pres">
      <dgm:prSet presAssocID="{C5A77BCA-3729-DC4F-B80E-B7B9884BC3DD}" presName="childNode" presStyleLbl="revTx" presStyleIdx="0" presStyleCnt="3">
        <dgm:presLayoutVars>
          <dgm:bulletEnabled val="1"/>
        </dgm:presLayoutVars>
      </dgm:prSet>
      <dgm:spPr/>
    </dgm:pt>
    <dgm:pt modelId="{AAFE805B-1552-2847-BBBD-4CEE7A7931D9}" type="pres">
      <dgm:prSet presAssocID="{6A64933E-9A66-0D44-A59A-1799D4D2F457}" presName="Name25" presStyleLbl="parChTrans1D1" presStyleIdx="1" presStyleCnt="3"/>
      <dgm:spPr/>
    </dgm:pt>
    <dgm:pt modelId="{3B7093A4-CA84-D24A-B95F-1C01B2A60D1C}" type="pres">
      <dgm:prSet presAssocID="{DB945C4D-C027-034A-8FAC-ACB352BD113B}" presName="node" presStyleCnt="0"/>
      <dgm:spPr/>
    </dgm:pt>
    <dgm:pt modelId="{010A515F-B1ED-A540-9D78-AEF484CEF6B6}" type="pres">
      <dgm:prSet presAssocID="{DB945C4D-C027-034A-8FAC-ACB352BD113B}" presName="parentNode" presStyleLbl="node1" presStyleIdx="2" presStyleCnt="4" custScaleX="107045" custScaleY="98093" custLinFactNeighborX="-12749" custLinFactNeighborY="1675">
        <dgm:presLayoutVars>
          <dgm:chMax val="1"/>
          <dgm:bulletEnabled val="1"/>
        </dgm:presLayoutVars>
      </dgm:prSet>
      <dgm:spPr/>
    </dgm:pt>
    <dgm:pt modelId="{74A33A36-599A-BA44-8E2F-59145412D4C7}" type="pres">
      <dgm:prSet presAssocID="{DB945C4D-C027-034A-8FAC-ACB352BD113B}" presName="childNode" presStyleLbl="revTx" presStyleIdx="1" presStyleCnt="3">
        <dgm:presLayoutVars>
          <dgm:bulletEnabled val="1"/>
        </dgm:presLayoutVars>
      </dgm:prSet>
      <dgm:spPr/>
    </dgm:pt>
    <dgm:pt modelId="{BC98BBE8-97BA-6048-9208-1B66BECC37A5}" type="pres">
      <dgm:prSet presAssocID="{9515A2F8-C965-FF4E-AB90-A1A72EFA7F12}" presName="Name25" presStyleLbl="parChTrans1D1" presStyleIdx="2" presStyleCnt="3"/>
      <dgm:spPr/>
    </dgm:pt>
    <dgm:pt modelId="{078DAAA1-3359-284B-9B82-7C9AE189AB7F}" type="pres">
      <dgm:prSet presAssocID="{7C69A980-8E04-0741-B446-4A8A3E2853FE}" presName="node" presStyleCnt="0"/>
      <dgm:spPr/>
    </dgm:pt>
    <dgm:pt modelId="{232683EF-4410-BD45-9C4A-E1AFD74E6FBC}" type="pres">
      <dgm:prSet presAssocID="{7C69A980-8E04-0741-B446-4A8A3E2853FE}" presName="parentNode" presStyleLbl="node1" presStyleIdx="3" presStyleCnt="4">
        <dgm:presLayoutVars>
          <dgm:chMax val="1"/>
          <dgm:bulletEnabled val="1"/>
        </dgm:presLayoutVars>
      </dgm:prSet>
      <dgm:spPr/>
    </dgm:pt>
    <dgm:pt modelId="{C2961D34-7199-DF46-9BAD-A6D831F843C8}" type="pres">
      <dgm:prSet presAssocID="{7C69A980-8E04-0741-B446-4A8A3E2853FE}" presName="childNode" presStyleLbl="revTx" presStyleIdx="2" presStyleCnt="3">
        <dgm:presLayoutVars>
          <dgm:bulletEnabled val="1"/>
        </dgm:presLayoutVars>
      </dgm:prSet>
      <dgm:spPr/>
    </dgm:pt>
  </dgm:ptLst>
  <dgm:cxnLst>
    <dgm:cxn modelId="{731C3F05-EFAA-4844-A48F-E87AE836ECAF}" type="presOf" srcId="{B96D38D3-F8DD-5040-8220-F988B4F28432}" destId="{74A33A36-599A-BA44-8E2F-59145412D4C7}" srcOrd="0" destOrd="0" presId="urn:microsoft.com/office/officeart/2005/8/layout/radial2"/>
    <dgm:cxn modelId="{A743651A-1660-584B-B075-AFC82F2B3419}" srcId="{7C69A980-8E04-0741-B446-4A8A3E2853FE}" destId="{C4285164-EDAE-A344-8FA9-645698DD8A8C}" srcOrd="0" destOrd="0" parTransId="{82B55D05-AF74-9143-B2FD-21D39504FEB5}" sibTransId="{ADEA34EA-2E60-5C4A-A4FD-138FDA20BE82}"/>
    <dgm:cxn modelId="{B899B81A-A955-424B-81E1-1D57169F1D1B}" srcId="{C5A77BCA-3729-DC4F-B80E-B7B9884BC3DD}" destId="{1C606886-8F7E-654E-95E5-68008081D77A}" srcOrd="0" destOrd="0" parTransId="{EDFD157A-C478-224D-9BEE-E7FC1F2EE22B}" sibTransId="{960A17FD-A799-EC42-BABE-169E748B6BA4}"/>
    <dgm:cxn modelId="{B750951D-DA69-2C4D-833E-6FF84F214A4C}" type="presOf" srcId="{50D70C09-6CB9-1044-A149-844F0A6C2041}" destId="{65AA17F0-D568-9448-A0B2-13981502F706}" srcOrd="0" destOrd="0" presId="urn:microsoft.com/office/officeart/2005/8/layout/radial2"/>
    <dgm:cxn modelId="{A3B18E22-AE8F-5F49-9077-55909A401E09}" type="presOf" srcId="{7C69A980-8E04-0741-B446-4A8A3E2853FE}" destId="{232683EF-4410-BD45-9C4A-E1AFD74E6FBC}" srcOrd="0" destOrd="0" presId="urn:microsoft.com/office/officeart/2005/8/layout/radial2"/>
    <dgm:cxn modelId="{FE0BD32F-43CB-4E68-AAB6-217F9FF5A0E5}" type="presOf" srcId="{8D95B834-2E4C-4F1B-864A-F47E920830E3}" destId="{74A33A36-599A-BA44-8E2F-59145412D4C7}" srcOrd="0" destOrd="2" presId="urn:microsoft.com/office/officeart/2005/8/layout/radial2"/>
    <dgm:cxn modelId="{04D7523B-9ACF-434F-A2A5-779B008EDD6E}" srcId="{DB945C4D-C027-034A-8FAC-ACB352BD113B}" destId="{2F7330E1-E924-449A-95AA-BBA73A9930D8}" srcOrd="3" destOrd="0" parTransId="{9136BDC4-1058-4CEA-AE10-7888D68BA3C3}" sibTransId="{2E5B2E3C-CFF7-4C12-A6B0-DECA119C6CB7}"/>
    <dgm:cxn modelId="{01DA4353-5D21-9F4E-94F3-CD954CD8D6C1}" type="presOf" srcId="{C5A77BCA-3729-DC4F-B80E-B7B9884BC3DD}" destId="{11094B5D-89AA-154D-B55D-03A7074250F4}" srcOrd="0" destOrd="0" presId="urn:microsoft.com/office/officeart/2005/8/layout/radial2"/>
    <dgm:cxn modelId="{E60CD25B-5EC0-5449-9C55-3224E4B00699}" type="presOf" srcId="{6DF0CA49-6459-B649-A73E-6F4AA1E59010}" destId="{7930F01D-802E-2C4F-BD5C-0A6D7DCCFFB2}" srcOrd="0" destOrd="0" presId="urn:microsoft.com/office/officeart/2005/8/layout/radial2"/>
    <dgm:cxn modelId="{FB3EAF62-2BE9-1C4F-8533-17FD518D52AB}" srcId="{50D70C09-6CB9-1044-A149-844F0A6C2041}" destId="{7C69A980-8E04-0741-B446-4A8A3E2853FE}" srcOrd="2" destOrd="0" parTransId="{9515A2F8-C965-FF4E-AB90-A1A72EFA7F12}" sibTransId="{B879AAD1-5824-BD44-AC62-91BDF5F8523C}"/>
    <dgm:cxn modelId="{0F71E763-9A4D-4733-ACA6-EAB3C4914869}" srcId="{DB945C4D-C027-034A-8FAC-ACB352BD113B}" destId="{8D95B834-2E4C-4F1B-864A-F47E920830E3}" srcOrd="2" destOrd="0" parTransId="{62F67C38-310E-4AFE-94BE-34547D1991A1}" sibTransId="{82F8C6B0-F0B4-4652-AD75-D41F7B3EADA8}"/>
    <dgm:cxn modelId="{96DF1366-E4D2-A04E-90C4-D1F5979558C6}" type="presOf" srcId="{9515A2F8-C965-FF4E-AB90-A1A72EFA7F12}" destId="{BC98BBE8-97BA-6048-9208-1B66BECC37A5}" srcOrd="0" destOrd="0" presId="urn:microsoft.com/office/officeart/2005/8/layout/radial2"/>
    <dgm:cxn modelId="{D3938785-B24A-644E-94DB-B10632371F75}" type="presOf" srcId="{DB945C4D-C027-034A-8FAC-ACB352BD113B}" destId="{010A515F-B1ED-A540-9D78-AEF484CEF6B6}" srcOrd="0" destOrd="0" presId="urn:microsoft.com/office/officeart/2005/8/layout/radial2"/>
    <dgm:cxn modelId="{82D6A691-5825-4DBD-935F-87EFB7AA10D9}" type="presOf" srcId="{24E67809-A6C1-46F8-A520-CFFA18C142D6}" destId="{74A33A36-599A-BA44-8E2F-59145412D4C7}" srcOrd="0" destOrd="1" presId="urn:microsoft.com/office/officeart/2005/8/layout/radial2"/>
    <dgm:cxn modelId="{632CC49C-3BEA-FB46-8BA5-313CCE7E3507}" srcId="{7C69A980-8E04-0741-B446-4A8A3E2853FE}" destId="{CE871435-8D8E-F145-A676-F4E95F484361}" srcOrd="1" destOrd="0" parTransId="{837F678D-C485-7B40-B014-CD08227E237A}" sibTransId="{2D9DC6EF-5CE1-1F46-ACB5-CC9EE9BEFF3A}"/>
    <dgm:cxn modelId="{49D099A2-F44C-E04D-AA47-E11E9B8863DF}" srcId="{50D70C09-6CB9-1044-A149-844F0A6C2041}" destId="{C5A77BCA-3729-DC4F-B80E-B7B9884BC3DD}" srcOrd="0" destOrd="0" parTransId="{6DF0CA49-6459-B649-A73E-6F4AA1E59010}" sibTransId="{5DC4DF29-EA20-974D-B1DE-2C319C844F1A}"/>
    <dgm:cxn modelId="{D2A8FBA2-1BCA-B74E-A924-34D7068BB0D8}" srcId="{50D70C09-6CB9-1044-A149-844F0A6C2041}" destId="{DB945C4D-C027-034A-8FAC-ACB352BD113B}" srcOrd="1" destOrd="0" parTransId="{6A64933E-9A66-0D44-A59A-1799D4D2F457}" sibTransId="{8246FDBC-A177-7445-B4EB-7FA4AE119C38}"/>
    <dgm:cxn modelId="{E548EDA5-F26C-C741-8840-EE3BD313B32C}" type="presOf" srcId="{1C606886-8F7E-654E-95E5-68008081D77A}" destId="{BF9C5757-614F-414E-BBA1-84831F261DCB}" srcOrd="0" destOrd="0" presId="urn:microsoft.com/office/officeart/2005/8/layout/radial2"/>
    <dgm:cxn modelId="{611060A7-831B-2D44-AE59-59FAD9587FCE}" type="presOf" srcId="{CE871435-8D8E-F145-A676-F4E95F484361}" destId="{C2961D34-7199-DF46-9BAD-A6D831F843C8}" srcOrd="0" destOrd="1" presId="urn:microsoft.com/office/officeart/2005/8/layout/radial2"/>
    <dgm:cxn modelId="{5B8D6AA8-73C4-A644-A5CC-BCCB55DA4A7E}" type="presOf" srcId="{D26CAA10-4837-F845-BDC2-82EC61A4ED61}" destId="{BF9C5757-614F-414E-BBA1-84831F261DCB}" srcOrd="0" destOrd="1" presId="urn:microsoft.com/office/officeart/2005/8/layout/radial2"/>
    <dgm:cxn modelId="{CCB398AC-85C3-48E7-BAD0-626175EF4CA7}" srcId="{C5A77BCA-3729-DC4F-B80E-B7B9884BC3DD}" destId="{E0C38602-6A94-45E2-9A61-5422E8250F6A}" srcOrd="2" destOrd="0" parTransId="{8324451F-6D6D-4606-8DD9-4D19CB729CCC}" sibTransId="{C460EDCF-BBDB-43D2-B202-24FBE57A280A}"/>
    <dgm:cxn modelId="{CC645DB0-A358-48AB-84DC-56E9788147D3}" type="presOf" srcId="{E0C38602-6A94-45E2-9A61-5422E8250F6A}" destId="{BF9C5757-614F-414E-BBA1-84831F261DCB}" srcOrd="0" destOrd="2" presId="urn:microsoft.com/office/officeart/2005/8/layout/radial2"/>
    <dgm:cxn modelId="{681837C2-2115-44DB-BD96-D1F7E774DFB8}" srcId="{DB945C4D-C027-034A-8FAC-ACB352BD113B}" destId="{24E67809-A6C1-46F8-A520-CFFA18C142D6}" srcOrd="1" destOrd="0" parTransId="{52D40A5E-1AAC-42DC-BA3D-2FC6E45ED6D5}" sibTransId="{853C1787-DBBC-47F6-B7E1-D799C453F784}"/>
    <dgm:cxn modelId="{DD03C8CD-63FE-CD48-BFA3-1E77EC7F8BC0}" type="presOf" srcId="{6A64933E-9A66-0D44-A59A-1799D4D2F457}" destId="{AAFE805B-1552-2847-BBBD-4CEE7A7931D9}" srcOrd="0" destOrd="0" presId="urn:microsoft.com/office/officeart/2005/8/layout/radial2"/>
    <dgm:cxn modelId="{08D191D2-A7E1-AC4D-A9AD-B970268EBA28}" srcId="{C5A77BCA-3729-DC4F-B80E-B7B9884BC3DD}" destId="{D26CAA10-4837-F845-BDC2-82EC61A4ED61}" srcOrd="1" destOrd="0" parTransId="{1C71A7E4-A11F-C944-B0CD-45733131AC50}" sibTransId="{2C31F32B-59DA-9C48-8B1B-76C75811F901}"/>
    <dgm:cxn modelId="{13B06EEE-E7B8-416D-A367-993795B76A0A}" type="presOf" srcId="{2F7330E1-E924-449A-95AA-BBA73A9930D8}" destId="{74A33A36-599A-BA44-8E2F-59145412D4C7}" srcOrd="0" destOrd="3" presId="urn:microsoft.com/office/officeart/2005/8/layout/radial2"/>
    <dgm:cxn modelId="{53D544EF-D052-F74A-86F6-31037847B2D4}" type="presOf" srcId="{C4285164-EDAE-A344-8FA9-645698DD8A8C}" destId="{C2961D34-7199-DF46-9BAD-A6D831F843C8}" srcOrd="0" destOrd="0" presId="urn:microsoft.com/office/officeart/2005/8/layout/radial2"/>
    <dgm:cxn modelId="{6B69DCF7-3E93-7341-B38D-87C561885BA0}" srcId="{DB945C4D-C027-034A-8FAC-ACB352BD113B}" destId="{B96D38D3-F8DD-5040-8220-F988B4F28432}" srcOrd="0" destOrd="0" parTransId="{E49D238E-30E1-9540-971F-241FF439A585}" sibTransId="{0F599F1B-6EE5-5741-8DE5-58D56D2FDFA2}"/>
    <dgm:cxn modelId="{A08B77B8-4E52-A842-A28A-E491C1F72BF0}" type="presParOf" srcId="{65AA17F0-D568-9448-A0B2-13981502F706}" destId="{262AB908-1C77-594F-861B-873F4E7918FB}" srcOrd="0" destOrd="0" presId="urn:microsoft.com/office/officeart/2005/8/layout/radial2"/>
    <dgm:cxn modelId="{13F3DB50-712D-3541-B7F3-CB059300E3D6}" type="presParOf" srcId="{262AB908-1C77-594F-861B-873F4E7918FB}" destId="{003D0F27-41D3-5B4C-9617-CBF2E151C36B}" srcOrd="0" destOrd="0" presId="urn:microsoft.com/office/officeart/2005/8/layout/radial2"/>
    <dgm:cxn modelId="{9D9E9AB6-EB2E-9B4B-A94D-45F4D03B7AD7}" type="presParOf" srcId="{003D0F27-41D3-5B4C-9617-CBF2E151C36B}" destId="{9022C9E5-D79B-5947-B394-F537A3342B46}" srcOrd="0" destOrd="0" presId="urn:microsoft.com/office/officeart/2005/8/layout/radial2"/>
    <dgm:cxn modelId="{FCC743CE-553B-1844-B35E-91B78791E813}" type="presParOf" srcId="{003D0F27-41D3-5B4C-9617-CBF2E151C36B}" destId="{BDF54C9E-68C9-E941-B2B9-6F52E453EBB6}" srcOrd="1" destOrd="0" presId="urn:microsoft.com/office/officeart/2005/8/layout/radial2"/>
    <dgm:cxn modelId="{F6BF6305-6E80-364A-A07E-810987F7B34D}" type="presParOf" srcId="{262AB908-1C77-594F-861B-873F4E7918FB}" destId="{7930F01D-802E-2C4F-BD5C-0A6D7DCCFFB2}" srcOrd="1" destOrd="0" presId="urn:microsoft.com/office/officeart/2005/8/layout/radial2"/>
    <dgm:cxn modelId="{697D868F-AA38-3E40-AE33-4507CCA293F1}" type="presParOf" srcId="{262AB908-1C77-594F-861B-873F4E7918FB}" destId="{13866D2C-B84F-0F41-B7FC-74FF8470FB6C}" srcOrd="2" destOrd="0" presId="urn:microsoft.com/office/officeart/2005/8/layout/radial2"/>
    <dgm:cxn modelId="{B1F54004-FF3C-E14A-9510-5656A6999284}" type="presParOf" srcId="{13866D2C-B84F-0F41-B7FC-74FF8470FB6C}" destId="{11094B5D-89AA-154D-B55D-03A7074250F4}" srcOrd="0" destOrd="0" presId="urn:microsoft.com/office/officeart/2005/8/layout/radial2"/>
    <dgm:cxn modelId="{93045267-D3B8-3B4A-9027-345B7BA10705}" type="presParOf" srcId="{13866D2C-B84F-0F41-B7FC-74FF8470FB6C}" destId="{BF9C5757-614F-414E-BBA1-84831F261DCB}" srcOrd="1" destOrd="0" presId="urn:microsoft.com/office/officeart/2005/8/layout/radial2"/>
    <dgm:cxn modelId="{127CF723-A179-B34B-84A7-FCF567AB3F90}" type="presParOf" srcId="{262AB908-1C77-594F-861B-873F4E7918FB}" destId="{AAFE805B-1552-2847-BBBD-4CEE7A7931D9}" srcOrd="3" destOrd="0" presId="urn:microsoft.com/office/officeart/2005/8/layout/radial2"/>
    <dgm:cxn modelId="{CA26D4E2-2FBA-5F4E-B2B0-0BCE94E3D922}" type="presParOf" srcId="{262AB908-1C77-594F-861B-873F4E7918FB}" destId="{3B7093A4-CA84-D24A-B95F-1C01B2A60D1C}" srcOrd="4" destOrd="0" presId="urn:microsoft.com/office/officeart/2005/8/layout/radial2"/>
    <dgm:cxn modelId="{33A87E34-AAA0-D840-B82B-F0BF6735AEFD}" type="presParOf" srcId="{3B7093A4-CA84-D24A-B95F-1C01B2A60D1C}" destId="{010A515F-B1ED-A540-9D78-AEF484CEF6B6}" srcOrd="0" destOrd="0" presId="urn:microsoft.com/office/officeart/2005/8/layout/radial2"/>
    <dgm:cxn modelId="{36AC1C5A-30A2-3649-9135-F08E919618F8}" type="presParOf" srcId="{3B7093A4-CA84-D24A-B95F-1C01B2A60D1C}" destId="{74A33A36-599A-BA44-8E2F-59145412D4C7}" srcOrd="1" destOrd="0" presId="urn:microsoft.com/office/officeart/2005/8/layout/radial2"/>
    <dgm:cxn modelId="{AEE89DE8-CA7B-2A45-8B92-3B4E63AE0B92}" type="presParOf" srcId="{262AB908-1C77-594F-861B-873F4E7918FB}" destId="{BC98BBE8-97BA-6048-9208-1B66BECC37A5}" srcOrd="5" destOrd="0" presId="urn:microsoft.com/office/officeart/2005/8/layout/radial2"/>
    <dgm:cxn modelId="{85ABB47C-A92A-4C4B-9C3E-C153C15A1DB5}" type="presParOf" srcId="{262AB908-1C77-594F-861B-873F4E7918FB}" destId="{078DAAA1-3359-284B-9B82-7C9AE189AB7F}" srcOrd="6" destOrd="0" presId="urn:microsoft.com/office/officeart/2005/8/layout/radial2"/>
    <dgm:cxn modelId="{0385B51D-6E1D-C84A-AAEE-053195C7798E}" type="presParOf" srcId="{078DAAA1-3359-284B-9B82-7C9AE189AB7F}" destId="{232683EF-4410-BD45-9C4A-E1AFD74E6FBC}" srcOrd="0" destOrd="0" presId="urn:microsoft.com/office/officeart/2005/8/layout/radial2"/>
    <dgm:cxn modelId="{3DE1B995-7C9C-034D-870E-8261B177786A}" type="presParOf" srcId="{078DAAA1-3359-284B-9B82-7C9AE189AB7F}" destId="{C2961D34-7199-DF46-9BAD-A6D831F843C8}" srcOrd="1" destOrd="0" presId="urn:microsoft.com/office/officeart/2005/8/layout/radial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6A8BB1-C952-DE44-AF0B-FB94C22F74A9}" type="doc">
      <dgm:prSet loTypeId="urn:microsoft.com/office/officeart/2005/8/layout/hProcess6" loCatId="" qsTypeId="urn:microsoft.com/office/officeart/2005/8/quickstyle/3d3" qsCatId="3D" csTypeId="urn:microsoft.com/office/officeart/2005/8/colors/accent6_4" csCatId="accent6" phldr="1"/>
      <dgm:spPr/>
      <dgm:t>
        <a:bodyPr/>
        <a:lstStyle/>
        <a:p>
          <a:endParaRPr lang="en-US"/>
        </a:p>
      </dgm:t>
    </dgm:pt>
    <dgm:pt modelId="{1901986D-44EB-B34B-8EE8-218FD9B36FED}">
      <dgm:prSet phldrT="[Text]"/>
      <dgm:spPr>
        <a:solidFill>
          <a:srgbClr val="006747"/>
        </a:solidFill>
      </dgm:spPr>
      <dgm:t>
        <a:bodyPr/>
        <a:lstStyle/>
        <a:p>
          <a:pPr>
            <a:spcAft>
              <a:spcPct val="35000"/>
            </a:spcAft>
          </a:pPr>
          <a:r>
            <a:rPr lang="en-US" dirty="0"/>
            <a:t>Program Hours: 39</a:t>
          </a:r>
        </a:p>
      </dgm:t>
    </dgm:pt>
    <dgm:pt modelId="{4B1304F9-C05B-B643-904A-DF3076F7D8F9}" type="parTrans" cxnId="{FF079340-175F-8A41-B764-D5B782156B26}">
      <dgm:prSet/>
      <dgm:spPr/>
      <dgm:t>
        <a:bodyPr/>
        <a:lstStyle/>
        <a:p>
          <a:endParaRPr lang="en-US"/>
        </a:p>
      </dgm:t>
    </dgm:pt>
    <dgm:pt modelId="{1443E079-F413-BD45-97BC-41005B91CEB6}" type="sibTrans" cxnId="{FF079340-175F-8A41-B764-D5B782156B26}">
      <dgm:prSet/>
      <dgm:spPr/>
      <dgm:t>
        <a:bodyPr/>
        <a:lstStyle/>
        <a:p>
          <a:endParaRPr lang="en-US"/>
        </a:p>
      </dgm:t>
    </dgm:pt>
    <dgm:pt modelId="{64F3C017-3EA2-924C-9E73-21A0BD1CF4FD}">
      <dgm:prSet phldrT="[Text]"/>
      <dgm:spPr/>
      <dgm:t>
        <a:bodyPr/>
        <a:lstStyle/>
        <a:p>
          <a:r>
            <a:rPr lang="en-US" dirty="0"/>
            <a:t>Core Courses:12 credit hours</a:t>
          </a:r>
        </a:p>
      </dgm:t>
    </dgm:pt>
    <dgm:pt modelId="{D10C3134-7882-6149-A359-79EB74BB4C2B}" type="parTrans" cxnId="{A64A383E-4D63-D748-B46F-EF79D56A3BA4}">
      <dgm:prSet/>
      <dgm:spPr/>
      <dgm:t>
        <a:bodyPr/>
        <a:lstStyle/>
        <a:p>
          <a:endParaRPr lang="en-US"/>
        </a:p>
      </dgm:t>
    </dgm:pt>
    <dgm:pt modelId="{CF8EA305-9A28-4445-B3B7-CEAD09A4D679}" type="sibTrans" cxnId="{A64A383E-4D63-D748-B46F-EF79D56A3BA4}">
      <dgm:prSet/>
      <dgm:spPr/>
      <dgm:t>
        <a:bodyPr/>
        <a:lstStyle/>
        <a:p>
          <a:endParaRPr lang="en-US"/>
        </a:p>
      </dgm:t>
    </dgm:pt>
    <dgm:pt modelId="{0B4DC7EF-B9F4-174C-B092-BD378A31EC60}">
      <dgm:prSet phldrT="[Text]"/>
      <dgm:spPr>
        <a:solidFill>
          <a:srgbClr val="006747"/>
        </a:solidFill>
      </dgm:spPr>
      <dgm:t>
        <a:bodyPr/>
        <a:lstStyle/>
        <a:p>
          <a:r>
            <a:rPr lang="en-US" dirty="0"/>
            <a:t>Comp Exam: </a:t>
          </a:r>
        </a:p>
        <a:p>
          <a:r>
            <a:rPr lang="en-US" dirty="0"/>
            <a:t>1</a:t>
          </a:r>
        </a:p>
      </dgm:t>
    </dgm:pt>
    <dgm:pt modelId="{C9006382-F308-704C-BAEF-CAB7ABB05913}" type="parTrans" cxnId="{CED93BE0-9CE5-E841-961B-C85BB5BC4C3A}">
      <dgm:prSet/>
      <dgm:spPr/>
      <dgm:t>
        <a:bodyPr/>
        <a:lstStyle/>
        <a:p>
          <a:endParaRPr lang="en-US"/>
        </a:p>
      </dgm:t>
    </dgm:pt>
    <dgm:pt modelId="{9DBFF33D-EBAB-6443-963B-1C7BD090E7DE}" type="sibTrans" cxnId="{CED93BE0-9CE5-E841-961B-C85BB5BC4C3A}">
      <dgm:prSet/>
      <dgm:spPr/>
      <dgm:t>
        <a:bodyPr/>
        <a:lstStyle/>
        <a:p>
          <a:endParaRPr lang="en-US"/>
        </a:p>
      </dgm:t>
    </dgm:pt>
    <dgm:pt modelId="{1CC24722-5E23-734D-95FA-6E129327CA4B}">
      <dgm:prSet phldrT="[Text]"/>
      <dgm:spPr/>
      <dgm:t>
        <a:bodyPr/>
        <a:lstStyle/>
        <a:p>
          <a:endParaRPr lang="en-US" dirty="0"/>
        </a:p>
      </dgm:t>
    </dgm:pt>
    <dgm:pt modelId="{06A4E50E-ACAF-EC4A-A47A-BA336E813667}" type="parTrans" cxnId="{6DBD3574-EF88-ED4C-B09A-E8D0966C017B}">
      <dgm:prSet/>
      <dgm:spPr/>
      <dgm:t>
        <a:bodyPr/>
        <a:lstStyle/>
        <a:p>
          <a:endParaRPr lang="en-US"/>
        </a:p>
      </dgm:t>
    </dgm:pt>
    <dgm:pt modelId="{A5DF8A08-BF60-E44A-AEFA-D03406BA15C5}" type="sibTrans" cxnId="{6DBD3574-EF88-ED4C-B09A-E8D0966C017B}">
      <dgm:prSet/>
      <dgm:spPr/>
      <dgm:t>
        <a:bodyPr/>
        <a:lstStyle/>
        <a:p>
          <a:endParaRPr lang="en-US"/>
        </a:p>
      </dgm:t>
    </dgm:pt>
    <dgm:pt modelId="{919A611D-0E0C-934E-A6E2-CD8C3DB8207D}">
      <dgm:prSet phldrT="[Text]"/>
      <dgm:spPr>
        <a:solidFill>
          <a:srgbClr val="006747"/>
        </a:solidFill>
      </dgm:spPr>
      <dgm:t>
        <a:bodyPr/>
        <a:lstStyle/>
        <a:p>
          <a:pPr>
            <a:spcAft>
              <a:spcPts val="0"/>
            </a:spcAft>
          </a:pPr>
          <a:r>
            <a:rPr lang="en-US" dirty="0"/>
            <a:t>Track</a:t>
          </a:r>
        </a:p>
        <a:p>
          <a:pPr>
            <a:spcAft>
              <a:spcPct val="35000"/>
            </a:spcAft>
          </a:pPr>
          <a:r>
            <a:rPr lang="en-US" dirty="0"/>
            <a:t>Hours: </a:t>
          </a:r>
        </a:p>
        <a:p>
          <a:pPr>
            <a:spcAft>
              <a:spcPct val="35000"/>
            </a:spcAft>
          </a:pPr>
          <a:r>
            <a:rPr lang="en-US" dirty="0"/>
            <a:t>6</a:t>
          </a:r>
        </a:p>
      </dgm:t>
    </dgm:pt>
    <dgm:pt modelId="{4B23BC45-45E6-094D-BE87-D1BCBA0A597B}" type="parTrans" cxnId="{B999DEE4-E19C-9B42-B00B-E68CF108E28A}">
      <dgm:prSet/>
      <dgm:spPr/>
      <dgm:t>
        <a:bodyPr/>
        <a:lstStyle/>
        <a:p>
          <a:endParaRPr lang="en-US"/>
        </a:p>
      </dgm:t>
    </dgm:pt>
    <dgm:pt modelId="{61DB66DD-1BD2-3E40-8F58-06974A47E137}" type="sibTrans" cxnId="{B999DEE4-E19C-9B42-B00B-E68CF108E28A}">
      <dgm:prSet/>
      <dgm:spPr/>
      <dgm:t>
        <a:bodyPr/>
        <a:lstStyle/>
        <a:p>
          <a:endParaRPr lang="en-US"/>
        </a:p>
      </dgm:t>
    </dgm:pt>
    <dgm:pt modelId="{C12F3894-6A5E-7046-9110-04327B6C7982}">
      <dgm:prSet phldrT="[Text]"/>
      <dgm:spPr/>
      <dgm:t>
        <a:bodyPr/>
        <a:lstStyle/>
        <a:p>
          <a:r>
            <a:rPr lang="en-US" dirty="0"/>
            <a:t>Thesis OR</a:t>
          </a:r>
        </a:p>
      </dgm:t>
    </dgm:pt>
    <dgm:pt modelId="{0CEDF69F-9971-6944-9CD3-61DAFE901233}" type="parTrans" cxnId="{A7C50FC0-0672-954F-B9A0-19BAFE44CDA5}">
      <dgm:prSet/>
      <dgm:spPr/>
      <dgm:t>
        <a:bodyPr/>
        <a:lstStyle/>
        <a:p>
          <a:endParaRPr lang="en-US"/>
        </a:p>
      </dgm:t>
    </dgm:pt>
    <dgm:pt modelId="{963482B7-EB6A-1340-BE70-DFBF7AE061F3}" type="sibTrans" cxnId="{A7C50FC0-0672-954F-B9A0-19BAFE44CDA5}">
      <dgm:prSet/>
      <dgm:spPr/>
      <dgm:t>
        <a:bodyPr/>
        <a:lstStyle/>
        <a:p>
          <a:endParaRPr lang="en-US"/>
        </a:p>
      </dgm:t>
    </dgm:pt>
    <dgm:pt modelId="{81B44094-7878-1346-A133-53DF44D3D7C4}">
      <dgm:prSet phldrT="[Text]"/>
      <dgm:spPr/>
      <dgm:t>
        <a:bodyPr/>
        <a:lstStyle/>
        <a:p>
          <a:r>
            <a:rPr lang="en-US" dirty="0"/>
            <a:t>Applied (Field Experience)</a:t>
          </a:r>
        </a:p>
      </dgm:t>
    </dgm:pt>
    <dgm:pt modelId="{F2B99C73-978F-124D-9D93-7FA581CA2FF1}" type="parTrans" cxnId="{D4F96FAC-8605-AE4E-ACF3-9789C816BEC2}">
      <dgm:prSet/>
      <dgm:spPr/>
      <dgm:t>
        <a:bodyPr/>
        <a:lstStyle/>
        <a:p>
          <a:endParaRPr lang="en-US"/>
        </a:p>
      </dgm:t>
    </dgm:pt>
    <dgm:pt modelId="{B99B18F6-1900-8742-9C3F-6AB5F0197C0C}" type="sibTrans" cxnId="{D4F96FAC-8605-AE4E-ACF3-9789C816BEC2}">
      <dgm:prSet/>
      <dgm:spPr/>
      <dgm:t>
        <a:bodyPr/>
        <a:lstStyle/>
        <a:p>
          <a:endParaRPr lang="en-US"/>
        </a:p>
      </dgm:t>
    </dgm:pt>
    <dgm:pt modelId="{98D45273-1D44-C948-8ECC-3103311B7340}">
      <dgm:prSet phldrT="[Text]"/>
      <dgm:spPr/>
      <dgm:t>
        <a:bodyPr/>
        <a:lstStyle/>
        <a:p>
          <a:endParaRPr lang="en-US" dirty="0"/>
        </a:p>
      </dgm:t>
    </dgm:pt>
    <dgm:pt modelId="{A2A64A1E-F043-2F46-BFB4-5E9AF041A272}" type="parTrans" cxnId="{1FAF3477-C4C0-3546-A479-C8323FCC7BB2}">
      <dgm:prSet/>
      <dgm:spPr/>
      <dgm:t>
        <a:bodyPr/>
        <a:lstStyle/>
        <a:p>
          <a:endParaRPr lang="en-US"/>
        </a:p>
      </dgm:t>
    </dgm:pt>
    <dgm:pt modelId="{83B7C8FD-0F1A-7D46-90A1-3473B8340E8B}" type="sibTrans" cxnId="{1FAF3477-C4C0-3546-A479-C8323FCC7BB2}">
      <dgm:prSet/>
      <dgm:spPr/>
      <dgm:t>
        <a:bodyPr/>
        <a:lstStyle/>
        <a:p>
          <a:endParaRPr lang="en-US"/>
        </a:p>
      </dgm:t>
    </dgm:pt>
    <dgm:pt modelId="{1EE89F08-E809-43E9-8158-673D2F30EA35}">
      <dgm:prSet/>
      <dgm:spPr/>
      <dgm:t>
        <a:bodyPr/>
        <a:lstStyle/>
        <a:p>
          <a:r>
            <a:rPr lang="en-US" dirty="0"/>
            <a:t>Required Courses: 21 credit hours</a:t>
          </a:r>
        </a:p>
      </dgm:t>
    </dgm:pt>
    <dgm:pt modelId="{87BBFD70-7B06-4854-A6D7-F0E6F68B9A93}" type="parTrans" cxnId="{B70FB0F7-F997-449B-A2BC-6CD6711E38C5}">
      <dgm:prSet/>
      <dgm:spPr/>
      <dgm:t>
        <a:bodyPr/>
        <a:lstStyle/>
        <a:p>
          <a:endParaRPr lang="en-US"/>
        </a:p>
      </dgm:t>
    </dgm:pt>
    <dgm:pt modelId="{CA653E65-CB11-44E4-9F7B-4F9C9C2E313B}" type="sibTrans" cxnId="{B70FB0F7-F997-449B-A2BC-6CD6711E38C5}">
      <dgm:prSet/>
      <dgm:spPr/>
      <dgm:t>
        <a:bodyPr/>
        <a:lstStyle/>
        <a:p>
          <a:endParaRPr lang="en-US"/>
        </a:p>
      </dgm:t>
    </dgm:pt>
    <dgm:pt modelId="{992F07BB-637F-43BA-8485-CEA24FA6BDCD}">
      <dgm:prSet/>
      <dgm:spPr/>
      <dgm:t>
        <a:bodyPr/>
        <a:lstStyle/>
        <a:p>
          <a:endParaRPr lang="en-US" dirty="0"/>
        </a:p>
      </dgm:t>
    </dgm:pt>
    <dgm:pt modelId="{9F0AAA0B-4B10-4CA0-A761-ED362F5F3F8F}" type="parTrans" cxnId="{87CD316D-7C28-451B-BB53-90A1C2712DA9}">
      <dgm:prSet/>
      <dgm:spPr/>
      <dgm:t>
        <a:bodyPr/>
        <a:lstStyle/>
        <a:p>
          <a:endParaRPr lang="en-US"/>
        </a:p>
      </dgm:t>
    </dgm:pt>
    <dgm:pt modelId="{105454AF-8EBD-4AA4-A282-3915AF943074}" type="sibTrans" cxnId="{87CD316D-7C28-451B-BB53-90A1C2712DA9}">
      <dgm:prSet/>
      <dgm:spPr/>
      <dgm:t>
        <a:bodyPr/>
        <a:lstStyle/>
        <a:p>
          <a:endParaRPr lang="en-US"/>
        </a:p>
      </dgm:t>
    </dgm:pt>
    <dgm:pt modelId="{2774C1FE-38A5-4CAE-8F4B-10AE309B668C}">
      <dgm:prSet phldrT="[Text]"/>
      <dgm:spPr/>
      <dgm:t>
        <a:bodyPr/>
        <a:lstStyle/>
        <a:p>
          <a:endParaRPr lang="en-US" dirty="0"/>
        </a:p>
      </dgm:t>
    </dgm:pt>
    <dgm:pt modelId="{6808E10E-4A08-43EE-9124-320C53977B40}" type="parTrans" cxnId="{AF6C046D-3160-4B89-AC4E-B90694E3E7A1}">
      <dgm:prSet/>
      <dgm:spPr/>
      <dgm:t>
        <a:bodyPr/>
        <a:lstStyle/>
        <a:p>
          <a:endParaRPr lang="en-US"/>
        </a:p>
      </dgm:t>
    </dgm:pt>
    <dgm:pt modelId="{7A80F3CA-063F-4A2B-A332-DFDFC7CB1069}" type="sibTrans" cxnId="{AF6C046D-3160-4B89-AC4E-B90694E3E7A1}">
      <dgm:prSet/>
      <dgm:spPr/>
      <dgm:t>
        <a:bodyPr/>
        <a:lstStyle/>
        <a:p>
          <a:endParaRPr lang="en-US"/>
        </a:p>
      </dgm:t>
    </dgm:pt>
    <dgm:pt modelId="{ED36E7C5-BBD8-0743-B0CD-EF103D21AA42}" type="pres">
      <dgm:prSet presAssocID="{586A8BB1-C952-DE44-AF0B-FB94C22F74A9}" presName="theList" presStyleCnt="0">
        <dgm:presLayoutVars>
          <dgm:dir/>
          <dgm:animLvl val="lvl"/>
          <dgm:resizeHandles val="exact"/>
        </dgm:presLayoutVars>
      </dgm:prSet>
      <dgm:spPr/>
    </dgm:pt>
    <dgm:pt modelId="{EA1C137D-F134-6B4B-B961-6AFD73116EC2}" type="pres">
      <dgm:prSet presAssocID="{1901986D-44EB-B34B-8EE8-218FD9B36FED}" presName="compNode" presStyleCnt="0"/>
      <dgm:spPr/>
    </dgm:pt>
    <dgm:pt modelId="{5C29B665-80AE-224A-9322-E7C3F6A4E684}" type="pres">
      <dgm:prSet presAssocID="{1901986D-44EB-B34B-8EE8-218FD9B36FED}" presName="noGeometry" presStyleCnt="0"/>
      <dgm:spPr/>
    </dgm:pt>
    <dgm:pt modelId="{0DE69293-2E6E-184F-A686-E72E07F43779}" type="pres">
      <dgm:prSet presAssocID="{1901986D-44EB-B34B-8EE8-218FD9B36FED}" presName="childTextVisible" presStyleLbl="bgAccFollowNode1" presStyleIdx="0" presStyleCnt="3">
        <dgm:presLayoutVars>
          <dgm:bulletEnabled val="1"/>
        </dgm:presLayoutVars>
      </dgm:prSet>
      <dgm:spPr/>
    </dgm:pt>
    <dgm:pt modelId="{BACEF31F-8386-E244-8CA9-56BD6F753E41}" type="pres">
      <dgm:prSet presAssocID="{1901986D-44EB-B34B-8EE8-218FD9B36FED}" presName="childTextHidden" presStyleLbl="bgAccFollowNode1" presStyleIdx="0" presStyleCnt="3"/>
      <dgm:spPr/>
    </dgm:pt>
    <dgm:pt modelId="{03FBC278-9D39-B845-ADC6-FD04CF4B27E1}" type="pres">
      <dgm:prSet presAssocID="{1901986D-44EB-B34B-8EE8-218FD9B36FED}" presName="parentText" presStyleLbl="node1" presStyleIdx="0" presStyleCnt="3" custLinFactNeighborX="946">
        <dgm:presLayoutVars>
          <dgm:chMax val="1"/>
          <dgm:bulletEnabled val="1"/>
        </dgm:presLayoutVars>
      </dgm:prSet>
      <dgm:spPr/>
    </dgm:pt>
    <dgm:pt modelId="{BAD9BB07-CD78-AF45-A761-528E48DDF57E}" type="pres">
      <dgm:prSet presAssocID="{1901986D-44EB-B34B-8EE8-218FD9B36FED}" presName="aSpace" presStyleCnt="0"/>
      <dgm:spPr/>
    </dgm:pt>
    <dgm:pt modelId="{84BEC368-1378-8341-A756-200D7C3ACFF8}" type="pres">
      <dgm:prSet presAssocID="{0B4DC7EF-B9F4-174C-B092-BD378A31EC60}" presName="compNode" presStyleCnt="0"/>
      <dgm:spPr/>
    </dgm:pt>
    <dgm:pt modelId="{890F5DBF-2071-9D4D-9D1B-B1ABB323053A}" type="pres">
      <dgm:prSet presAssocID="{0B4DC7EF-B9F4-174C-B092-BD378A31EC60}" presName="noGeometry" presStyleCnt="0"/>
      <dgm:spPr/>
    </dgm:pt>
    <dgm:pt modelId="{50C841B8-444F-1247-AFA4-B074FA0FAFB3}" type="pres">
      <dgm:prSet presAssocID="{0B4DC7EF-B9F4-174C-B092-BD378A31EC60}" presName="childTextVisible" presStyleLbl="bgAccFollowNode1" presStyleIdx="1" presStyleCnt="3">
        <dgm:presLayoutVars>
          <dgm:bulletEnabled val="1"/>
        </dgm:presLayoutVars>
      </dgm:prSet>
      <dgm:spPr/>
    </dgm:pt>
    <dgm:pt modelId="{95183031-6160-C448-8B01-59DE4AD6177E}" type="pres">
      <dgm:prSet presAssocID="{0B4DC7EF-B9F4-174C-B092-BD378A31EC60}" presName="childTextHidden" presStyleLbl="bgAccFollowNode1" presStyleIdx="1" presStyleCnt="3"/>
      <dgm:spPr/>
    </dgm:pt>
    <dgm:pt modelId="{D0026C32-E0DF-DD43-A8FF-3F059D618A38}" type="pres">
      <dgm:prSet presAssocID="{0B4DC7EF-B9F4-174C-B092-BD378A31EC60}" presName="parentText" presStyleLbl="node1" presStyleIdx="1" presStyleCnt="3">
        <dgm:presLayoutVars>
          <dgm:chMax val="1"/>
          <dgm:bulletEnabled val="1"/>
        </dgm:presLayoutVars>
      </dgm:prSet>
      <dgm:spPr/>
    </dgm:pt>
    <dgm:pt modelId="{38BC353C-C10A-EF4A-90AB-ADA0CE9FB977}" type="pres">
      <dgm:prSet presAssocID="{0B4DC7EF-B9F4-174C-B092-BD378A31EC60}" presName="aSpace" presStyleCnt="0"/>
      <dgm:spPr/>
    </dgm:pt>
    <dgm:pt modelId="{959D7DCF-12C1-5D4B-A4F8-7D6A26734DC5}" type="pres">
      <dgm:prSet presAssocID="{919A611D-0E0C-934E-A6E2-CD8C3DB8207D}" presName="compNode" presStyleCnt="0"/>
      <dgm:spPr/>
    </dgm:pt>
    <dgm:pt modelId="{35E8A090-BA35-6D4D-982C-D59A561ABE78}" type="pres">
      <dgm:prSet presAssocID="{919A611D-0E0C-934E-A6E2-CD8C3DB8207D}" presName="noGeometry" presStyleCnt="0"/>
      <dgm:spPr/>
    </dgm:pt>
    <dgm:pt modelId="{0763A2F7-0242-1C42-A524-498E5621362F}" type="pres">
      <dgm:prSet presAssocID="{919A611D-0E0C-934E-A6E2-CD8C3DB8207D}" presName="childTextVisible" presStyleLbl="bgAccFollowNode1" presStyleIdx="2" presStyleCnt="3">
        <dgm:presLayoutVars>
          <dgm:bulletEnabled val="1"/>
        </dgm:presLayoutVars>
      </dgm:prSet>
      <dgm:spPr/>
    </dgm:pt>
    <dgm:pt modelId="{48C4083A-61CB-704F-A95C-C054E18C5F64}" type="pres">
      <dgm:prSet presAssocID="{919A611D-0E0C-934E-A6E2-CD8C3DB8207D}" presName="childTextHidden" presStyleLbl="bgAccFollowNode1" presStyleIdx="2" presStyleCnt="3"/>
      <dgm:spPr/>
    </dgm:pt>
    <dgm:pt modelId="{864E9C89-482C-9946-86CD-D06B3CEE8C28}" type="pres">
      <dgm:prSet presAssocID="{919A611D-0E0C-934E-A6E2-CD8C3DB8207D}" presName="parentText" presStyleLbl="node1" presStyleIdx="2" presStyleCnt="3">
        <dgm:presLayoutVars>
          <dgm:chMax val="1"/>
          <dgm:bulletEnabled val="1"/>
        </dgm:presLayoutVars>
      </dgm:prSet>
      <dgm:spPr/>
    </dgm:pt>
  </dgm:ptLst>
  <dgm:cxnLst>
    <dgm:cxn modelId="{C020290D-ACAF-0E43-BF17-D74D080EB07D}" type="presOf" srcId="{81B44094-7878-1346-A133-53DF44D3D7C4}" destId="{0763A2F7-0242-1C42-A524-498E5621362F}" srcOrd="0" destOrd="1" presId="urn:microsoft.com/office/officeart/2005/8/layout/hProcess6"/>
    <dgm:cxn modelId="{92FA3814-9A9D-A940-A092-363C5D78C3F8}" type="presOf" srcId="{81B44094-7878-1346-A133-53DF44D3D7C4}" destId="{48C4083A-61CB-704F-A95C-C054E18C5F64}" srcOrd="1" destOrd="1" presId="urn:microsoft.com/office/officeart/2005/8/layout/hProcess6"/>
    <dgm:cxn modelId="{03F85714-FA17-3D4C-BBB7-4FFBD8F20F6E}" type="presOf" srcId="{C12F3894-6A5E-7046-9110-04327B6C7982}" destId="{48C4083A-61CB-704F-A95C-C054E18C5F64}" srcOrd="1" destOrd="0" presId="urn:microsoft.com/office/officeart/2005/8/layout/hProcess6"/>
    <dgm:cxn modelId="{C3E8E625-F6D3-9843-80AB-A8A271D630D9}" type="presOf" srcId="{1CC24722-5E23-734D-95FA-6E129327CA4B}" destId="{50C841B8-444F-1247-AFA4-B074FA0FAFB3}" srcOrd="0" destOrd="0" presId="urn:microsoft.com/office/officeart/2005/8/layout/hProcess6"/>
    <dgm:cxn modelId="{4FABA926-AED3-3145-AE62-ACA22E7084DE}" type="presOf" srcId="{98D45273-1D44-C948-8ECC-3103311B7340}" destId="{0DE69293-2E6E-184F-A686-E72E07F43779}" srcOrd="0" destOrd="2" presId="urn:microsoft.com/office/officeart/2005/8/layout/hProcess6"/>
    <dgm:cxn modelId="{98D9AB35-BC9C-5B48-86BF-CF40393FC1DB}" type="presOf" srcId="{0B4DC7EF-B9F4-174C-B092-BD378A31EC60}" destId="{D0026C32-E0DF-DD43-A8FF-3F059D618A38}" srcOrd="0" destOrd="0" presId="urn:microsoft.com/office/officeart/2005/8/layout/hProcess6"/>
    <dgm:cxn modelId="{A64A383E-4D63-D748-B46F-EF79D56A3BA4}" srcId="{1901986D-44EB-B34B-8EE8-218FD9B36FED}" destId="{64F3C017-3EA2-924C-9E73-21A0BD1CF4FD}" srcOrd="1" destOrd="0" parTransId="{D10C3134-7882-6149-A359-79EB74BB4C2B}" sibTransId="{CF8EA305-9A28-4445-B3B7-CEAD09A4D679}"/>
    <dgm:cxn modelId="{DF50AE3F-5071-2941-9E6F-E583100CD146}" type="presOf" srcId="{98D45273-1D44-C948-8ECC-3103311B7340}" destId="{BACEF31F-8386-E244-8CA9-56BD6F753E41}" srcOrd="1" destOrd="2" presId="urn:microsoft.com/office/officeart/2005/8/layout/hProcess6"/>
    <dgm:cxn modelId="{FF079340-175F-8A41-B764-D5B782156B26}" srcId="{586A8BB1-C952-DE44-AF0B-FB94C22F74A9}" destId="{1901986D-44EB-B34B-8EE8-218FD9B36FED}" srcOrd="0" destOrd="0" parTransId="{4B1304F9-C05B-B643-904A-DF3076F7D8F9}" sibTransId="{1443E079-F413-BD45-97BC-41005B91CEB6}"/>
    <dgm:cxn modelId="{AF6C046D-3160-4B89-AC4E-B90694E3E7A1}" srcId="{1901986D-44EB-B34B-8EE8-218FD9B36FED}" destId="{2774C1FE-38A5-4CAE-8F4B-10AE309B668C}" srcOrd="0" destOrd="0" parTransId="{6808E10E-4A08-43EE-9124-320C53977B40}" sibTransId="{7A80F3CA-063F-4A2B-A332-DFDFC7CB1069}"/>
    <dgm:cxn modelId="{87CD316D-7C28-451B-BB53-90A1C2712DA9}" srcId="{0B4DC7EF-B9F4-174C-B092-BD378A31EC60}" destId="{992F07BB-637F-43BA-8485-CEA24FA6BDCD}" srcOrd="2" destOrd="0" parTransId="{9F0AAA0B-4B10-4CA0-A761-ED362F5F3F8F}" sibTransId="{105454AF-8EBD-4AA4-A282-3915AF943074}"/>
    <dgm:cxn modelId="{1E019D6D-C161-4430-B2E0-DE0766313A6E}" type="presOf" srcId="{992F07BB-637F-43BA-8485-CEA24FA6BDCD}" destId="{50C841B8-444F-1247-AFA4-B074FA0FAFB3}" srcOrd="0" destOrd="2" presId="urn:microsoft.com/office/officeart/2005/8/layout/hProcess6"/>
    <dgm:cxn modelId="{6DBD3574-EF88-ED4C-B09A-E8D0966C017B}" srcId="{0B4DC7EF-B9F4-174C-B092-BD378A31EC60}" destId="{1CC24722-5E23-734D-95FA-6E129327CA4B}" srcOrd="0" destOrd="0" parTransId="{06A4E50E-ACAF-EC4A-A47A-BA336E813667}" sibTransId="{A5DF8A08-BF60-E44A-AEFA-D03406BA15C5}"/>
    <dgm:cxn modelId="{10E7F874-77D0-EA4A-8486-0BCEDC188059}" type="presOf" srcId="{919A611D-0E0C-934E-A6E2-CD8C3DB8207D}" destId="{864E9C89-482C-9946-86CD-D06B3CEE8C28}" srcOrd="0" destOrd="0" presId="urn:microsoft.com/office/officeart/2005/8/layout/hProcess6"/>
    <dgm:cxn modelId="{1FAF3477-C4C0-3546-A479-C8323FCC7BB2}" srcId="{1901986D-44EB-B34B-8EE8-218FD9B36FED}" destId="{98D45273-1D44-C948-8ECC-3103311B7340}" srcOrd="2" destOrd="0" parTransId="{A2A64A1E-F043-2F46-BFB4-5E9AF041A272}" sibTransId="{83B7C8FD-0F1A-7D46-90A1-3473B8340E8B}"/>
    <dgm:cxn modelId="{7C429C7B-DFD6-456A-A9A7-AF8787CE905A}" type="presOf" srcId="{1EE89F08-E809-43E9-8158-673D2F30EA35}" destId="{95183031-6160-C448-8B01-59DE4AD6177E}" srcOrd="1" destOrd="1" presId="urn:microsoft.com/office/officeart/2005/8/layout/hProcess6"/>
    <dgm:cxn modelId="{13F00B81-9250-4C6F-BC44-9693AFA0BF9E}" type="presOf" srcId="{992F07BB-637F-43BA-8485-CEA24FA6BDCD}" destId="{95183031-6160-C448-8B01-59DE4AD6177E}" srcOrd="1" destOrd="2" presId="urn:microsoft.com/office/officeart/2005/8/layout/hProcess6"/>
    <dgm:cxn modelId="{FFB8F188-ED2D-A744-B385-FDB35B3CDD6F}" type="presOf" srcId="{1901986D-44EB-B34B-8EE8-218FD9B36FED}" destId="{03FBC278-9D39-B845-ADC6-FD04CF4B27E1}" srcOrd="0" destOrd="0" presId="urn:microsoft.com/office/officeart/2005/8/layout/hProcess6"/>
    <dgm:cxn modelId="{483C8C8F-BC5E-2F4F-9CC4-044BC1575ACE}" type="presOf" srcId="{586A8BB1-C952-DE44-AF0B-FB94C22F74A9}" destId="{ED36E7C5-BBD8-0743-B0CD-EF103D21AA42}" srcOrd="0" destOrd="0" presId="urn:microsoft.com/office/officeart/2005/8/layout/hProcess6"/>
    <dgm:cxn modelId="{88974890-A8C8-E748-8166-52E7106B44A8}" type="presOf" srcId="{1CC24722-5E23-734D-95FA-6E129327CA4B}" destId="{95183031-6160-C448-8B01-59DE4AD6177E}" srcOrd="1" destOrd="0" presId="urn:microsoft.com/office/officeart/2005/8/layout/hProcess6"/>
    <dgm:cxn modelId="{DCAC2298-2BE0-48C6-88E5-3F48354BAA5F}" type="presOf" srcId="{2774C1FE-38A5-4CAE-8F4B-10AE309B668C}" destId="{0DE69293-2E6E-184F-A686-E72E07F43779}" srcOrd="0" destOrd="0" presId="urn:microsoft.com/office/officeart/2005/8/layout/hProcess6"/>
    <dgm:cxn modelId="{E2A1D59C-31B8-334C-88F8-5CEBDA51C633}" type="presOf" srcId="{C12F3894-6A5E-7046-9110-04327B6C7982}" destId="{0763A2F7-0242-1C42-A524-498E5621362F}" srcOrd="0" destOrd="0" presId="urn:microsoft.com/office/officeart/2005/8/layout/hProcess6"/>
    <dgm:cxn modelId="{A60DC59F-3596-4891-8DCC-7A5DE6002E0D}" type="presOf" srcId="{2774C1FE-38A5-4CAE-8F4B-10AE309B668C}" destId="{BACEF31F-8386-E244-8CA9-56BD6F753E41}" srcOrd="1" destOrd="0" presId="urn:microsoft.com/office/officeart/2005/8/layout/hProcess6"/>
    <dgm:cxn modelId="{277A99A9-19B2-4646-8B29-EA1C48936844}" type="presOf" srcId="{64F3C017-3EA2-924C-9E73-21A0BD1CF4FD}" destId="{0DE69293-2E6E-184F-A686-E72E07F43779}" srcOrd="0" destOrd="1" presId="urn:microsoft.com/office/officeart/2005/8/layout/hProcess6"/>
    <dgm:cxn modelId="{D4F96FAC-8605-AE4E-ACF3-9789C816BEC2}" srcId="{919A611D-0E0C-934E-A6E2-CD8C3DB8207D}" destId="{81B44094-7878-1346-A133-53DF44D3D7C4}" srcOrd="1" destOrd="0" parTransId="{F2B99C73-978F-124D-9D93-7FA581CA2FF1}" sibTransId="{B99B18F6-1900-8742-9C3F-6AB5F0197C0C}"/>
    <dgm:cxn modelId="{FCC783BD-FE43-ED41-9A90-72586DDDABB0}" type="presOf" srcId="{64F3C017-3EA2-924C-9E73-21A0BD1CF4FD}" destId="{BACEF31F-8386-E244-8CA9-56BD6F753E41}" srcOrd="1" destOrd="1" presId="urn:microsoft.com/office/officeart/2005/8/layout/hProcess6"/>
    <dgm:cxn modelId="{A7C50FC0-0672-954F-B9A0-19BAFE44CDA5}" srcId="{919A611D-0E0C-934E-A6E2-CD8C3DB8207D}" destId="{C12F3894-6A5E-7046-9110-04327B6C7982}" srcOrd="0" destOrd="0" parTransId="{0CEDF69F-9971-6944-9CD3-61DAFE901233}" sibTransId="{963482B7-EB6A-1340-BE70-DFBF7AE061F3}"/>
    <dgm:cxn modelId="{AE2FAAD5-A184-420B-A813-D71F38CD83BE}" type="presOf" srcId="{1EE89F08-E809-43E9-8158-673D2F30EA35}" destId="{50C841B8-444F-1247-AFA4-B074FA0FAFB3}" srcOrd="0" destOrd="1" presId="urn:microsoft.com/office/officeart/2005/8/layout/hProcess6"/>
    <dgm:cxn modelId="{CED93BE0-9CE5-E841-961B-C85BB5BC4C3A}" srcId="{586A8BB1-C952-DE44-AF0B-FB94C22F74A9}" destId="{0B4DC7EF-B9F4-174C-B092-BD378A31EC60}" srcOrd="1" destOrd="0" parTransId="{C9006382-F308-704C-BAEF-CAB7ABB05913}" sibTransId="{9DBFF33D-EBAB-6443-963B-1C7BD090E7DE}"/>
    <dgm:cxn modelId="{B999DEE4-E19C-9B42-B00B-E68CF108E28A}" srcId="{586A8BB1-C952-DE44-AF0B-FB94C22F74A9}" destId="{919A611D-0E0C-934E-A6E2-CD8C3DB8207D}" srcOrd="2" destOrd="0" parTransId="{4B23BC45-45E6-094D-BE87-D1BCBA0A597B}" sibTransId="{61DB66DD-1BD2-3E40-8F58-06974A47E137}"/>
    <dgm:cxn modelId="{B70FB0F7-F997-449B-A2BC-6CD6711E38C5}" srcId="{0B4DC7EF-B9F4-174C-B092-BD378A31EC60}" destId="{1EE89F08-E809-43E9-8158-673D2F30EA35}" srcOrd="1" destOrd="0" parTransId="{87BBFD70-7B06-4854-A6D7-F0E6F68B9A93}" sibTransId="{CA653E65-CB11-44E4-9F7B-4F9C9C2E313B}"/>
    <dgm:cxn modelId="{3CC106A1-D832-FD42-81ED-EA988A8A4226}" type="presParOf" srcId="{ED36E7C5-BBD8-0743-B0CD-EF103D21AA42}" destId="{EA1C137D-F134-6B4B-B961-6AFD73116EC2}" srcOrd="0" destOrd="0" presId="urn:microsoft.com/office/officeart/2005/8/layout/hProcess6"/>
    <dgm:cxn modelId="{373885AB-A140-364A-A105-BF98423E4947}" type="presParOf" srcId="{EA1C137D-F134-6B4B-B961-6AFD73116EC2}" destId="{5C29B665-80AE-224A-9322-E7C3F6A4E684}" srcOrd="0" destOrd="0" presId="urn:microsoft.com/office/officeart/2005/8/layout/hProcess6"/>
    <dgm:cxn modelId="{0AA99056-BDF2-C24B-B3C4-80486BBBA86E}" type="presParOf" srcId="{EA1C137D-F134-6B4B-B961-6AFD73116EC2}" destId="{0DE69293-2E6E-184F-A686-E72E07F43779}" srcOrd="1" destOrd="0" presId="urn:microsoft.com/office/officeart/2005/8/layout/hProcess6"/>
    <dgm:cxn modelId="{F8B94EF7-29E6-4C40-9136-6B24BA298E52}" type="presParOf" srcId="{EA1C137D-F134-6B4B-B961-6AFD73116EC2}" destId="{BACEF31F-8386-E244-8CA9-56BD6F753E41}" srcOrd="2" destOrd="0" presId="urn:microsoft.com/office/officeart/2005/8/layout/hProcess6"/>
    <dgm:cxn modelId="{DCD61248-4AB2-F142-B967-AEB78209D14F}" type="presParOf" srcId="{EA1C137D-F134-6B4B-B961-6AFD73116EC2}" destId="{03FBC278-9D39-B845-ADC6-FD04CF4B27E1}" srcOrd="3" destOrd="0" presId="urn:microsoft.com/office/officeart/2005/8/layout/hProcess6"/>
    <dgm:cxn modelId="{D6730E0D-B26D-664B-8654-C4B97186FB60}" type="presParOf" srcId="{ED36E7C5-BBD8-0743-B0CD-EF103D21AA42}" destId="{BAD9BB07-CD78-AF45-A761-528E48DDF57E}" srcOrd="1" destOrd="0" presId="urn:microsoft.com/office/officeart/2005/8/layout/hProcess6"/>
    <dgm:cxn modelId="{87CE1031-E720-C742-98DA-23F04D94EEEC}" type="presParOf" srcId="{ED36E7C5-BBD8-0743-B0CD-EF103D21AA42}" destId="{84BEC368-1378-8341-A756-200D7C3ACFF8}" srcOrd="2" destOrd="0" presId="urn:microsoft.com/office/officeart/2005/8/layout/hProcess6"/>
    <dgm:cxn modelId="{5BCEE723-C2AA-EF44-86E6-F47533AF2057}" type="presParOf" srcId="{84BEC368-1378-8341-A756-200D7C3ACFF8}" destId="{890F5DBF-2071-9D4D-9D1B-B1ABB323053A}" srcOrd="0" destOrd="0" presId="urn:microsoft.com/office/officeart/2005/8/layout/hProcess6"/>
    <dgm:cxn modelId="{16E1FB24-959F-F44A-B36E-E2788D7B2B0E}" type="presParOf" srcId="{84BEC368-1378-8341-A756-200D7C3ACFF8}" destId="{50C841B8-444F-1247-AFA4-B074FA0FAFB3}" srcOrd="1" destOrd="0" presId="urn:microsoft.com/office/officeart/2005/8/layout/hProcess6"/>
    <dgm:cxn modelId="{A5AEBD0C-610F-4244-8EBF-B0B1BF071687}" type="presParOf" srcId="{84BEC368-1378-8341-A756-200D7C3ACFF8}" destId="{95183031-6160-C448-8B01-59DE4AD6177E}" srcOrd="2" destOrd="0" presId="urn:microsoft.com/office/officeart/2005/8/layout/hProcess6"/>
    <dgm:cxn modelId="{8E95180F-5C7C-8A4C-A433-3C4C5785C814}" type="presParOf" srcId="{84BEC368-1378-8341-A756-200D7C3ACFF8}" destId="{D0026C32-E0DF-DD43-A8FF-3F059D618A38}" srcOrd="3" destOrd="0" presId="urn:microsoft.com/office/officeart/2005/8/layout/hProcess6"/>
    <dgm:cxn modelId="{8277CCF5-B619-E34F-8D35-B838109DA792}" type="presParOf" srcId="{ED36E7C5-BBD8-0743-B0CD-EF103D21AA42}" destId="{38BC353C-C10A-EF4A-90AB-ADA0CE9FB977}" srcOrd="3" destOrd="0" presId="urn:microsoft.com/office/officeart/2005/8/layout/hProcess6"/>
    <dgm:cxn modelId="{65AA09CC-5A24-D64C-AD56-6354628F015F}" type="presParOf" srcId="{ED36E7C5-BBD8-0743-B0CD-EF103D21AA42}" destId="{959D7DCF-12C1-5D4B-A4F8-7D6A26734DC5}" srcOrd="4" destOrd="0" presId="urn:microsoft.com/office/officeart/2005/8/layout/hProcess6"/>
    <dgm:cxn modelId="{F1B32865-AB28-EB44-BF90-E4917C66B964}" type="presParOf" srcId="{959D7DCF-12C1-5D4B-A4F8-7D6A26734DC5}" destId="{35E8A090-BA35-6D4D-982C-D59A561ABE78}" srcOrd="0" destOrd="0" presId="urn:microsoft.com/office/officeart/2005/8/layout/hProcess6"/>
    <dgm:cxn modelId="{19B2F970-2F4B-264B-864D-B3E8AFB560C9}" type="presParOf" srcId="{959D7DCF-12C1-5D4B-A4F8-7D6A26734DC5}" destId="{0763A2F7-0242-1C42-A524-498E5621362F}" srcOrd="1" destOrd="0" presId="urn:microsoft.com/office/officeart/2005/8/layout/hProcess6"/>
    <dgm:cxn modelId="{C300E9C1-55A1-B543-BEF9-93CA4DEDB8A2}" type="presParOf" srcId="{959D7DCF-12C1-5D4B-A4F8-7D6A26734DC5}" destId="{48C4083A-61CB-704F-A95C-C054E18C5F64}" srcOrd="2" destOrd="0" presId="urn:microsoft.com/office/officeart/2005/8/layout/hProcess6"/>
    <dgm:cxn modelId="{CAB74059-8FC9-954B-8EFD-C9D721214E1F}" type="presParOf" srcId="{959D7DCF-12C1-5D4B-A4F8-7D6A26734DC5}" destId="{864E9C89-482C-9946-86CD-D06B3CEE8C2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628D78-9E35-9B43-9F53-9CE70BC867AB}" type="doc">
      <dgm:prSet loTypeId="urn:microsoft.com/office/officeart/2005/8/layout/vList2" loCatId="list" qsTypeId="urn:microsoft.com/office/officeart/2005/8/quickstyle/3d1" qsCatId="3D" csTypeId="urn:microsoft.com/office/officeart/2005/8/colors/accent6_3" csCatId="accent6" phldr="1"/>
      <dgm:spPr/>
      <dgm:t>
        <a:bodyPr/>
        <a:lstStyle/>
        <a:p>
          <a:endParaRPr lang="en-US"/>
        </a:p>
      </dgm:t>
    </dgm:pt>
    <dgm:pt modelId="{4D1E5056-0350-8C43-8C3D-4615D918449C}">
      <dgm:prSet/>
      <dgm:spPr>
        <a:solidFill>
          <a:srgbClr val="006747"/>
        </a:solidFill>
      </dgm:spPr>
      <dgm:t>
        <a:bodyPr/>
        <a:lstStyle/>
        <a:p>
          <a:r>
            <a:rPr lang="en-US" dirty="0"/>
            <a:t>Application Deadlines: February 15th &amp; October 15th</a:t>
          </a:r>
        </a:p>
      </dgm:t>
    </dgm:pt>
    <dgm:pt modelId="{74654EF0-366C-BD4D-B605-50D4BB6103CB}" type="parTrans" cxnId="{34BB6D9B-BDED-E845-8141-1C0EC11A4B0C}">
      <dgm:prSet/>
      <dgm:spPr/>
      <dgm:t>
        <a:bodyPr/>
        <a:lstStyle/>
        <a:p>
          <a:endParaRPr lang="en-US"/>
        </a:p>
      </dgm:t>
    </dgm:pt>
    <dgm:pt modelId="{DD311EDA-6F21-1949-BC5A-686137654EB6}" type="sibTrans" cxnId="{34BB6D9B-BDED-E845-8141-1C0EC11A4B0C}">
      <dgm:prSet/>
      <dgm:spPr/>
      <dgm:t>
        <a:bodyPr/>
        <a:lstStyle/>
        <a:p>
          <a:endParaRPr lang="en-US"/>
        </a:p>
      </dgm:t>
    </dgm:pt>
    <dgm:pt modelId="{C2697797-6297-1F49-A7B1-8A9D01BED425}">
      <dgm:prSet/>
      <dgm:spPr>
        <a:solidFill>
          <a:srgbClr val="006747"/>
        </a:solidFill>
      </dgm:spPr>
      <dgm:t>
        <a:bodyPr/>
        <a:lstStyle/>
        <a:p>
          <a:r>
            <a:rPr lang="en-US" dirty="0"/>
            <a:t>University Minimum Requirements</a:t>
          </a:r>
        </a:p>
      </dgm:t>
    </dgm:pt>
    <dgm:pt modelId="{C3897EA7-5F27-EE43-B74C-C7A024951286}" type="parTrans" cxnId="{DF536C98-C8D4-2645-A007-5FE50A743D20}">
      <dgm:prSet/>
      <dgm:spPr/>
      <dgm:t>
        <a:bodyPr/>
        <a:lstStyle/>
        <a:p>
          <a:endParaRPr lang="en-US"/>
        </a:p>
      </dgm:t>
    </dgm:pt>
    <dgm:pt modelId="{68CA686A-BB70-774A-9DCD-41F9A27E64AB}" type="sibTrans" cxnId="{DF536C98-C8D4-2645-A007-5FE50A743D20}">
      <dgm:prSet/>
      <dgm:spPr/>
      <dgm:t>
        <a:bodyPr/>
        <a:lstStyle/>
        <a:p>
          <a:endParaRPr lang="en-US"/>
        </a:p>
      </dgm:t>
    </dgm:pt>
    <dgm:pt modelId="{E632046A-4041-6448-A8E6-B0643F163713}">
      <dgm:prSet/>
      <dgm:spPr/>
      <dgm:t>
        <a:bodyPr/>
        <a:lstStyle/>
        <a:p>
          <a:r>
            <a:rPr lang="en-US" dirty="0"/>
            <a:t>Bachelor’s degree</a:t>
          </a:r>
        </a:p>
      </dgm:t>
    </dgm:pt>
    <dgm:pt modelId="{C45DDAE8-4519-654A-9ED1-56E8AB745858}" type="parTrans" cxnId="{5119CF5E-857C-9445-88A1-C3EAFAC2D2DF}">
      <dgm:prSet/>
      <dgm:spPr/>
      <dgm:t>
        <a:bodyPr/>
        <a:lstStyle/>
        <a:p>
          <a:endParaRPr lang="en-US"/>
        </a:p>
      </dgm:t>
    </dgm:pt>
    <dgm:pt modelId="{FA995F63-AE0E-DE40-B234-AECFB0190F6D}" type="sibTrans" cxnId="{5119CF5E-857C-9445-88A1-C3EAFAC2D2DF}">
      <dgm:prSet/>
      <dgm:spPr/>
      <dgm:t>
        <a:bodyPr/>
        <a:lstStyle/>
        <a:p>
          <a:endParaRPr lang="en-US"/>
        </a:p>
      </dgm:t>
    </dgm:pt>
    <dgm:pt modelId="{7CB8328F-F69B-0843-B1D8-1994952F7AEA}">
      <dgm:prSet/>
      <dgm:spPr/>
      <dgm:t>
        <a:bodyPr/>
        <a:lstStyle/>
        <a:p>
          <a:r>
            <a:rPr lang="en-US" dirty="0"/>
            <a:t>GPA 3.00</a:t>
          </a:r>
        </a:p>
      </dgm:t>
    </dgm:pt>
    <dgm:pt modelId="{0543D02C-CDF8-1748-B3BD-BA66F7E6591F}" type="parTrans" cxnId="{57385010-3438-A948-BE93-A28426C58566}">
      <dgm:prSet/>
      <dgm:spPr/>
      <dgm:t>
        <a:bodyPr/>
        <a:lstStyle/>
        <a:p>
          <a:endParaRPr lang="en-US"/>
        </a:p>
      </dgm:t>
    </dgm:pt>
    <dgm:pt modelId="{48DD5A5E-D72B-B14E-B85E-7692E71471D2}" type="sibTrans" cxnId="{57385010-3438-A948-BE93-A28426C58566}">
      <dgm:prSet/>
      <dgm:spPr/>
      <dgm:t>
        <a:bodyPr/>
        <a:lstStyle/>
        <a:p>
          <a:endParaRPr lang="en-US"/>
        </a:p>
      </dgm:t>
    </dgm:pt>
    <dgm:pt modelId="{9D865380-2D37-5E4B-B5B9-95A56DFE6147}">
      <dgm:prSet/>
      <dgm:spPr/>
      <dgm:t>
        <a:bodyPr/>
        <a:lstStyle/>
        <a:p>
          <a:r>
            <a:rPr lang="en-US" dirty="0"/>
            <a:t>3 letters of recommendation</a:t>
          </a:r>
        </a:p>
      </dgm:t>
    </dgm:pt>
    <dgm:pt modelId="{8C01644C-40C7-B845-B3E6-7AF2084271B1}" type="parTrans" cxnId="{454A27C0-0D48-3D4E-A14B-0F0D8563ED42}">
      <dgm:prSet/>
      <dgm:spPr/>
      <dgm:t>
        <a:bodyPr/>
        <a:lstStyle/>
        <a:p>
          <a:endParaRPr lang="en-US"/>
        </a:p>
      </dgm:t>
    </dgm:pt>
    <dgm:pt modelId="{7D33251B-6D52-FF4D-963B-FDE4CD1AAB3B}" type="sibTrans" cxnId="{454A27C0-0D48-3D4E-A14B-0F0D8563ED42}">
      <dgm:prSet/>
      <dgm:spPr/>
      <dgm:t>
        <a:bodyPr/>
        <a:lstStyle/>
        <a:p>
          <a:endParaRPr lang="en-US"/>
        </a:p>
      </dgm:t>
    </dgm:pt>
    <dgm:pt modelId="{A49746FC-05B1-A04A-99E2-BD158085ED9D}">
      <dgm:prSet/>
      <dgm:spPr/>
      <dgm:t>
        <a:bodyPr/>
        <a:lstStyle/>
        <a:p>
          <a:r>
            <a:rPr lang="en-US" dirty="0"/>
            <a:t>One-page statement of goals/career objectives </a:t>
          </a:r>
        </a:p>
      </dgm:t>
    </dgm:pt>
    <dgm:pt modelId="{BC10AAEB-4D15-5740-B65D-0E2A8CF096C9}" type="parTrans" cxnId="{1B7E77AB-5520-3C4D-A9CE-7EDE11A8B28E}">
      <dgm:prSet/>
      <dgm:spPr/>
      <dgm:t>
        <a:bodyPr/>
        <a:lstStyle/>
        <a:p>
          <a:endParaRPr lang="en-US"/>
        </a:p>
      </dgm:t>
    </dgm:pt>
    <dgm:pt modelId="{ABE5F1FE-58C7-B34A-89C6-1D71CCA53AE7}" type="sibTrans" cxnId="{1B7E77AB-5520-3C4D-A9CE-7EDE11A8B28E}">
      <dgm:prSet/>
      <dgm:spPr/>
      <dgm:t>
        <a:bodyPr/>
        <a:lstStyle/>
        <a:p>
          <a:endParaRPr lang="en-US"/>
        </a:p>
      </dgm:t>
    </dgm:pt>
    <dgm:pt modelId="{F713FB20-1141-DC4B-99ED-04B5578E0667}">
      <dgm:prSet/>
      <dgm:spPr/>
      <dgm:t>
        <a:bodyPr/>
        <a:lstStyle/>
        <a:p>
          <a:r>
            <a:rPr lang="en-US" dirty="0"/>
            <a:t>Resume/CV</a:t>
          </a:r>
        </a:p>
      </dgm:t>
    </dgm:pt>
    <dgm:pt modelId="{74CFCAA7-EA5A-8D4C-8E21-64522C595617}" type="parTrans" cxnId="{9CA9C843-3127-C64F-A3DC-000F1FB18D2D}">
      <dgm:prSet/>
      <dgm:spPr/>
      <dgm:t>
        <a:bodyPr/>
        <a:lstStyle/>
        <a:p>
          <a:endParaRPr lang="en-US"/>
        </a:p>
      </dgm:t>
    </dgm:pt>
    <dgm:pt modelId="{9A71DD4E-5221-A149-B05C-7538DB7B4577}" type="sibTrans" cxnId="{9CA9C843-3127-C64F-A3DC-000F1FB18D2D}">
      <dgm:prSet/>
      <dgm:spPr/>
      <dgm:t>
        <a:bodyPr/>
        <a:lstStyle/>
        <a:p>
          <a:endParaRPr lang="en-US"/>
        </a:p>
      </dgm:t>
    </dgm:pt>
    <dgm:pt modelId="{B6257CEC-47F3-1A41-B1F9-2910646EA6E3}">
      <dgm:prSet/>
      <dgm:spPr/>
      <dgm:t>
        <a:bodyPr/>
        <a:lstStyle/>
        <a:p>
          <a:r>
            <a:rPr lang="en-US" b="1" dirty="0"/>
            <a:t>GRE is required for </a:t>
          </a:r>
          <a:r>
            <a:rPr lang="en-US" b="1" u="sng" dirty="0"/>
            <a:t>Thesis Track only</a:t>
          </a:r>
          <a:endParaRPr lang="en-US" dirty="0"/>
        </a:p>
      </dgm:t>
    </dgm:pt>
    <dgm:pt modelId="{1B16D1A6-6F4D-7F49-9787-5375BF2B0873}" type="parTrans" cxnId="{4F7297CC-E068-284E-AEED-34A6F0EE3912}">
      <dgm:prSet/>
      <dgm:spPr/>
      <dgm:t>
        <a:bodyPr/>
        <a:lstStyle/>
        <a:p>
          <a:endParaRPr lang="en-US"/>
        </a:p>
      </dgm:t>
    </dgm:pt>
    <dgm:pt modelId="{DE354980-F1A3-2B4E-88EA-F48B4E29C15A}" type="sibTrans" cxnId="{4F7297CC-E068-284E-AEED-34A6F0EE3912}">
      <dgm:prSet/>
      <dgm:spPr/>
      <dgm:t>
        <a:bodyPr/>
        <a:lstStyle/>
        <a:p>
          <a:endParaRPr lang="en-US"/>
        </a:p>
      </dgm:t>
    </dgm:pt>
    <dgm:pt modelId="{634D2A98-7FB3-4C91-B3CF-4B986B30DD6C}">
      <dgm:prSet/>
      <dgm:spPr/>
      <dgm:t>
        <a:bodyPr/>
        <a:lstStyle/>
        <a:p>
          <a:r>
            <a:rPr lang="en-US" dirty="0"/>
            <a:t>Writing Sample</a:t>
          </a:r>
        </a:p>
      </dgm:t>
    </dgm:pt>
    <dgm:pt modelId="{8F3D96D8-3047-4E5E-A571-E74E61EEB393}" type="parTrans" cxnId="{97A1A287-D7BC-4B17-A9DE-1A745EC6AC43}">
      <dgm:prSet/>
      <dgm:spPr/>
      <dgm:t>
        <a:bodyPr/>
        <a:lstStyle/>
        <a:p>
          <a:endParaRPr lang="en-US"/>
        </a:p>
      </dgm:t>
    </dgm:pt>
    <dgm:pt modelId="{E0F20CCB-F4E8-4669-96BB-D97CCA3167DF}" type="sibTrans" cxnId="{97A1A287-D7BC-4B17-A9DE-1A745EC6AC43}">
      <dgm:prSet/>
      <dgm:spPr/>
      <dgm:t>
        <a:bodyPr/>
        <a:lstStyle/>
        <a:p>
          <a:endParaRPr lang="en-US"/>
        </a:p>
      </dgm:t>
    </dgm:pt>
    <dgm:pt modelId="{2157C228-3633-4394-88DE-D2EF9DA74D16}">
      <dgm:prSet/>
      <dgm:spPr>
        <a:solidFill>
          <a:srgbClr val="006747"/>
        </a:solidFill>
      </dgm:spPr>
      <dgm:t>
        <a:bodyPr/>
        <a:lstStyle/>
        <a:p>
          <a:r>
            <a:rPr lang="en-US" dirty="0"/>
            <a:t>Additional Program Requirements</a:t>
          </a:r>
        </a:p>
      </dgm:t>
    </dgm:pt>
    <dgm:pt modelId="{1CF1B9DB-4764-4914-8404-05FE6AAED42A}" type="parTrans" cxnId="{2975D2F6-62E3-4D62-92D0-823D3F0E61CF}">
      <dgm:prSet/>
      <dgm:spPr/>
      <dgm:t>
        <a:bodyPr/>
        <a:lstStyle/>
        <a:p>
          <a:endParaRPr lang="en-US"/>
        </a:p>
      </dgm:t>
    </dgm:pt>
    <dgm:pt modelId="{E5618754-F3A0-4A60-A357-C62D7B9714C3}" type="sibTrans" cxnId="{2975D2F6-62E3-4D62-92D0-823D3F0E61CF}">
      <dgm:prSet/>
      <dgm:spPr/>
      <dgm:t>
        <a:bodyPr/>
        <a:lstStyle/>
        <a:p>
          <a:endParaRPr lang="en-US"/>
        </a:p>
      </dgm:t>
    </dgm:pt>
    <dgm:pt modelId="{420E26E0-0DFC-4F44-ABAB-446603494442}">
      <dgm:prSet/>
      <dgm:spPr/>
      <dgm:t>
        <a:bodyPr/>
        <a:lstStyle/>
        <a:p>
          <a:endParaRPr lang="en-US" dirty="0"/>
        </a:p>
      </dgm:t>
    </dgm:pt>
    <dgm:pt modelId="{E5E2EB7A-D9C8-4A71-814D-04C6971343D9}" type="parTrans" cxnId="{2ABA5EA5-D5BA-4492-B8A9-62578C385271}">
      <dgm:prSet/>
      <dgm:spPr/>
      <dgm:t>
        <a:bodyPr/>
        <a:lstStyle/>
        <a:p>
          <a:endParaRPr lang="en-US"/>
        </a:p>
      </dgm:t>
    </dgm:pt>
    <dgm:pt modelId="{46A944E2-E749-44CD-A96B-4B6E36051884}" type="sibTrans" cxnId="{2ABA5EA5-D5BA-4492-B8A9-62578C385271}">
      <dgm:prSet/>
      <dgm:spPr/>
      <dgm:t>
        <a:bodyPr/>
        <a:lstStyle/>
        <a:p>
          <a:endParaRPr lang="en-US"/>
        </a:p>
      </dgm:t>
    </dgm:pt>
    <dgm:pt modelId="{5D9CF7C0-67DC-4CAE-81F5-342BE44840FD}">
      <dgm:prSet/>
      <dgm:spPr/>
      <dgm:t>
        <a:bodyPr/>
        <a:lstStyle/>
        <a:p>
          <a:endParaRPr lang="en-US" dirty="0"/>
        </a:p>
      </dgm:t>
    </dgm:pt>
    <dgm:pt modelId="{89050583-B74F-4037-9135-F39D7D72CE49}" type="parTrans" cxnId="{29FFEA2F-6999-4A13-AE6B-19B0F6A16BDA}">
      <dgm:prSet/>
      <dgm:spPr/>
      <dgm:t>
        <a:bodyPr/>
        <a:lstStyle/>
        <a:p>
          <a:endParaRPr lang="en-US"/>
        </a:p>
      </dgm:t>
    </dgm:pt>
    <dgm:pt modelId="{EB4BEF7A-3B13-4476-AFFE-08FA33727664}" type="sibTrans" cxnId="{29FFEA2F-6999-4A13-AE6B-19B0F6A16BDA}">
      <dgm:prSet/>
      <dgm:spPr/>
      <dgm:t>
        <a:bodyPr/>
        <a:lstStyle/>
        <a:p>
          <a:endParaRPr lang="en-US"/>
        </a:p>
      </dgm:t>
    </dgm:pt>
    <dgm:pt modelId="{2BC9C34A-249D-4B27-AC58-8CD8E350917C}">
      <dgm:prSet/>
      <dgm:spPr/>
      <dgm:t>
        <a:bodyPr/>
        <a:lstStyle/>
        <a:p>
          <a:endParaRPr lang="en-US" dirty="0"/>
        </a:p>
      </dgm:t>
    </dgm:pt>
    <dgm:pt modelId="{5B67DC10-4E6D-47A9-A4F8-E42CD26DE622}" type="parTrans" cxnId="{3C33A62B-D006-492F-81AD-C5227030B275}">
      <dgm:prSet/>
      <dgm:spPr/>
      <dgm:t>
        <a:bodyPr/>
        <a:lstStyle/>
        <a:p>
          <a:endParaRPr lang="en-US"/>
        </a:p>
      </dgm:t>
    </dgm:pt>
    <dgm:pt modelId="{2FB2C90F-83A0-4436-8791-7DC0BBA8D817}" type="sibTrans" cxnId="{3C33A62B-D006-492F-81AD-C5227030B275}">
      <dgm:prSet/>
      <dgm:spPr/>
      <dgm:t>
        <a:bodyPr/>
        <a:lstStyle/>
        <a:p>
          <a:endParaRPr lang="en-US"/>
        </a:p>
      </dgm:t>
    </dgm:pt>
    <dgm:pt modelId="{C6CC25BD-0070-6148-8C9F-6D2C2167DE96}" type="pres">
      <dgm:prSet presAssocID="{C2628D78-9E35-9B43-9F53-9CE70BC867AB}" presName="linear" presStyleCnt="0">
        <dgm:presLayoutVars>
          <dgm:animLvl val="lvl"/>
          <dgm:resizeHandles val="exact"/>
        </dgm:presLayoutVars>
      </dgm:prSet>
      <dgm:spPr/>
    </dgm:pt>
    <dgm:pt modelId="{470A2B9F-E304-B640-935F-D144625374E9}" type="pres">
      <dgm:prSet presAssocID="{4D1E5056-0350-8C43-8C3D-4615D918449C}" presName="parentText" presStyleLbl="node1" presStyleIdx="0" presStyleCnt="3" custLinFactY="589748" custLinFactNeighborY="600000">
        <dgm:presLayoutVars>
          <dgm:chMax val="0"/>
          <dgm:bulletEnabled val="1"/>
        </dgm:presLayoutVars>
      </dgm:prSet>
      <dgm:spPr/>
    </dgm:pt>
    <dgm:pt modelId="{158534BD-5309-1047-B8B5-9768ACEA5528}" type="pres">
      <dgm:prSet presAssocID="{DD311EDA-6F21-1949-BC5A-686137654EB6}" presName="spacer" presStyleCnt="0"/>
      <dgm:spPr/>
    </dgm:pt>
    <dgm:pt modelId="{3C7A2507-DB6F-654E-8CA5-5341A72658DC}" type="pres">
      <dgm:prSet presAssocID="{C2697797-6297-1F49-A7B1-8A9D01BED425}" presName="parentText" presStyleLbl="node1" presStyleIdx="1" presStyleCnt="3" custLinFactNeighborY="-43989">
        <dgm:presLayoutVars>
          <dgm:chMax val="0"/>
          <dgm:bulletEnabled val="1"/>
        </dgm:presLayoutVars>
      </dgm:prSet>
      <dgm:spPr/>
    </dgm:pt>
    <dgm:pt modelId="{4F66E3DF-DEF6-9B4C-A6EA-B5E5D77B7232}" type="pres">
      <dgm:prSet presAssocID="{C2697797-6297-1F49-A7B1-8A9D01BED425}" presName="childText" presStyleLbl="revTx" presStyleIdx="0" presStyleCnt="1" custLinFactY="-2120" custLinFactNeighborY="-100000">
        <dgm:presLayoutVars>
          <dgm:bulletEnabled val="1"/>
        </dgm:presLayoutVars>
      </dgm:prSet>
      <dgm:spPr/>
    </dgm:pt>
    <dgm:pt modelId="{D3649957-F2D7-481F-B949-698147C72E76}" type="pres">
      <dgm:prSet presAssocID="{2157C228-3633-4394-88DE-D2EF9DA74D16}" presName="parentText" presStyleLbl="node1" presStyleIdx="2" presStyleCnt="3" custLinFactNeighborY="-94822">
        <dgm:presLayoutVars>
          <dgm:chMax val="0"/>
          <dgm:bulletEnabled val="1"/>
        </dgm:presLayoutVars>
      </dgm:prSet>
      <dgm:spPr/>
    </dgm:pt>
  </dgm:ptLst>
  <dgm:cxnLst>
    <dgm:cxn modelId="{57385010-3438-A948-BE93-A28426C58566}" srcId="{C2697797-6297-1F49-A7B1-8A9D01BED425}" destId="{7CB8328F-F69B-0843-B1D8-1994952F7AEA}" srcOrd="1" destOrd="0" parTransId="{0543D02C-CDF8-1748-B3BD-BA66F7E6591F}" sibTransId="{48DD5A5E-D72B-B14E-B85E-7692E71471D2}"/>
    <dgm:cxn modelId="{53BCD920-0EE4-41B0-AD05-00EDEC13DCAB}" type="presOf" srcId="{634D2A98-7FB3-4C91-B3CF-4B986B30DD6C}" destId="{4F66E3DF-DEF6-9B4C-A6EA-B5E5D77B7232}" srcOrd="0" destOrd="8" presId="urn:microsoft.com/office/officeart/2005/8/layout/vList2"/>
    <dgm:cxn modelId="{E98F442B-5A7B-1C4A-A954-015B8AC5C6D9}" type="presOf" srcId="{B6257CEC-47F3-1A41-B1F9-2910646EA6E3}" destId="{4F66E3DF-DEF6-9B4C-A6EA-B5E5D77B7232}" srcOrd="0" destOrd="9" presId="urn:microsoft.com/office/officeart/2005/8/layout/vList2"/>
    <dgm:cxn modelId="{3C33A62B-D006-492F-81AD-C5227030B275}" srcId="{C2697797-6297-1F49-A7B1-8A9D01BED425}" destId="{2BC9C34A-249D-4B27-AC58-8CD8E350917C}" srcOrd="3" destOrd="0" parTransId="{5B67DC10-4E6D-47A9-A4F8-E42CD26DE622}" sibTransId="{2FB2C90F-83A0-4436-8791-7DC0BBA8D817}"/>
    <dgm:cxn modelId="{29FFEA2F-6999-4A13-AE6B-19B0F6A16BDA}" srcId="{C2697797-6297-1F49-A7B1-8A9D01BED425}" destId="{5D9CF7C0-67DC-4CAE-81F5-342BE44840FD}" srcOrd="2" destOrd="0" parTransId="{89050583-B74F-4037-9135-F39D7D72CE49}" sibTransId="{EB4BEF7A-3B13-4476-AFFE-08FA33727664}"/>
    <dgm:cxn modelId="{C8348E38-88F3-B34E-BCAF-EFB6314D3156}" type="presOf" srcId="{7CB8328F-F69B-0843-B1D8-1994952F7AEA}" destId="{4F66E3DF-DEF6-9B4C-A6EA-B5E5D77B7232}" srcOrd="0" destOrd="1" presId="urn:microsoft.com/office/officeart/2005/8/layout/vList2"/>
    <dgm:cxn modelId="{9CA9C843-3127-C64F-A3DC-000F1FB18D2D}" srcId="{C2697797-6297-1F49-A7B1-8A9D01BED425}" destId="{F713FB20-1141-DC4B-99ED-04B5578E0667}" srcOrd="7" destOrd="0" parTransId="{74CFCAA7-EA5A-8D4C-8E21-64522C595617}" sibTransId="{9A71DD4E-5221-A149-B05C-7538DB7B4577}"/>
    <dgm:cxn modelId="{E4406158-21CE-3D4E-A3C9-2EC23F6FD55C}" type="presOf" srcId="{A49746FC-05B1-A04A-99E2-BD158085ED9D}" destId="{4F66E3DF-DEF6-9B4C-A6EA-B5E5D77B7232}" srcOrd="0" destOrd="6" presId="urn:microsoft.com/office/officeart/2005/8/layout/vList2"/>
    <dgm:cxn modelId="{8D9C385D-6BB1-CD4C-9257-E73A08946BF0}" type="presOf" srcId="{9D865380-2D37-5E4B-B5B9-95A56DFE6147}" destId="{4F66E3DF-DEF6-9B4C-A6EA-B5E5D77B7232}" srcOrd="0" destOrd="5" presId="urn:microsoft.com/office/officeart/2005/8/layout/vList2"/>
    <dgm:cxn modelId="{5119CF5E-857C-9445-88A1-C3EAFAC2D2DF}" srcId="{C2697797-6297-1F49-A7B1-8A9D01BED425}" destId="{E632046A-4041-6448-A8E6-B0643F163713}" srcOrd="0" destOrd="0" parTransId="{C45DDAE8-4519-654A-9ED1-56E8AB745858}" sibTransId="{FA995F63-AE0E-DE40-B234-AECFB0190F6D}"/>
    <dgm:cxn modelId="{DAE62960-B326-494C-A6B5-29BB33983486}" type="presOf" srcId="{420E26E0-0DFC-4F44-ABAB-446603494442}" destId="{4F66E3DF-DEF6-9B4C-A6EA-B5E5D77B7232}" srcOrd="0" destOrd="4" presId="urn:microsoft.com/office/officeart/2005/8/layout/vList2"/>
    <dgm:cxn modelId="{CE654D60-E6B0-409B-ABFC-B2A91AE455AC}" type="presOf" srcId="{5D9CF7C0-67DC-4CAE-81F5-342BE44840FD}" destId="{4F66E3DF-DEF6-9B4C-A6EA-B5E5D77B7232}" srcOrd="0" destOrd="2" presId="urn:microsoft.com/office/officeart/2005/8/layout/vList2"/>
    <dgm:cxn modelId="{97A1A287-D7BC-4B17-A9DE-1A745EC6AC43}" srcId="{C2697797-6297-1F49-A7B1-8A9D01BED425}" destId="{634D2A98-7FB3-4C91-B3CF-4B986B30DD6C}" srcOrd="8" destOrd="0" parTransId="{8F3D96D8-3047-4E5E-A571-E74E61EEB393}" sibTransId="{E0F20CCB-F4E8-4669-96BB-D97CCA3167DF}"/>
    <dgm:cxn modelId="{0C326D8E-1DFC-6944-B360-34A36800E630}" type="presOf" srcId="{C2697797-6297-1F49-A7B1-8A9D01BED425}" destId="{3C7A2507-DB6F-654E-8CA5-5341A72658DC}" srcOrd="0" destOrd="0" presId="urn:microsoft.com/office/officeart/2005/8/layout/vList2"/>
    <dgm:cxn modelId="{DF536C98-C8D4-2645-A007-5FE50A743D20}" srcId="{C2628D78-9E35-9B43-9F53-9CE70BC867AB}" destId="{C2697797-6297-1F49-A7B1-8A9D01BED425}" srcOrd="1" destOrd="0" parTransId="{C3897EA7-5F27-EE43-B74C-C7A024951286}" sibTransId="{68CA686A-BB70-774A-9DCD-41F9A27E64AB}"/>
    <dgm:cxn modelId="{34BB6D9B-BDED-E845-8141-1C0EC11A4B0C}" srcId="{C2628D78-9E35-9B43-9F53-9CE70BC867AB}" destId="{4D1E5056-0350-8C43-8C3D-4615D918449C}" srcOrd="0" destOrd="0" parTransId="{74654EF0-366C-BD4D-B605-50D4BB6103CB}" sibTransId="{DD311EDA-6F21-1949-BC5A-686137654EB6}"/>
    <dgm:cxn modelId="{C392719F-3487-6A40-804D-94667DE95999}" type="presOf" srcId="{4D1E5056-0350-8C43-8C3D-4615D918449C}" destId="{470A2B9F-E304-B640-935F-D144625374E9}" srcOrd="0" destOrd="0" presId="urn:microsoft.com/office/officeart/2005/8/layout/vList2"/>
    <dgm:cxn modelId="{2ABA5EA5-D5BA-4492-B8A9-62578C385271}" srcId="{C2697797-6297-1F49-A7B1-8A9D01BED425}" destId="{420E26E0-0DFC-4F44-ABAB-446603494442}" srcOrd="4" destOrd="0" parTransId="{E5E2EB7A-D9C8-4A71-814D-04C6971343D9}" sibTransId="{46A944E2-E749-44CD-A96B-4B6E36051884}"/>
    <dgm:cxn modelId="{1B7E77AB-5520-3C4D-A9CE-7EDE11A8B28E}" srcId="{C2697797-6297-1F49-A7B1-8A9D01BED425}" destId="{A49746FC-05B1-A04A-99E2-BD158085ED9D}" srcOrd="6" destOrd="0" parTransId="{BC10AAEB-4D15-5740-B65D-0E2A8CF096C9}" sibTransId="{ABE5F1FE-58C7-B34A-89C6-1D71CCA53AE7}"/>
    <dgm:cxn modelId="{C2DD99AF-BAA0-7545-8C4D-BAE56ABBE412}" type="presOf" srcId="{E632046A-4041-6448-A8E6-B0643F163713}" destId="{4F66E3DF-DEF6-9B4C-A6EA-B5E5D77B7232}" srcOrd="0" destOrd="0" presId="urn:microsoft.com/office/officeart/2005/8/layout/vList2"/>
    <dgm:cxn modelId="{B9D531B0-1F12-BB4D-AF76-544A9291F46D}" type="presOf" srcId="{C2628D78-9E35-9B43-9F53-9CE70BC867AB}" destId="{C6CC25BD-0070-6148-8C9F-6D2C2167DE96}" srcOrd="0" destOrd="0" presId="urn:microsoft.com/office/officeart/2005/8/layout/vList2"/>
    <dgm:cxn modelId="{38CB5DBE-1D63-CA40-AA77-316D5BFF5E30}" type="presOf" srcId="{F713FB20-1141-DC4B-99ED-04B5578E0667}" destId="{4F66E3DF-DEF6-9B4C-A6EA-B5E5D77B7232}" srcOrd="0" destOrd="7" presId="urn:microsoft.com/office/officeart/2005/8/layout/vList2"/>
    <dgm:cxn modelId="{3F95E8BE-45B5-46D1-BB01-B38CB201099A}" type="presOf" srcId="{2BC9C34A-249D-4B27-AC58-8CD8E350917C}" destId="{4F66E3DF-DEF6-9B4C-A6EA-B5E5D77B7232}" srcOrd="0" destOrd="3" presId="urn:microsoft.com/office/officeart/2005/8/layout/vList2"/>
    <dgm:cxn modelId="{A81A12C0-B10A-4910-91E1-192D206B920E}" type="presOf" srcId="{2157C228-3633-4394-88DE-D2EF9DA74D16}" destId="{D3649957-F2D7-481F-B949-698147C72E76}" srcOrd="0" destOrd="0" presId="urn:microsoft.com/office/officeart/2005/8/layout/vList2"/>
    <dgm:cxn modelId="{454A27C0-0D48-3D4E-A14B-0F0D8563ED42}" srcId="{C2697797-6297-1F49-A7B1-8A9D01BED425}" destId="{9D865380-2D37-5E4B-B5B9-95A56DFE6147}" srcOrd="5" destOrd="0" parTransId="{8C01644C-40C7-B845-B3E6-7AF2084271B1}" sibTransId="{7D33251B-6D52-FF4D-963B-FDE4CD1AAB3B}"/>
    <dgm:cxn modelId="{4F7297CC-E068-284E-AEED-34A6F0EE3912}" srcId="{C2697797-6297-1F49-A7B1-8A9D01BED425}" destId="{B6257CEC-47F3-1A41-B1F9-2910646EA6E3}" srcOrd="9" destOrd="0" parTransId="{1B16D1A6-6F4D-7F49-9787-5375BF2B0873}" sibTransId="{DE354980-F1A3-2B4E-88EA-F48B4E29C15A}"/>
    <dgm:cxn modelId="{2975D2F6-62E3-4D62-92D0-823D3F0E61CF}" srcId="{C2628D78-9E35-9B43-9F53-9CE70BC867AB}" destId="{2157C228-3633-4394-88DE-D2EF9DA74D16}" srcOrd="2" destOrd="0" parTransId="{1CF1B9DB-4764-4914-8404-05FE6AAED42A}" sibTransId="{E5618754-F3A0-4A60-A357-C62D7B9714C3}"/>
    <dgm:cxn modelId="{AD80062B-5C84-0D49-8D34-7BA5D1C3AD0C}" type="presParOf" srcId="{C6CC25BD-0070-6148-8C9F-6D2C2167DE96}" destId="{470A2B9F-E304-B640-935F-D144625374E9}" srcOrd="0" destOrd="0" presId="urn:microsoft.com/office/officeart/2005/8/layout/vList2"/>
    <dgm:cxn modelId="{5AF65B60-C76D-5E4A-84B2-6D56B9D99A56}" type="presParOf" srcId="{C6CC25BD-0070-6148-8C9F-6D2C2167DE96}" destId="{158534BD-5309-1047-B8B5-9768ACEA5528}" srcOrd="1" destOrd="0" presId="urn:microsoft.com/office/officeart/2005/8/layout/vList2"/>
    <dgm:cxn modelId="{A7B27909-74D8-0F40-87A0-72213328AB4D}" type="presParOf" srcId="{C6CC25BD-0070-6148-8C9F-6D2C2167DE96}" destId="{3C7A2507-DB6F-654E-8CA5-5341A72658DC}" srcOrd="2" destOrd="0" presId="urn:microsoft.com/office/officeart/2005/8/layout/vList2"/>
    <dgm:cxn modelId="{377E4228-0CCF-FA4D-A74A-F0F2C31F0AA9}" type="presParOf" srcId="{C6CC25BD-0070-6148-8C9F-6D2C2167DE96}" destId="{4F66E3DF-DEF6-9B4C-A6EA-B5E5D77B7232}" srcOrd="3" destOrd="0" presId="urn:microsoft.com/office/officeart/2005/8/layout/vList2"/>
    <dgm:cxn modelId="{C8D133ED-A14C-461F-A0B3-AC6626B39A7C}" type="presParOf" srcId="{C6CC25BD-0070-6148-8C9F-6D2C2167DE96}" destId="{D3649957-F2D7-481F-B949-698147C72E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7BE8C0-5BF4-494E-814C-75A475393D6C}" type="doc">
      <dgm:prSet loTypeId="urn:microsoft.com/office/officeart/2005/8/layout/hList1" loCatId="list" qsTypeId="urn:microsoft.com/office/officeart/2005/8/quickstyle/3d1" qsCatId="3D" csTypeId="urn:microsoft.com/office/officeart/2005/8/colors/accent6_2" csCatId="accent6" phldr="1"/>
      <dgm:spPr/>
      <dgm:t>
        <a:bodyPr/>
        <a:lstStyle/>
        <a:p>
          <a:endParaRPr lang="en-US"/>
        </a:p>
      </dgm:t>
    </dgm:pt>
    <dgm:pt modelId="{949477AE-7CE6-C743-A8BD-3B5B5F5EE717}">
      <dgm:prSet/>
      <dgm:spPr>
        <a:solidFill>
          <a:srgbClr val="006747"/>
        </a:solidFill>
      </dgm:spPr>
      <dgm:t>
        <a:bodyPr/>
        <a:lstStyle/>
        <a:p>
          <a:r>
            <a:rPr lang="en-US" dirty="0"/>
            <a:t>Easily integrate one of four graduate certificates into your program of study:</a:t>
          </a:r>
        </a:p>
      </dgm:t>
    </dgm:pt>
    <dgm:pt modelId="{CD060180-5191-1C4B-9AC7-0B73CB825FBF}" type="parTrans" cxnId="{47727842-5900-9149-BC99-CA63E8F86298}">
      <dgm:prSet/>
      <dgm:spPr/>
      <dgm:t>
        <a:bodyPr/>
        <a:lstStyle/>
        <a:p>
          <a:endParaRPr lang="en-US"/>
        </a:p>
      </dgm:t>
    </dgm:pt>
    <dgm:pt modelId="{73887A51-14E5-534C-AFEB-05D1B56EEBB9}" type="sibTrans" cxnId="{47727842-5900-9149-BC99-CA63E8F86298}">
      <dgm:prSet/>
      <dgm:spPr/>
      <dgm:t>
        <a:bodyPr/>
        <a:lstStyle/>
        <a:p>
          <a:endParaRPr lang="en-US"/>
        </a:p>
      </dgm:t>
    </dgm:pt>
    <dgm:pt modelId="{243ECD9C-7E0E-C741-918C-0E62DEFBD396}">
      <dgm:prSet/>
      <dgm:spPr/>
      <dgm:t>
        <a:bodyPr/>
        <a:lstStyle/>
        <a:p>
          <a:r>
            <a:rPr lang="en-US" b="1" dirty="0"/>
            <a:t>Children’s Mental Health</a:t>
          </a:r>
          <a:endParaRPr lang="en-US" dirty="0"/>
        </a:p>
      </dgm:t>
    </dgm:pt>
    <dgm:pt modelId="{629541EF-66AC-4D4C-B3E1-6D9527C880AA}" type="parTrans" cxnId="{A089ED7C-BCF9-7845-A7F0-6842683E3876}">
      <dgm:prSet/>
      <dgm:spPr/>
      <dgm:t>
        <a:bodyPr/>
        <a:lstStyle/>
        <a:p>
          <a:endParaRPr lang="en-US"/>
        </a:p>
      </dgm:t>
    </dgm:pt>
    <dgm:pt modelId="{37D0B66C-3333-ED48-8F1D-A5437D32B632}" type="sibTrans" cxnId="{A089ED7C-BCF9-7845-A7F0-6842683E3876}">
      <dgm:prSet/>
      <dgm:spPr/>
      <dgm:t>
        <a:bodyPr/>
        <a:lstStyle/>
        <a:p>
          <a:endParaRPr lang="en-US"/>
        </a:p>
      </dgm:t>
    </dgm:pt>
    <dgm:pt modelId="{BE30E968-C353-074F-AE09-19B653247E79}">
      <dgm:prSet/>
      <dgm:spPr/>
      <dgm:t>
        <a:bodyPr/>
        <a:lstStyle/>
        <a:p>
          <a:r>
            <a:rPr lang="en-US" b="1" dirty="0"/>
            <a:t>Positive Behavior Support</a:t>
          </a:r>
          <a:endParaRPr lang="en-US" dirty="0"/>
        </a:p>
      </dgm:t>
    </dgm:pt>
    <dgm:pt modelId="{11F20D0B-557B-8943-A434-AC7435B1F2D5}" type="parTrans" cxnId="{E20E2548-A076-FC4C-ADC9-59CE8B2AFD86}">
      <dgm:prSet/>
      <dgm:spPr/>
      <dgm:t>
        <a:bodyPr/>
        <a:lstStyle/>
        <a:p>
          <a:endParaRPr lang="en-US"/>
        </a:p>
      </dgm:t>
    </dgm:pt>
    <dgm:pt modelId="{C76BDEFE-ECA8-FE43-AEDA-22BF42A5F2F8}" type="sibTrans" cxnId="{E20E2548-A076-FC4C-ADC9-59CE8B2AFD86}">
      <dgm:prSet/>
      <dgm:spPr/>
      <dgm:t>
        <a:bodyPr/>
        <a:lstStyle/>
        <a:p>
          <a:endParaRPr lang="en-US"/>
        </a:p>
      </dgm:t>
    </dgm:pt>
    <dgm:pt modelId="{46341CB9-187C-EC44-B785-2A5BC2C0E658}">
      <dgm:prSet/>
      <dgm:spPr/>
      <dgm:t>
        <a:bodyPr/>
        <a:lstStyle/>
        <a:p>
          <a:r>
            <a:rPr lang="en-US" b="1" dirty="0"/>
            <a:t>Translational Research in Adolescent Behavioral Health</a:t>
          </a:r>
          <a:endParaRPr lang="en-US" dirty="0"/>
        </a:p>
      </dgm:t>
    </dgm:pt>
    <dgm:pt modelId="{AC53C7BD-91D8-5C4F-B556-FCE23D350B78}" type="parTrans" cxnId="{03B9E59E-9745-0840-9EAA-9C92D62CE940}">
      <dgm:prSet/>
      <dgm:spPr/>
      <dgm:t>
        <a:bodyPr/>
        <a:lstStyle/>
        <a:p>
          <a:endParaRPr lang="en-US"/>
        </a:p>
      </dgm:t>
    </dgm:pt>
    <dgm:pt modelId="{A2D87928-812F-AD4C-8D76-E23E9C40C77B}" type="sibTrans" cxnId="{03B9E59E-9745-0840-9EAA-9C92D62CE940}">
      <dgm:prSet/>
      <dgm:spPr/>
      <dgm:t>
        <a:bodyPr/>
        <a:lstStyle/>
        <a:p>
          <a:endParaRPr lang="en-US"/>
        </a:p>
      </dgm:t>
    </dgm:pt>
    <dgm:pt modelId="{076A40D1-3AD0-554D-9A26-2CCE1FC40250}">
      <dgm:prSet/>
      <dgm:spPr/>
      <dgm:t>
        <a:bodyPr/>
        <a:lstStyle/>
        <a:p>
          <a:r>
            <a:rPr lang="en-US" b="1" dirty="0"/>
            <a:t>Addiction &amp; Substance Abuse Counseling</a:t>
          </a:r>
          <a:endParaRPr lang="en-US" dirty="0"/>
        </a:p>
      </dgm:t>
    </dgm:pt>
    <dgm:pt modelId="{94498EF6-F732-234F-B628-FF4C7FD75C2A}" type="parTrans" cxnId="{6B098BDE-DB72-EE49-84AF-5B0C86DD02BB}">
      <dgm:prSet/>
      <dgm:spPr/>
      <dgm:t>
        <a:bodyPr/>
        <a:lstStyle/>
        <a:p>
          <a:endParaRPr lang="en-US"/>
        </a:p>
      </dgm:t>
    </dgm:pt>
    <dgm:pt modelId="{E0EE5051-0C7F-E444-ACE9-8F4FCD68ACC1}" type="sibTrans" cxnId="{6B098BDE-DB72-EE49-84AF-5B0C86DD02BB}">
      <dgm:prSet/>
      <dgm:spPr/>
      <dgm:t>
        <a:bodyPr/>
        <a:lstStyle/>
        <a:p>
          <a:endParaRPr lang="en-US"/>
        </a:p>
      </dgm:t>
    </dgm:pt>
    <dgm:pt modelId="{23684916-877C-2E4B-9F24-D68FF7286C17}" type="pres">
      <dgm:prSet presAssocID="{7E7BE8C0-5BF4-494E-814C-75A475393D6C}" presName="Name0" presStyleCnt="0">
        <dgm:presLayoutVars>
          <dgm:dir/>
          <dgm:animLvl val="lvl"/>
          <dgm:resizeHandles val="exact"/>
        </dgm:presLayoutVars>
      </dgm:prSet>
      <dgm:spPr/>
    </dgm:pt>
    <dgm:pt modelId="{DE393647-200B-3640-8BD9-BC2E44009D05}" type="pres">
      <dgm:prSet presAssocID="{949477AE-7CE6-C743-A8BD-3B5B5F5EE717}" presName="composite" presStyleCnt="0"/>
      <dgm:spPr/>
    </dgm:pt>
    <dgm:pt modelId="{3BB02708-05A7-CE46-85D6-03DE6F095D9B}" type="pres">
      <dgm:prSet presAssocID="{949477AE-7CE6-C743-A8BD-3B5B5F5EE717}" presName="parTx" presStyleLbl="alignNode1" presStyleIdx="0" presStyleCnt="1">
        <dgm:presLayoutVars>
          <dgm:chMax val="0"/>
          <dgm:chPref val="0"/>
          <dgm:bulletEnabled val="1"/>
        </dgm:presLayoutVars>
      </dgm:prSet>
      <dgm:spPr/>
    </dgm:pt>
    <dgm:pt modelId="{46686102-FAA2-2C48-BCEF-BE0D986B8124}" type="pres">
      <dgm:prSet presAssocID="{949477AE-7CE6-C743-A8BD-3B5B5F5EE717}" presName="desTx" presStyleLbl="alignAccFollowNode1" presStyleIdx="0" presStyleCnt="1" custLinFactNeighborX="-40470" custLinFactNeighborY="2200">
        <dgm:presLayoutVars>
          <dgm:bulletEnabled val="1"/>
        </dgm:presLayoutVars>
      </dgm:prSet>
      <dgm:spPr/>
    </dgm:pt>
  </dgm:ptLst>
  <dgm:cxnLst>
    <dgm:cxn modelId="{CA6BA70E-6F2B-2C4D-99CB-9C40B7F672E8}" type="presOf" srcId="{BE30E968-C353-074F-AE09-19B653247E79}" destId="{46686102-FAA2-2C48-BCEF-BE0D986B8124}" srcOrd="0" destOrd="1" presId="urn:microsoft.com/office/officeart/2005/8/layout/hList1"/>
    <dgm:cxn modelId="{3967B932-1566-1446-A0F9-DA6666131E12}" type="presOf" srcId="{243ECD9C-7E0E-C741-918C-0E62DEFBD396}" destId="{46686102-FAA2-2C48-BCEF-BE0D986B8124}" srcOrd="0" destOrd="0" presId="urn:microsoft.com/office/officeart/2005/8/layout/hList1"/>
    <dgm:cxn modelId="{F3AB0F39-4309-D744-B893-DA0D61A3382C}" type="presOf" srcId="{7E7BE8C0-5BF4-494E-814C-75A475393D6C}" destId="{23684916-877C-2E4B-9F24-D68FF7286C17}" srcOrd="0" destOrd="0" presId="urn:microsoft.com/office/officeart/2005/8/layout/hList1"/>
    <dgm:cxn modelId="{47727842-5900-9149-BC99-CA63E8F86298}" srcId="{7E7BE8C0-5BF4-494E-814C-75A475393D6C}" destId="{949477AE-7CE6-C743-A8BD-3B5B5F5EE717}" srcOrd="0" destOrd="0" parTransId="{CD060180-5191-1C4B-9AC7-0B73CB825FBF}" sibTransId="{73887A51-14E5-534C-AFEB-05D1B56EEBB9}"/>
    <dgm:cxn modelId="{E20E2548-A076-FC4C-ADC9-59CE8B2AFD86}" srcId="{949477AE-7CE6-C743-A8BD-3B5B5F5EE717}" destId="{BE30E968-C353-074F-AE09-19B653247E79}" srcOrd="1" destOrd="0" parTransId="{11F20D0B-557B-8943-A434-AC7435B1F2D5}" sibTransId="{C76BDEFE-ECA8-FE43-AEDA-22BF42A5F2F8}"/>
    <dgm:cxn modelId="{B9FF0E73-A074-2F41-B43D-D41272E82EF8}" type="presOf" srcId="{949477AE-7CE6-C743-A8BD-3B5B5F5EE717}" destId="{3BB02708-05A7-CE46-85D6-03DE6F095D9B}" srcOrd="0" destOrd="0" presId="urn:microsoft.com/office/officeart/2005/8/layout/hList1"/>
    <dgm:cxn modelId="{A089ED7C-BCF9-7845-A7F0-6842683E3876}" srcId="{949477AE-7CE6-C743-A8BD-3B5B5F5EE717}" destId="{243ECD9C-7E0E-C741-918C-0E62DEFBD396}" srcOrd="0" destOrd="0" parTransId="{629541EF-66AC-4D4C-B3E1-6D9527C880AA}" sibTransId="{37D0B66C-3333-ED48-8F1D-A5437D32B632}"/>
    <dgm:cxn modelId="{846C807D-3436-1947-AD86-E3E89A3EF6CF}" type="presOf" srcId="{46341CB9-187C-EC44-B785-2A5BC2C0E658}" destId="{46686102-FAA2-2C48-BCEF-BE0D986B8124}" srcOrd="0" destOrd="2" presId="urn:microsoft.com/office/officeart/2005/8/layout/hList1"/>
    <dgm:cxn modelId="{03B9E59E-9745-0840-9EAA-9C92D62CE940}" srcId="{949477AE-7CE6-C743-A8BD-3B5B5F5EE717}" destId="{46341CB9-187C-EC44-B785-2A5BC2C0E658}" srcOrd="2" destOrd="0" parTransId="{AC53C7BD-91D8-5C4F-B556-FCE23D350B78}" sibTransId="{A2D87928-812F-AD4C-8D76-E23E9C40C77B}"/>
    <dgm:cxn modelId="{6B098BDE-DB72-EE49-84AF-5B0C86DD02BB}" srcId="{949477AE-7CE6-C743-A8BD-3B5B5F5EE717}" destId="{076A40D1-3AD0-554D-9A26-2CCE1FC40250}" srcOrd="3" destOrd="0" parTransId="{94498EF6-F732-234F-B628-FF4C7FD75C2A}" sibTransId="{E0EE5051-0C7F-E444-ACE9-8F4FCD68ACC1}"/>
    <dgm:cxn modelId="{5B9C71E9-4CC0-DD4A-99E0-397E3143F184}" type="presOf" srcId="{076A40D1-3AD0-554D-9A26-2CCE1FC40250}" destId="{46686102-FAA2-2C48-BCEF-BE0D986B8124}" srcOrd="0" destOrd="3" presId="urn:microsoft.com/office/officeart/2005/8/layout/hList1"/>
    <dgm:cxn modelId="{81278896-40C5-A640-9AF6-6078A212D401}" type="presParOf" srcId="{23684916-877C-2E4B-9F24-D68FF7286C17}" destId="{DE393647-200B-3640-8BD9-BC2E44009D05}" srcOrd="0" destOrd="0" presId="urn:microsoft.com/office/officeart/2005/8/layout/hList1"/>
    <dgm:cxn modelId="{A18DE37F-A973-B640-B186-C007256C3576}" type="presParOf" srcId="{DE393647-200B-3640-8BD9-BC2E44009D05}" destId="{3BB02708-05A7-CE46-85D6-03DE6F095D9B}" srcOrd="0" destOrd="0" presId="urn:microsoft.com/office/officeart/2005/8/layout/hList1"/>
    <dgm:cxn modelId="{536B541D-C3D2-B34B-831F-326C649E2FD9}" type="presParOf" srcId="{DE393647-200B-3640-8BD9-BC2E44009D05}" destId="{46686102-FAA2-2C48-BCEF-BE0D986B81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033C0D-D3A6-F249-A1F0-54BDDCB585EA}" type="doc">
      <dgm:prSet loTypeId="urn:microsoft.com/office/officeart/2005/8/layout/vList5" loCatId="list" qsTypeId="urn:microsoft.com/office/officeart/2005/8/quickstyle/3d1" qsCatId="3D" csTypeId="urn:microsoft.com/office/officeart/2005/8/colors/accent6_4" csCatId="accent6" phldr="1"/>
      <dgm:spPr/>
      <dgm:t>
        <a:bodyPr/>
        <a:lstStyle/>
        <a:p>
          <a:endParaRPr lang="en-US"/>
        </a:p>
      </dgm:t>
    </dgm:pt>
    <dgm:pt modelId="{40211E6B-1F1C-4D4E-AC64-75F2AA560206}">
      <dgm:prSet/>
      <dgm:spPr>
        <a:solidFill>
          <a:srgbClr val="006747"/>
        </a:solidFill>
      </dgm:spPr>
      <dgm:t>
        <a:bodyPr/>
        <a:lstStyle/>
        <a:p>
          <a:r>
            <a:rPr lang="en-US" b="1" dirty="0"/>
            <a:t>Thesis Track</a:t>
          </a:r>
          <a:endParaRPr lang="en-US" dirty="0"/>
        </a:p>
      </dgm:t>
    </dgm:pt>
    <dgm:pt modelId="{F2E9C325-2061-D643-9D47-DEDE8B213775}" type="parTrans" cxnId="{9A948434-9654-084A-8BCD-91F6FFCC08E2}">
      <dgm:prSet/>
      <dgm:spPr/>
      <dgm:t>
        <a:bodyPr/>
        <a:lstStyle/>
        <a:p>
          <a:endParaRPr lang="en-US"/>
        </a:p>
      </dgm:t>
    </dgm:pt>
    <dgm:pt modelId="{3238030D-39DB-8C45-AB4B-78601812B52B}" type="sibTrans" cxnId="{9A948434-9654-084A-8BCD-91F6FFCC08E2}">
      <dgm:prSet/>
      <dgm:spPr/>
      <dgm:t>
        <a:bodyPr/>
        <a:lstStyle/>
        <a:p>
          <a:endParaRPr lang="en-US"/>
        </a:p>
      </dgm:t>
    </dgm:pt>
    <dgm:pt modelId="{08667C60-BF86-8D4B-A844-3705C4A9EDAD}">
      <dgm:prSet/>
      <dgm:spPr>
        <a:solidFill>
          <a:srgbClr val="ECEAD1">
            <a:alpha val="90000"/>
          </a:srgbClr>
        </a:solidFill>
      </dgm:spPr>
      <dgm:t>
        <a:bodyPr/>
        <a:lstStyle/>
        <a:p>
          <a:r>
            <a:rPr lang="en-US" dirty="0"/>
            <a:t>6 credit hours over two semesters</a:t>
          </a:r>
        </a:p>
      </dgm:t>
    </dgm:pt>
    <dgm:pt modelId="{54C8B061-ABFA-5048-AFAB-1DD64A508036}" type="parTrans" cxnId="{960C68D4-ACAC-BA48-A2D9-3BB1991FEB6A}">
      <dgm:prSet/>
      <dgm:spPr/>
      <dgm:t>
        <a:bodyPr/>
        <a:lstStyle/>
        <a:p>
          <a:endParaRPr lang="en-US"/>
        </a:p>
      </dgm:t>
    </dgm:pt>
    <dgm:pt modelId="{594F34D0-AA00-AB4C-85C8-7BBBDF37A2FC}" type="sibTrans" cxnId="{960C68D4-ACAC-BA48-A2D9-3BB1991FEB6A}">
      <dgm:prSet/>
      <dgm:spPr/>
      <dgm:t>
        <a:bodyPr/>
        <a:lstStyle/>
        <a:p>
          <a:endParaRPr lang="en-US"/>
        </a:p>
      </dgm:t>
    </dgm:pt>
    <dgm:pt modelId="{ACA1E1C1-12DD-9F48-85F6-74B9EAB01068}">
      <dgm:prSet/>
      <dgm:spPr>
        <a:solidFill>
          <a:srgbClr val="ECEAD1">
            <a:alpha val="90000"/>
          </a:srgbClr>
        </a:solidFill>
      </dgm:spPr>
      <dgm:t>
        <a:bodyPr/>
        <a:lstStyle/>
        <a:p>
          <a:r>
            <a:rPr lang="en-US" dirty="0"/>
            <a:t>Original research designed and conducted by the student under the supervision of a faculty advisor</a:t>
          </a:r>
        </a:p>
      </dgm:t>
    </dgm:pt>
    <dgm:pt modelId="{289AA1C6-8C0E-CE40-9A91-E20FCFA3469F}" type="parTrans" cxnId="{07CBDD0E-6397-4547-AC6D-A63F0B52C028}">
      <dgm:prSet/>
      <dgm:spPr/>
      <dgm:t>
        <a:bodyPr/>
        <a:lstStyle/>
        <a:p>
          <a:endParaRPr lang="en-US"/>
        </a:p>
      </dgm:t>
    </dgm:pt>
    <dgm:pt modelId="{7B4D5D1F-5E2E-8547-A799-446078C6A9BA}" type="sibTrans" cxnId="{07CBDD0E-6397-4547-AC6D-A63F0B52C028}">
      <dgm:prSet/>
      <dgm:spPr/>
      <dgm:t>
        <a:bodyPr/>
        <a:lstStyle/>
        <a:p>
          <a:endParaRPr lang="en-US"/>
        </a:p>
      </dgm:t>
    </dgm:pt>
    <dgm:pt modelId="{D4EDC000-E691-BA45-B135-024C68AC4ABC}">
      <dgm:prSet/>
      <dgm:spPr>
        <a:solidFill>
          <a:srgbClr val="ECEAD1">
            <a:alpha val="90000"/>
          </a:srgbClr>
        </a:solidFill>
      </dgm:spPr>
      <dgm:t>
        <a:bodyPr/>
        <a:lstStyle/>
        <a:p>
          <a:r>
            <a:rPr lang="en-US"/>
            <a:t>Design and propose the thesis project</a:t>
          </a:r>
        </a:p>
      </dgm:t>
    </dgm:pt>
    <dgm:pt modelId="{F1FED9A5-DCC4-8445-874C-2A4BDCFBCB49}" type="parTrans" cxnId="{D2E9345A-F3F1-BC4D-9461-FFE413C31AA1}">
      <dgm:prSet/>
      <dgm:spPr/>
      <dgm:t>
        <a:bodyPr/>
        <a:lstStyle/>
        <a:p>
          <a:endParaRPr lang="en-US"/>
        </a:p>
      </dgm:t>
    </dgm:pt>
    <dgm:pt modelId="{E922C272-D1DD-9647-8210-EFCC86056DD5}" type="sibTrans" cxnId="{D2E9345A-F3F1-BC4D-9461-FFE413C31AA1}">
      <dgm:prSet/>
      <dgm:spPr/>
      <dgm:t>
        <a:bodyPr/>
        <a:lstStyle/>
        <a:p>
          <a:endParaRPr lang="en-US"/>
        </a:p>
      </dgm:t>
    </dgm:pt>
    <dgm:pt modelId="{A06121DE-8E8C-BD4B-A4C9-A53256F7F2F3}">
      <dgm:prSet/>
      <dgm:spPr>
        <a:solidFill>
          <a:srgbClr val="ECEAD1">
            <a:alpha val="90000"/>
          </a:srgbClr>
        </a:solidFill>
      </dgm:spPr>
      <dgm:t>
        <a:bodyPr/>
        <a:lstStyle/>
        <a:p>
          <a:r>
            <a:rPr lang="en-US"/>
            <a:t>Collect and analyze data and write the thesis document </a:t>
          </a:r>
        </a:p>
      </dgm:t>
    </dgm:pt>
    <dgm:pt modelId="{A2A064DE-C425-1440-995F-AC288AAFE328}" type="parTrans" cxnId="{3BD01060-609D-1A4E-9866-D4EE493C635F}">
      <dgm:prSet/>
      <dgm:spPr/>
      <dgm:t>
        <a:bodyPr/>
        <a:lstStyle/>
        <a:p>
          <a:endParaRPr lang="en-US"/>
        </a:p>
      </dgm:t>
    </dgm:pt>
    <dgm:pt modelId="{62BD37B4-29AC-1A43-9247-48D26E6ECDFF}" type="sibTrans" cxnId="{3BD01060-609D-1A4E-9866-D4EE493C635F}">
      <dgm:prSet/>
      <dgm:spPr/>
      <dgm:t>
        <a:bodyPr/>
        <a:lstStyle/>
        <a:p>
          <a:endParaRPr lang="en-US"/>
        </a:p>
      </dgm:t>
    </dgm:pt>
    <dgm:pt modelId="{7453ACC4-E6E1-F84F-AFBC-B42F9768C009}">
      <dgm:prSet/>
      <dgm:spPr>
        <a:solidFill>
          <a:srgbClr val="ECEAD1">
            <a:alpha val="90000"/>
          </a:srgbClr>
        </a:solidFill>
      </dgm:spPr>
      <dgm:t>
        <a:bodyPr/>
        <a:lstStyle/>
        <a:p>
          <a:r>
            <a:rPr lang="en-US"/>
            <a:t>Defend the study before a faculty committee</a:t>
          </a:r>
        </a:p>
      </dgm:t>
    </dgm:pt>
    <dgm:pt modelId="{4B578D53-4826-A94E-8FAF-418EAEC38064}" type="parTrans" cxnId="{3601A7CA-4B22-FF45-8350-306D6A0EDA92}">
      <dgm:prSet/>
      <dgm:spPr/>
      <dgm:t>
        <a:bodyPr/>
        <a:lstStyle/>
        <a:p>
          <a:endParaRPr lang="en-US"/>
        </a:p>
      </dgm:t>
    </dgm:pt>
    <dgm:pt modelId="{CCB13207-EBE1-CE4E-B981-115D4217E0BE}" type="sibTrans" cxnId="{3601A7CA-4B22-FF45-8350-306D6A0EDA92}">
      <dgm:prSet/>
      <dgm:spPr/>
      <dgm:t>
        <a:bodyPr/>
        <a:lstStyle/>
        <a:p>
          <a:endParaRPr lang="en-US"/>
        </a:p>
      </dgm:t>
    </dgm:pt>
    <dgm:pt modelId="{DB479D80-34BC-5B41-AC57-F13681E16A05}" type="pres">
      <dgm:prSet presAssocID="{F6033C0D-D3A6-F249-A1F0-54BDDCB585EA}" presName="Name0" presStyleCnt="0">
        <dgm:presLayoutVars>
          <dgm:dir/>
          <dgm:animLvl val="lvl"/>
          <dgm:resizeHandles val="exact"/>
        </dgm:presLayoutVars>
      </dgm:prSet>
      <dgm:spPr/>
    </dgm:pt>
    <dgm:pt modelId="{906844D9-B6C4-8E44-895B-75C389F12D79}" type="pres">
      <dgm:prSet presAssocID="{40211E6B-1F1C-4D4E-AC64-75F2AA560206}" presName="linNode" presStyleCnt="0"/>
      <dgm:spPr/>
    </dgm:pt>
    <dgm:pt modelId="{4A048EF8-A579-F148-80D4-EF5F9027CF91}" type="pres">
      <dgm:prSet presAssocID="{40211E6B-1F1C-4D4E-AC64-75F2AA560206}" presName="parentText" presStyleLbl="node1" presStyleIdx="0" presStyleCnt="1">
        <dgm:presLayoutVars>
          <dgm:chMax val="1"/>
          <dgm:bulletEnabled val="1"/>
        </dgm:presLayoutVars>
      </dgm:prSet>
      <dgm:spPr/>
    </dgm:pt>
    <dgm:pt modelId="{A3E7C30A-476E-4F41-B2F8-535E49C6F253}" type="pres">
      <dgm:prSet presAssocID="{40211E6B-1F1C-4D4E-AC64-75F2AA560206}" presName="descendantText" presStyleLbl="alignAccFollowNode1" presStyleIdx="0" presStyleCnt="1">
        <dgm:presLayoutVars>
          <dgm:bulletEnabled val="1"/>
        </dgm:presLayoutVars>
      </dgm:prSet>
      <dgm:spPr/>
    </dgm:pt>
  </dgm:ptLst>
  <dgm:cxnLst>
    <dgm:cxn modelId="{07CBDD0E-6397-4547-AC6D-A63F0B52C028}" srcId="{40211E6B-1F1C-4D4E-AC64-75F2AA560206}" destId="{ACA1E1C1-12DD-9F48-85F6-74B9EAB01068}" srcOrd="1" destOrd="0" parTransId="{289AA1C6-8C0E-CE40-9A91-E20FCFA3469F}" sibTransId="{7B4D5D1F-5E2E-8547-A799-446078C6A9BA}"/>
    <dgm:cxn modelId="{7CE7661A-9290-DF4D-95F6-6AB12C01CFA2}" type="presOf" srcId="{08667C60-BF86-8D4B-A844-3705C4A9EDAD}" destId="{A3E7C30A-476E-4F41-B2F8-535E49C6F253}" srcOrd="0" destOrd="0" presId="urn:microsoft.com/office/officeart/2005/8/layout/vList5"/>
    <dgm:cxn modelId="{75C8721E-0DFA-AD4A-99C7-9D59C8D4F04E}" type="presOf" srcId="{7453ACC4-E6E1-F84F-AFBC-B42F9768C009}" destId="{A3E7C30A-476E-4F41-B2F8-535E49C6F253}" srcOrd="0" destOrd="4" presId="urn:microsoft.com/office/officeart/2005/8/layout/vList5"/>
    <dgm:cxn modelId="{9A948434-9654-084A-8BCD-91F6FFCC08E2}" srcId="{F6033C0D-D3A6-F249-A1F0-54BDDCB585EA}" destId="{40211E6B-1F1C-4D4E-AC64-75F2AA560206}" srcOrd="0" destOrd="0" parTransId="{F2E9C325-2061-D643-9D47-DEDE8B213775}" sibTransId="{3238030D-39DB-8C45-AB4B-78601812B52B}"/>
    <dgm:cxn modelId="{D2E9345A-F3F1-BC4D-9461-FFE413C31AA1}" srcId="{40211E6B-1F1C-4D4E-AC64-75F2AA560206}" destId="{D4EDC000-E691-BA45-B135-024C68AC4ABC}" srcOrd="2" destOrd="0" parTransId="{F1FED9A5-DCC4-8445-874C-2A4BDCFBCB49}" sibTransId="{E922C272-D1DD-9647-8210-EFCC86056DD5}"/>
    <dgm:cxn modelId="{3BD01060-609D-1A4E-9866-D4EE493C635F}" srcId="{40211E6B-1F1C-4D4E-AC64-75F2AA560206}" destId="{A06121DE-8E8C-BD4B-A4C9-A53256F7F2F3}" srcOrd="3" destOrd="0" parTransId="{A2A064DE-C425-1440-995F-AC288AAFE328}" sibTransId="{62BD37B4-29AC-1A43-9247-48D26E6ECDFF}"/>
    <dgm:cxn modelId="{2E938666-B560-0D42-9D42-548619EDCD88}" type="presOf" srcId="{D4EDC000-E691-BA45-B135-024C68AC4ABC}" destId="{A3E7C30A-476E-4F41-B2F8-535E49C6F253}" srcOrd="0" destOrd="2" presId="urn:microsoft.com/office/officeart/2005/8/layout/vList5"/>
    <dgm:cxn modelId="{B4EC167D-C7B2-E14A-9B28-F4E9C807358F}" type="presOf" srcId="{ACA1E1C1-12DD-9F48-85F6-74B9EAB01068}" destId="{A3E7C30A-476E-4F41-B2F8-535E49C6F253}" srcOrd="0" destOrd="1" presId="urn:microsoft.com/office/officeart/2005/8/layout/vList5"/>
    <dgm:cxn modelId="{45CC3FA4-C852-864A-BFE8-5F122858895C}" type="presOf" srcId="{F6033C0D-D3A6-F249-A1F0-54BDDCB585EA}" destId="{DB479D80-34BC-5B41-AC57-F13681E16A05}" srcOrd="0" destOrd="0" presId="urn:microsoft.com/office/officeart/2005/8/layout/vList5"/>
    <dgm:cxn modelId="{41A183C2-2AEE-5444-ACAD-B04200ED11E7}" type="presOf" srcId="{40211E6B-1F1C-4D4E-AC64-75F2AA560206}" destId="{4A048EF8-A579-F148-80D4-EF5F9027CF91}" srcOrd="0" destOrd="0" presId="urn:microsoft.com/office/officeart/2005/8/layout/vList5"/>
    <dgm:cxn modelId="{4E5DD6C8-91C2-A243-A827-5966A4F9F420}" type="presOf" srcId="{A06121DE-8E8C-BD4B-A4C9-A53256F7F2F3}" destId="{A3E7C30A-476E-4F41-B2F8-535E49C6F253}" srcOrd="0" destOrd="3" presId="urn:microsoft.com/office/officeart/2005/8/layout/vList5"/>
    <dgm:cxn modelId="{3601A7CA-4B22-FF45-8350-306D6A0EDA92}" srcId="{40211E6B-1F1C-4D4E-AC64-75F2AA560206}" destId="{7453ACC4-E6E1-F84F-AFBC-B42F9768C009}" srcOrd="4" destOrd="0" parTransId="{4B578D53-4826-A94E-8FAF-418EAEC38064}" sibTransId="{CCB13207-EBE1-CE4E-B981-115D4217E0BE}"/>
    <dgm:cxn modelId="{960C68D4-ACAC-BA48-A2D9-3BB1991FEB6A}" srcId="{40211E6B-1F1C-4D4E-AC64-75F2AA560206}" destId="{08667C60-BF86-8D4B-A844-3705C4A9EDAD}" srcOrd="0" destOrd="0" parTransId="{54C8B061-ABFA-5048-AFAB-1DD64A508036}" sibTransId="{594F34D0-AA00-AB4C-85C8-7BBBDF37A2FC}"/>
    <dgm:cxn modelId="{9226ADDF-7260-684B-8326-EDE7C85B8698}" type="presParOf" srcId="{DB479D80-34BC-5B41-AC57-F13681E16A05}" destId="{906844D9-B6C4-8E44-895B-75C389F12D79}" srcOrd="0" destOrd="0" presId="urn:microsoft.com/office/officeart/2005/8/layout/vList5"/>
    <dgm:cxn modelId="{8F510AC2-A679-C54E-AC60-00741AAABCEF}" type="presParOf" srcId="{906844D9-B6C4-8E44-895B-75C389F12D79}" destId="{4A048EF8-A579-F148-80D4-EF5F9027CF91}" srcOrd="0" destOrd="0" presId="urn:microsoft.com/office/officeart/2005/8/layout/vList5"/>
    <dgm:cxn modelId="{04576B47-3C44-3043-A8CA-24AEC3CF5FF5}" type="presParOf" srcId="{906844D9-B6C4-8E44-895B-75C389F12D79}" destId="{A3E7C30A-476E-4F41-B2F8-535E49C6F2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033C0D-D3A6-F249-A1F0-54BDDCB585EA}" type="doc">
      <dgm:prSet loTypeId="urn:microsoft.com/office/officeart/2005/8/layout/vList5" loCatId="list" qsTypeId="urn:microsoft.com/office/officeart/2005/8/quickstyle/3d1" qsCatId="3D" csTypeId="urn:microsoft.com/office/officeart/2005/8/colors/accent6_4" csCatId="accent6" phldr="1"/>
      <dgm:spPr/>
      <dgm:t>
        <a:bodyPr/>
        <a:lstStyle/>
        <a:p>
          <a:endParaRPr lang="en-US"/>
        </a:p>
      </dgm:t>
    </dgm:pt>
    <dgm:pt modelId="{40211E6B-1F1C-4D4E-AC64-75F2AA560206}">
      <dgm:prSet/>
      <dgm:spPr>
        <a:solidFill>
          <a:srgbClr val="006747"/>
        </a:solidFill>
      </dgm:spPr>
      <dgm:t>
        <a:bodyPr/>
        <a:lstStyle/>
        <a:p>
          <a:r>
            <a:rPr lang="en-US" b="1" dirty="0"/>
            <a:t>Applied Track (FE)</a:t>
          </a:r>
          <a:endParaRPr lang="en-US" dirty="0"/>
        </a:p>
      </dgm:t>
    </dgm:pt>
    <dgm:pt modelId="{F2E9C325-2061-D643-9D47-DEDE8B213775}" type="parTrans" cxnId="{9A948434-9654-084A-8BCD-91F6FFCC08E2}">
      <dgm:prSet/>
      <dgm:spPr/>
      <dgm:t>
        <a:bodyPr/>
        <a:lstStyle/>
        <a:p>
          <a:endParaRPr lang="en-US"/>
        </a:p>
      </dgm:t>
    </dgm:pt>
    <dgm:pt modelId="{3238030D-39DB-8C45-AB4B-78601812B52B}" type="sibTrans" cxnId="{9A948434-9654-084A-8BCD-91F6FFCC08E2}">
      <dgm:prSet/>
      <dgm:spPr/>
      <dgm:t>
        <a:bodyPr/>
        <a:lstStyle/>
        <a:p>
          <a:endParaRPr lang="en-US"/>
        </a:p>
      </dgm:t>
    </dgm:pt>
    <dgm:pt modelId="{08667C60-BF86-8D4B-A844-3705C4A9EDAD}">
      <dgm:prSet/>
      <dgm:spPr>
        <a:solidFill>
          <a:srgbClr val="ECEAD1">
            <a:alpha val="90000"/>
          </a:srgbClr>
        </a:solidFill>
      </dgm:spPr>
      <dgm:t>
        <a:bodyPr/>
        <a:lstStyle/>
        <a:p>
          <a:r>
            <a:rPr lang="en-US" dirty="0"/>
            <a:t>6 credits hours over two semesters</a:t>
          </a:r>
        </a:p>
      </dgm:t>
    </dgm:pt>
    <dgm:pt modelId="{54C8B061-ABFA-5048-AFAB-1DD64A508036}" type="parTrans" cxnId="{960C68D4-ACAC-BA48-A2D9-3BB1991FEB6A}">
      <dgm:prSet/>
      <dgm:spPr/>
      <dgm:t>
        <a:bodyPr/>
        <a:lstStyle/>
        <a:p>
          <a:endParaRPr lang="en-US"/>
        </a:p>
      </dgm:t>
    </dgm:pt>
    <dgm:pt modelId="{594F34D0-AA00-AB4C-85C8-7BBBDF37A2FC}" type="sibTrans" cxnId="{960C68D4-ACAC-BA48-A2D9-3BB1991FEB6A}">
      <dgm:prSet/>
      <dgm:spPr/>
      <dgm:t>
        <a:bodyPr/>
        <a:lstStyle/>
        <a:p>
          <a:endParaRPr lang="en-US"/>
        </a:p>
      </dgm:t>
    </dgm:pt>
    <dgm:pt modelId="{F31CE921-F138-4033-A1CF-887A03CF1C9C}">
      <dgm:prSet/>
      <dgm:spPr/>
      <dgm:t>
        <a:bodyPr/>
        <a:lstStyle/>
        <a:p>
          <a:r>
            <a:rPr lang="en-US"/>
            <a:t>Work part time at an agency or organization on a child/adolescent behavioral health issue of importance to that entity and of professional interest to the student </a:t>
          </a:r>
          <a:endParaRPr lang="en-US" dirty="0"/>
        </a:p>
      </dgm:t>
    </dgm:pt>
    <dgm:pt modelId="{68596A35-3C7B-4688-91B6-90457D11DBDA}" type="parTrans" cxnId="{F0057458-8013-41E3-B8B8-767CD9DD034E}">
      <dgm:prSet/>
      <dgm:spPr/>
      <dgm:t>
        <a:bodyPr/>
        <a:lstStyle/>
        <a:p>
          <a:endParaRPr lang="en-US"/>
        </a:p>
      </dgm:t>
    </dgm:pt>
    <dgm:pt modelId="{742358F4-5493-496D-A781-8D731F2FEDFA}" type="sibTrans" cxnId="{F0057458-8013-41E3-B8B8-767CD9DD034E}">
      <dgm:prSet/>
      <dgm:spPr/>
      <dgm:t>
        <a:bodyPr/>
        <a:lstStyle/>
        <a:p>
          <a:endParaRPr lang="en-US"/>
        </a:p>
      </dgm:t>
    </dgm:pt>
    <dgm:pt modelId="{853BF5D0-27D6-4604-A2D8-52ED1A6F7EC2}">
      <dgm:prSet/>
      <dgm:spPr/>
      <dgm:t>
        <a:bodyPr/>
        <a:lstStyle/>
        <a:p>
          <a:r>
            <a:rPr lang="en-US"/>
            <a:t>Project examples: </a:t>
          </a:r>
          <a:endParaRPr lang="en-US" dirty="0"/>
        </a:p>
      </dgm:t>
    </dgm:pt>
    <dgm:pt modelId="{F1299781-F0B1-4F88-8346-8E702875EA87}" type="parTrans" cxnId="{C99E6101-5D16-48EB-ABC6-0D948105F751}">
      <dgm:prSet/>
      <dgm:spPr/>
      <dgm:t>
        <a:bodyPr/>
        <a:lstStyle/>
        <a:p>
          <a:endParaRPr lang="en-US"/>
        </a:p>
      </dgm:t>
    </dgm:pt>
    <dgm:pt modelId="{B281652E-D41F-48AA-8194-4CB55094C4C1}" type="sibTrans" cxnId="{C99E6101-5D16-48EB-ABC6-0D948105F751}">
      <dgm:prSet/>
      <dgm:spPr/>
      <dgm:t>
        <a:bodyPr/>
        <a:lstStyle/>
        <a:p>
          <a:endParaRPr lang="en-US"/>
        </a:p>
      </dgm:t>
    </dgm:pt>
    <dgm:pt modelId="{D8CCBDD4-9197-49B3-88B6-DBF9E50AE7E4}">
      <dgm:prSet/>
      <dgm:spPr/>
      <dgm:t>
        <a:bodyPr/>
        <a:lstStyle/>
        <a:p>
          <a:r>
            <a:rPr lang="en-US"/>
            <a:t>Conduct a needs assessment</a:t>
          </a:r>
          <a:endParaRPr lang="en-US" dirty="0"/>
        </a:p>
      </dgm:t>
    </dgm:pt>
    <dgm:pt modelId="{E4669F33-C96B-4C8B-AA75-7FA57E244ABA}" type="parTrans" cxnId="{FB2937C1-32B5-406C-B3FC-1446D4323700}">
      <dgm:prSet/>
      <dgm:spPr/>
      <dgm:t>
        <a:bodyPr/>
        <a:lstStyle/>
        <a:p>
          <a:endParaRPr lang="en-US"/>
        </a:p>
      </dgm:t>
    </dgm:pt>
    <dgm:pt modelId="{5E6636B3-1DF8-46F4-8192-7E8CE8C0C8A6}" type="sibTrans" cxnId="{FB2937C1-32B5-406C-B3FC-1446D4323700}">
      <dgm:prSet/>
      <dgm:spPr/>
      <dgm:t>
        <a:bodyPr/>
        <a:lstStyle/>
        <a:p>
          <a:endParaRPr lang="en-US"/>
        </a:p>
      </dgm:t>
    </dgm:pt>
    <dgm:pt modelId="{C8B57E77-6862-4128-9CDD-CD8F7E0A31A3}">
      <dgm:prSet/>
      <dgm:spPr/>
      <dgm:t>
        <a:bodyPr/>
        <a:lstStyle/>
        <a:p>
          <a:r>
            <a:rPr lang="en-US"/>
            <a:t>Develop social marketing strategies</a:t>
          </a:r>
          <a:endParaRPr lang="en-US" dirty="0"/>
        </a:p>
      </dgm:t>
    </dgm:pt>
    <dgm:pt modelId="{24A364E2-1EAF-489F-9261-97156081FBE9}" type="parTrans" cxnId="{68398F11-D4A2-4928-A9F0-287B9E09A9F2}">
      <dgm:prSet/>
      <dgm:spPr/>
      <dgm:t>
        <a:bodyPr/>
        <a:lstStyle/>
        <a:p>
          <a:endParaRPr lang="en-US"/>
        </a:p>
      </dgm:t>
    </dgm:pt>
    <dgm:pt modelId="{A9220731-E945-448C-BC25-07A2371F73C0}" type="sibTrans" cxnId="{68398F11-D4A2-4928-A9F0-287B9E09A9F2}">
      <dgm:prSet/>
      <dgm:spPr/>
      <dgm:t>
        <a:bodyPr/>
        <a:lstStyle/>
        <a:p>
          <a:endParaRPr lang="en-US"/>
        </a:p>
      </dgm:t>
    </dgm:pt>
    <dgm:pt modelId="{471ADE1B-B73D-49C8-BF48-BBB010AB96D6}">
      <dgm:prSet/>
      <dgm:spPr/>
      <dgm:t>
        <a:bodyPr/>
        <a:lstStyle/>
        <a:p>
          <a:r>
            <a:rPr lang="en-US"/>
            <a:t>Help develop a strategic plan</a:t>
          </a:r>
          <a:endParaRPr lang="en-US" dirty="0"/>
        </a:p>
      </dgm:t>
    </dgm:pt>
    <dgm:pt modelId="{43DB3EDC-2F86-4949-A45F-79AAE1A8502A}" type="parTrans" cxnId="{68D07C65-B798-49E5-8F14-0FE803B3DC57}">
      <dgm:prSet/>
      <dgm:spPr/>
      <dgm:t>
        <a:bodyPr/>
        <a:lstStyle/>
        <a:p>
          <a:endParaRPr lang="en-US"/>
        </a:p>
      </dgm:t>
    </dgm:pt>
    <dgm:pt modelId="{81AFFB1B-79D1-440E-858D-5248B3412DC9}" type="sibTrans" cxnId="{68D07C65-B798-49E5-8F14-0FE803B3DC57}">
      <dgm:prSet/>
      <dgm:spPr/>
      <dgm:t>
        <a:bodyPr/>
        <a:lstStyle/>
        <a:p>
          <a:endParaRPr lang="en-US"/>
        </a:p>
      </dgm:t>
    </dgm:pt>
    <dgm:pt modelId="{98A595B4-4616-42A7-8E21-B4F3D947F0B5}">
      <dgm:prSet/>
      <dgm:spPr/>
      <dgm:t>
        <a:bodyPr/>
        <a:lstStyle/>
        <a:p>
          <a:r>
            <a:rPr lang="en-US"/>
            <a:t>Support program development and implementation</a:t>
          </a:r>
          <a:endParaRPr lang="en-US" dirty="0"/>
        </a:p>
      </dgm:t>
    </dgm:pt>
    <dgm:pt modelId="{B37358C4-31CE-4FCB-84AE-17453BDA080B}" type="parTrans" cxnId="{F8CB5A24-0017-40D7-8FFC-BDD82F2875E6}">
      <dgm:prSet/>
      <dgm:spPr/>
      <dgm:t>
        <a:bodyPr/>
        <a:lstStyle/>
        <a:p>
          <a:endParaRPr lang="en-US"/>
        </a:p>
      </dgm:t>
    </dgm:pt>
    <dgm:pt modelId="{7D3A339B-1E84-4F85-BCA3-237084005D6C}" type="sibTrans" cxnId="{F8CB5A24-0017-40D7-8FFC-BDD82F2875E6}">
      <dgm:prSet/>
      <dgm:spPr/>
      <dgm:t>
        <a:bodyPr/>
        <a:lstStyle/>
        <a:p>
          <a:endParaRPr lang="en-US"/>
        </a:p>
      </dgm:t>
    </dgm:pt>
    <dgm:pt modelId="{1389C819-59A6-4572-8E40-673736B01EBB}">
      <dgm:prSet/>
      <dgm:spPr/>
      <dgm:t>
        <a:bodyPr/>
        <a:lstStyle/>
        <a:p>
          <a:r>
            <a:rPr lang="en-US" dirty="0"/>
            <a:t>Conduct community-based research and evaluation</a:t>
          </a:r>
        </a:p>
      </dgm:t>
    </dgm:pt>
    <dgm:pt modelId="{F2DA3DA8-F7B6-45EE-BE2C-6A5837BE7F6C}" type="parTrans" cxnId="{4EB6F8DA-53A0-49A3-8C56-0E3CBA6DDB13}">
      <dgm:prSet/>
      <dgm:spPr/>
      <dgm:t>
        <a:bodyPr/>
        <a:lstStyle/>
        <a:p>
          <a:endParaRPr lang="en-US"/>
        </a:p>
      </dgm:t>
    </dgm:pt>
    <dgm:pt modelId="{A0E92129-B32B-43C6-9947-8EAB13585199}" type="sibTrans" cxnId="{4EB6F8DA-53A0-49A3-8C56-0E3CBA6DDB13}">
      <dgm:prSet/>
      <dgm:spPr/>
      <dgm:t>
        <a:bodyPr/>
        <a:lstStyle/>
        <a:p>
          <a:endParaRPr lang="en-US"/>
        </a:p>
      </dgm:t>
    </dgm:pt>
    <dgm:pt modelId="{DB479D80-34BC-5B41-AC57-F13681E16A05}" type="pres">
      <dgm:prSet presAssocID="{F6033C0D-D3A6-F249-A1F0-54BDDCB585EA}" presName="Name0" presStyleCnt="0">
        <dgm:presLayoutVars>
          <dgm:dir/>
          <dgm:animLvl val="lvl"/>
          <dgm:resizeHandles val="exact"/>
        </dgm:presLayoutVars>
      </dgm:prSet>
      <dgm:spPr/>
    </dgm:pt>
    <dgm:pt modelId="{906844D9-B6C4-8E44-895B-75C389F12D79}" type="pres">
      <dgm:prSet presAssocID="{40211E6B-1F1C-4D4E-AC64-75F2AA560206}" presName="linNode" presStyleCnt="0"/>
      <dgm:spPr/>
    </dgm:pt>
    <dgm:pt modelId="{4A048EF8-A579-F148-80D4-EF5F9027CF91}" type="pres">
      <dgm:prSet presAssocID="{40211E6B-1F1C-4D4E-AC64-75F2AA560206}" presName="parentText" presStyleLbl="node1" presStyleIdx="0" presStyleCnt="1">
        <dgm:presLayoutVars>
          <dgm:chMax val="1"/>
          <dgm:bulletEnabled val="1"/>
        </dgm:presLayoutVars>
      </dgm:prSet>
      <dgm:spPr/>
    </dgm:pt>
    <dgm:pt modelId="{A3E7C30A-476E-4F41-B2F8-535E49C6F253}" type="pres">
      <dgm:prSet presAssocID="{40211E6B-1F1C-4D4E-AC64-75F2AA560206}" presName="descendantText" presStyleLbl="alignAccFollowNode1" presStyleIdx="0" presStyleCnt="1">
        <dgm:presLayoutVars>
          <dgm:bulletEnabled val="1"/>
        </dgm:presLayoutVars>
      </dgm:prSet>
      <dgm:spPr/>
    </dgm:pt>
  </dgm:ptLst>
  <dgm:cxnLst>
    <dgm:cxn modelId="{C99E6101-5D16-48EB-ABC6-0D948105F751}" srcId="{40211E6B-1F1C-4D4E-AC64-75F2AA560206}" destId="{853BF5D0-27D6-4604-A2D8-52ED1A6F7EC2}" srcOrd="2" destOrd="0" parTransId="{F1299781-F0B1-4F88-8346-8E702875EA87}" sibTransId="{B281652E-D41F-48AA-8194-4CB55094C4C1}"/>
    <dgm:cxn modelId="{6F1E6F02-1A4A-453C-B387-5A543E1F4009}" type="presOf" srcId="{C8B57E77-6862-4128-9CDD-CD8F7E0A31A3}" destId="{A3E7C30A-476E-4F41-B2F8-535E49C6F253}" srcOrd="0" destOrd="4" presId="urn:microsoft.com/office/officeart/2005/8/layout/vList5"/>
    <dgm:cxn modelId="{312EBB03-CAEA-4531-9AC7-CE4810F518C4}" type="presOf" srcId="{853BF5D0-27D6-4604-A2D8-52ED1A6F7EC2}" destId="{A3E7C30A-476E-4F41-B2F8-535E49C6F253}" srcOrd="0" destOrd="2" presId="urn:microsoft.com/office/officeart/2005/8/layout/vList5"/>
    <dgm:cxn modelId="{B13C170E-B507-43B6-BA91-26E6CC7CD6BB}" type="presOf" srcId="{98A595B4-4616-42A7-8E21-B4F3D947F0B5}" destId="{A3E7C30A-476E-4F41-B2F8-535E49C6F253}" srcOrd="0" destOrd="6" presId="urn:microsoft.com/office/officeart/2005/8/layout/vList5"/>
    <dgm:cxn modelId="{68398F11-D4A2-4928-A9F0-287B9E09A9F2}" srcId="{853BF5D0-27D6-4604-A2D8-52ED1A6F7EC2}" destId="{C8B57E77-6862-4128-9CDD-CD8F7E0A31A3}" srcOrd="1" destOrd="0" parTransId="{24A364E2-1EAF-489F-9261-97156081FBE9}" sibTransId="{A9220731-E945-448C-BC25-07A2371F73C0}"/>
    <dgm:cxn modelId="{76AE0918-FF9F-4AC1-BAD0-134D025FB0A2}" type="presOf" srcId="{D8CCBDD4-9197-49B3-88B6-DBF9E50AE7E4}" destId="{A3E7C30A-476E-4F41-B2F8-535E49C6F253}" srcOrd="0" destOrd="3" presId="urn:microsoft.com/office/officeart/2005/8/layout/vList5"/>
    <dgm:cxn modelId="{7CE7661A-9290-DF4D-95F6-6AB12C01CFA2}" type="presOf" srcId="{08667C60-BF86-8D4B-A844-3705C4A9EDAD}" destId="{A3E7C30A-476E-4F41-B2F8-535E49C6F253}" srcOrd="0" destOrd="0" presId="urn:microsoft.com/office/officeart/2005/8/layout/vList5"/>
    <dgm:cxn modelId="{F8CB5A24-0017-40D7-8FFC-BDD82F2875E6}" srcId="{853BF5D0-27D6-4604-A2D8-52ED1A6F7EC2}" destId="{98A595B4-4616-42A7-8E21-B4F3D947F0B5}" srcOrd="3" destOrd="0" parTransId="{B37358C4-31CE-4FCB-84AE-17453BDA080B}" sibTransId="{7D3A339B-1E84-4F85-BCA3-237084005D6C}"/>
    <dgm:cxn modelId="{9A948434-9654-084A-8BCD-91F6FFCC08E2}" srcId="{F6033C0D-D3A6-F249-A1F0-54BDDCB585EA}" destId="{40211E6B-1F1C-4D4E-AC64-75F2AA560206}" srcOrd="0" destOrd="0" parTransId="{F2E9C325-2061-D643-9D47-DEDE8B213775}" sibTransId="{3238030D-39DB-8C45-AB4B-78601812B52B}"/>
    <dgm:cxn modelId="{F0057458-8013-41E3-B8B8-767CD9DD034E}" srcId="{40211E6B-1F1C-4D4E-AC64-75F2AA560206}" destId="{F31CE921-F138-4033-A1CF-887A03CF1C9C}" srcOrd="1" destOrd="0" parTransId="{68596A35-3C7B-4688-91B6-90457D11DBDA}" sibTransId="{742358F4-5493-496D-A781-8D731F2FEDFA}"/>
    <dgm:cxn modelId="{68D07C65-B798-49E5-8F14-0FE803B3DC57}" srcId="{853BF5D0-27D6-4604-A2D8-52ED1A6F7EC2}" destId="{471ADE1B-B73D-49C8-BF48-BBB010AB96D6}" srcOrd="2" destOrd="0" parTransId="{43DB3EDC-2F86-4949-A45F-79AAE1A8502A}" sibTransId="{81AFFB1B-79D1-440E-858D-5248B3412DC9}"/>
    <dgm:cxn modelId="{75D83D6A-2263-4BBE-9CD0-87B8A104CD9F}" type="presOf" srcId="{1389C819-59A6-4572-8E40-673736B01EBB}" destId="{A3E7C30A-476E-4F41-B2F8-535E49C6F253}" srcOrd="0" destOrd="7" presId="urn:microsoft.com/office/officeart/2005/8/layout/vList5"/>
    <dgm:cxn modelId="{9EEF7E73-5020-4E1E-9957-73BB0867BB3A}" type="presOf" srcId="{471ADE1B-B73D-49C8-BF48-BBB010AB96D6}" destId="{A3E7C30A-476E-4F41-B2F8-535E49C6F253}" srcOrd="0" destOrd="5" presId="urn:microsoft.com/office/officeart/2005/8/layout/vList5"/>
    <dgm:cxn modelId="{45CC3FA4-C852-864A-BFE8-5F122858895C}" type="presOf" srcId="{F6033C0D-D3A6-F249-A1F0-54BDDCB585EA}" destId="{DB479D80-34BC-5B41-AC57-F13681E16A05}" srcOrd="0" destOrd="0" presId="urn:microsoft.com/office/officeart/2005/8/layout/vList5"/>
    <dgm:cxn modelId="{FB2937C1-32B5-406C-B3FC-1446D4323700}" srcId="{853BF5D0-27D6-4604-A2D8-52ED1A6F7EC2}" destId="{D8CCBDD4-9197-49B3-88B6-DBF9E50AE7E4}" srcOrd="0" destOrd="0" parTransId="{E4669F33-C96B-4C8B-AA75-7FA57E244ABA}" sibTransId="{5E6636B3-1DF8-46F4-8192-7E8CE8C0C8A6}"/>
    <dgm:cxn modelId="{41A183C2-2AEE-5444-ACAD-B04200ED11E7}" type="presOf" srcId="{40211E6B-1F1C-4D4E-AC64-75F2AA560206}" destId="{4A048EF8-A579-F148-80D4-EF5F9027CF91}" srcOrd="0" destOrd="0" presId="urn:microsoft.com/office/officeart/2005/8/layout/vList5"/>
    <dgm:cxn modelId="{960C68D4-ACAC-BA48-A2D9-3BB1991FEB6A}" srcId="{40211E6B-1F1C-4D4E-AC64-75F2AA560206}" destId="{08667C60-BF86-8D4B-A844-3705C4A9EDAD}" srcOrd="0" destOrd="0" parTransId="{54C8B061-ABFA-5048-AFAB-1DD64A508036}" sibTransId="{594F34D0-AA00-AB4C-85C8-7BBBDF37A2FC}"/>
    <dgm:cxn modelId="{4EB6F8DA-53A0-49A3-8C56-0E3CBA6DDB13}" srcId="{853BF5D0-27D6-4604-A2D8-52ED1A6F7EC2}" destId="{1389C819-59A6-4572-8E40-673736B01EBB}" srcOrd="4" destOrd="0" parTransId="{F2DA3DA8-F7B6-45EE-BE2C-6A5837BE7F6C}" sibTransId="{A0E92129-B32B-43C6-9947-8EAB13585199}"/>
    <dgm:cxn modelId="{BC12BEF8-9D2A-4DED-87D6-9B63EFC29824}" type="presOf" srcId="{F31CE921-F138-4033-A1CF-887A03CF1C9C}" destId="{A3E7C30A-476E-4F41-B2F8-535E49C6F253}" srcOrd="0" destOrd="1" presId="urn:microsoft.com/office/officeart/2005/8/layout/vList5"/>
    <dgm:cxn modelId="{9226ADDF-7260-684B-8326-EDE7C85B8698}" type="presParOf" srcId="{DB479D80-34BC-5B41-AC57-F13681E16A05}" destId="{906844D9-B6C4-8E44-895B-75C389F12D79}" srcOrd="0" destOrd="0" presId="urn:microsoft.com/office/officeart/2005/8/layout/vList5"/>
    <dgm:cxn modelId="{8F510AC2-A679-C54E-AC60-00741AAABCEF}" type="presParOf" srcId="{906844D9-B6C4-8E44-895B-75C389F12D79}" destId="{4A048EF8-A579-F148-80D4-EF5F9027CF91}" srcOrd="0" destOrd="0" presId="urn:microsoft.com/office/officeart/2005/8/layout/vList5"/>
    <dgm:cxn modelId="{04576B47-3C44-3043-A8CA-24AEC3CF5FF5}" type="presParOf" srcId="{906844D9-B6C4-8E44-895B-75C389F12D79}" destId="{A3E7C30A-476E-4F41-B2F8-535E49C6F2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033C0D-D3A6-F249-A1F0-54BDDCB585EA}" type="doc">
      <dgm:prSet loTypeId="urn:microsoft.com/office/officeart/2005/8/layout/vList5" loCatId="list" qsTypeId="urn:microsoft.com/office/officeart/2005/8/quickstyle/3d1" qsCatId="3D" csTypeId="urn:microsoft.com/office/officeart/2005/8/colors/accent6_4" csCatId="accent6" phldr="1"/>
      <dgm:spPr/>
      <dgm:t>
        <a:bodyPr/>
        <a:lstStyle/>
        <a:p>
          <a:endParaRPr lang="en-US"/>
        </a:p>
      </dgm:t>
    </dgm:pt>
    <dgm:pt modelId="{40211E6B-1F1C-4D4E-AC64-75F2AA560206}">
      <dgm:prSet/>
      <dgm:spPr>
        <a:solidFill>
          <a:srgbClr val="006747"/>
        </a:solidFill>
      </dgm:spPr>
      <dgm:t>
        <a:bodyPr/>
        <a:lstStyle/>
        <a:p>
          <a:r>
            <a:rPr lang="en-US" b="1" dirty="0"/>
            <a:t>FE</a:t>
          </a:r>
          <a:endParaRPr lang="en-US" dirty="0"/>
        </a:p>
      </dgm:t>
    </dgm:pt>
    <dgm:pt modelId="{F2E9C325-2061-D643-9D47-DEDE8B213775}" type="parTrans" cxnId="{9A948434-9654-084A-8BCD-91F6FFCC08E2}">
      <dgm:prSet/>
      <dgm:spPr/>
      <dgm:t>
        <a:bodyPr/>
        <a:lstStyle/>
        <a:p>
          <a:endParaRPr lang="en-US"/>
        </a:p>
      </dgm:t>
    </dgm:pt>
    <dgm:pt modelId="{3238030D-39DB-8C45-AB4B-78601812B52B}" type="sibTrans" cxnId="{9A948434-9654-084A-8BCD-91F6FFCC08E2}">
      <dgm:prSet/>
      <dgm:spPr/>
      <dgm:t>
        <a:bodyPr/>
        <a:lstStyle/>
        <a:p>
          <a:endParaRPr lang="en-US"/>
        </a:p>
      </dgm:t>
    </dgm:pt>
    <dgm:pt modelId="{08667C60-BF86-8D4B-A844-3705C4A9EDAD}">
      <dgm:prSet/>
      <dgm:spPr>
        <a:solidFill>
          <a:srgbClr val="ECEAD1">
            <a:alpha val="90000"/>
          </a:srgbClr>
        </a:solidFill>
      </dgm:spPr>
      <dgm:t>
        <a:bodyPr/>
        <a:lstStyle/>
        <a:p>
          <a:r>
            <a:rPr lang="en-US" dirty="0"/>
            <a:t>Where can I complete my FE?</a:t>
          </a:r>
        </a:p>
      </dgm:t>
    </dgm:pt>
    <dgm:pt modelId="{54C8B061-ABFA-5048-AFAB-1DD64A508036}" type="parTrans" cxnId="{960C68D4-ACAC-BA48-A2D9-3BB1991FEB6A}">
      <dgm:prSet/>
      <dgm:spPr/>
      <dgm:t>
        <a:bodyPr/>
        <a:lstStyle/>
        <a:p>
          <a:endParaRPr lang="en-US"/>
        </a:p>
      </dgm:t>
    </dgm:pt>
    <dgm:pt modelId="{594F34D0-AA00-AB4C-85C8-7BBBDF37A2FC}" type="sibTrans" cxnId="{960C68D4-ACAC-BA48-A2D9-3BB1991FEB6A}">
      <dgm:prSet/>
      <dgm:spPr/>
      <dgm:t>
        <a:bodyPr/>
        <a:lstStyle/>
        <a:p>
          <a:endParaRPr lang="en-US"/>
        </a:p>
      </dgm:t>
    </dgm:pt>
    <dgm:pt modelId="{153686EF-452B-4AD0-8F63-4EC9EFB19EFA}">
      <dgm:prSet/>
      <dgm:spPr/>
      <dgm:t>
        <a:bodyPr/>
        <a:lstStyle/>
        <a:p>
          <a:r>
            <a:rPr lang="en-US"/>
            <a:t>Encourage students to obtain the site/agency/organization where they will complete their field experience</a:t>
          </a:r>
          <a:endParaRPr lang="en-US" dirty="0"/>
        </a:p>
      </dgm:t>
    </dgm:pt>
    <dgm:pt modelId="{2722EAD3-A0E9-430E-BF86-A2E63337B925}" type="parTrans" cxnId="{23D6343E-8E47-4BAC-8897-0D89D30DC9B3}">
      <dgm:prSet/>
      <dgm:spPr/>
      <dgm:t>
        <a:bodyPr/>
        <a:lstStyle/>
        <a:p>
          <a:endParaRPr lang="en-US"/>
        </a:p>
      </dgm:t>
    </dgm:pt>
    <dgm:pt modelId="{C51851FD-185E-44D5-8DB4-FA406AE71F91}" type="sibTrans" cxnId="{23D6343E-8E47-4BAC-8897-0D89D30DC9B3}">
      <dgm:prSet/>
      <dgm:spPr/>
      <dgm:t>
        <a:bodyPr/>
        <a:lstStyle/>
        <a:p>
          <a:endParaRPr lang="en-US"/>
        </a:p>
      </dgm:t>
    </dgm:pt>
    <dgm:pt modelId="{6E9C79B6-166A-4642-B180-EC64E5C4CB78}">
      <dgm:prSet/>
      <dgm:spPr/>
      <dgm:t>
        <a:bodyPr/>
        <a:lstStyle/>
        <a:p>
          <a:r>
            <a:rPr lang="en-US"/>
            <a:t>Has relationships with local agencies/organizations</a:t>
          </a:r>
          <a:endParaRPr lang="en-US" dirty="0"/>
        </a:p>
      </dgm:t>
    </dgm:pt>
    <dgm:pt modelId="{D73DDB95-FF0B-4CD6-947A-753F55D73488}" type="parTrans" cxnId="{C00CC9BB-12C8-4A54-B9F1-93909A0B7ED7}">
      <dgm:prSet/>
      <dgm:spPr/>
      <dgm:t>
        <a:bodyPr/>
        <a:lstStyle/>
        <a:p>
          <a:endParaRPr lang="en-US"/>
        </a:p>
      </dgm:t>
    </dgm:pt>
    <dgm:pt modelId="{88FA0C00-A60A-4237-A90A-3AAA5256CFC5}" type="sibTrans" cxnId="{C00CC9BB-12C8-4A54-B9F1-93909A0B7ED7}">
      <dgm:prSet/>
      <dgm:spPr/>
      <dgm:t>
        <a:bodyPr/>
        <a:lstStyle/>
        <a:p>
          <a:endParaRPr lang="en-US"/>
        </a:p>
      </dgm:t>
    </dgm:pt>
    <dgm:pt modelId="{CC168146-70CC-4835-88FA-AF7A488C9A1B}">
      <dgm:prSet/>
      <dgm:spPr/>
      <dgm:t>
        <a:bodyPr/>
        <a:lstStyle/>
        <a:p>
          <a:r>
            <a:rPr lang="en-US"/>
            <a:t>Can complete </a:t>
          </a:r>
          <a:r>
            <a:rPr lang="en-US">
              <a:solidFill>
                <a:schemeClr val="tx1"/>
              </a:solidFill>
            </a:rPr>
            <a:t>FE in present agency/organization but FE must be different from present job </a:t>
          </a:r>
          <a:endParaRPr lang="en-US" dirty="0">
            <a:solidFill>
              <a:schemeClr val="tx1"/>
            </a:solidFill>
          </a:endParaRPr>
        </a:p>
      </dgm:t>
    </dgm:pt>
    <dgm:pt modelId="{2932BAB5-6FDA-4837-8E94-B1D6137407E3}" type="parTrans" cxnId="{394088C5-12CA-40A5-982D-882FCB29F7AF}">
      <dgm:prSet/>
      <dgm:spPr/>
      <dgm:t>
        <a:bodyPr/>
        <a:lstStyle/>
        <a:p>
          <a:endParaRPr lang="en-US"/>
        </a:p>
      </dgm:t>
    </dgm:pt>
    <dgm:pt modelId="{3C46E2CF-E207-4B24-850F-A3CCE2652A4D}" type="sibTrans" cxnId="{394088C5-12CA-40A5-982D-882FCB29F7AF}">
      <dgm:prSet/>
      <dgm:spPr/>
      <dgm:t>
        <a:bodyPr/>
        <a:lstStyle/>
        <a:p>
          <a:endParaRPr lang="en-US"/>
        </a:p>
      </dgm:t>
    </dgm:pt>
    <dgm:pt modelId="{DFB6CEBA-99BB-44F3-A1DE-41967B5B1890}">
      <dgm:prSet/>
      <dgm:spPr/>
      <dgm:t>
        <a:bodyPr/>
        <a:lstStyle/>
        <a:p>
          <a:r>
            <a:rPr lang="en-US" dirty="0">
              <a:solidFill>
                <a:schemeClr val="tx1"/>
              </a:solidFill>
            </a:rPr>
            <a:t>Student Testimonials: </a:t>
          </a:r>
          <a:r>
            <a:rPr lang="en-US" dirty="0">
              <a:hlinkClick xmlns:r="http://schemas.openxmlformats.org/officeDocument/2006/relationships" r:id="rId1" tooltip="https://www.usf.edu/cbcs/cfs/academics/cabh/student-resources/testimonials.aspx"/>
            </a:rPr>
            <a:t>https://www.usf.edu/cbcs/cfs/academics/cabh/student-resources/testimonials.aspx</a:t>
          </a:r>
          <a:endParaRPr lang="en-US" dirty="0">
            <a:solidFill>
              <a:schemeClr val="tx1"/>
            </a:solidFill>
          </a:endParaRPr>
        </a:p>
      </dgm:t>
    </dgm:pt>
    <dgm:pt modelId="{AFEC4868-4437-41ED-8613-3694032F2E8B}" type="parTrans" cxnId="{6132CFE2-3CCC-4E62-90E2-1FEDCB245E75}">
      <dgm:prSet/>
      <dgm:spPr/>
      <dgm:t>
        <a:bodyPr/>
        <a:lstStyle/>
        <a:p>
          <a:endParaRPr lang="en-US"/>
        </a:p>
      </dgm:t>
    </dgm:pt>
    <dgm:pt modelId="{95E327A9-FDEB-4ADD-8F54-9B5A1DDA5ED8}" type="sibTrans" cxnId="{6132CFE2-3CCC-4E62-90E2-1FEDCB245E75}">
      <dgm:prSet/>
      <dgm:spPr/>
      <dgm:t>
        <a:bodyPr/>
        <a:lstStyle/>
        <a:p>
          <a:endParaRPr lang="en-US"/>
        </a:p>
      </dgm:t>
    </dgm:pt>
    <dgm:pt modelId="{DB479D80-34BC-5B41-AC57-F13681E16A05}" type="pres">
      <dgm:prSet presAssocID="{F6033C0D-D3A6-F249-A1F0-54BDDCB585EA}" presName="Name0" presStyleCnt="0">
        <dgm:presLayoutVars>
          <dgm:dir/>
          <dgm:animLvl val="lvl"/>
          <dgm:resizeHandles val="exact"/>
        </dgm:presLayoutVars>
      </dgm:prSet>
      <dgm:spPr/>
    </dgm:pt>
    <dgm:pt modelId="{906844D9-B6C4-8E44-895B-75C389F12D79}" type="pres">
      <dgm:prSet presAssocID="{40211E6B-1F1C-4D4E-AC64-75F2AA560206}" presName="linNode" presStyleCnt="0"/>
      <dgm:spPr/>
    </dgm:pt>
    <dgm:pt modelId="{4A048EF8-A579-F148-80D4-EF5F9027CF91}" type="pres">
      <dgm:prSet presAssocID="{40211E6B-1F1C-4D4E-AC64-75F2AA560206}" presName="parentText" presStyleLbl="node1" presStyleIdx="0" presStyleCnt="1">
        <dgm:presLayoutVars>
          <dgm:chMax val="1"/>
          <dgm:bulletEnabled val="1"/>
        </dgm:presLayoutVars>
      </dgm:prSet>
      <dgm:spPr/>
    </dgm:pt>
    <dgm:pt modelId="{A3E7C30A-476E-4F41-B2F8-535E49C6F253}" type="pres">
      <dgm:prSet presAssocID="{40211E6B-1F1C-4D4E-AC64-75F2AA560206}" presName="descendantText" presStyleLbl="alignAccFollowNode1" presStyleIdx="0" presStyleCnt="1">
        <dgm:presLayoutVars>
          <dgm:bulletEnabled val="1"/>
        </dgm:presLayoutVars>
      </dgm:prSet>
      <dgm:spPr/>
    </dgm:pt>
  </dgm:ptLst>
  <dgm:cxnLst>
    <dgm:cxn modelId="{7CE7661A-9290-DF4D-95F6-6AB12C01CFA2}" type="presOf" srcId="{08667C60-BF86-8D4B-A844-3705C4A9EDAD}" destId="{A3E7C30A-476E-4F41-B2F8-535E49C6F253}" srcOrd="0" destOrd="0" presId="urn:microsoft.com/office/officeart/2005/8/layout/vList5"/>
    <dgm:cxn modelId="{16DD1226-014D-491E-A7D6-F3FF17B32D24}" type="presOf" srcId="{153686EF-452B-4AD0-8F63-4EC9EFB19EFA}" destId="{A3E7C30A-476E-4F41-B2F8-535E49C6F253}" srcOrd="0" destOrd="1" presId="urn:microsoft.com/office/officeart/2005/8/layout/vList5"/>
    <dgm:cxn modelId="{9A948434-9654-084A-8BCD-91F6FFCC08E2}" srcId="{F6033C0D-D3A6-F249-A1F0-54BDDCB585EA}" destId="{40211E6B-1F1C-4D4E-AC64-75F2AA560206}" srcOrd="0" destOrd="0" parTransId="{F2E9C325-2061-D643-9D47-DEDE8B213775}" sibTransId="{3238030D-39DB-8C45-AB4B-78601812B52B}"/>
    <dgm:cxn modelId="{23D6343E-8E47-4BAC-8897-0D89D30DC9B3}" srcId="{40211E6B-1F1C-4D4E-AC64-75F2AA560206}" destId="{153686EF-452B-4AD0-8F63-4EC9EFB19EFA}" srcOrd="1" destOrd="0" parTransId="{2722EAD3-A0E9-430E-BF86-A2E63337B925}" sibTransId="{C51851FD-185E-44D5-8DB4-FA406AE71F91}"/>
    <dgm:cxn modelId="{68859C98-6DDF-4051-9937-8FA54CEBE7A2}" type="presOf" srcId="{6E9C79B6-166A-4642-B180-EC64E5C4CB78}" destId="{A3E7C30A-476E-4F41-B2F8-535E49C6F253}" srcOrd="0" destOrd="2" presId="urn:microsoft.com/office/officeart/2005/8/layout/vList5"/>
    <dgm:cxn modelId="{45CC3FA4-C852-864A-BFE8-5F122858895C}" type="presOf" srcId="{F6033C0D-D3A6-F249-A1F0-54BDDCB585EA}" destId="{DB479D80-34BC-5B41-AC57-F13681E16A05}" srcOrd="0" destOrd="0" presId="urn:microsoft.com/office/officeart/2005/8/layout/vList5"/>
    <dgm:cxn modelId="{C00CC9BB-12C8-4A54-B9F1-93909A0B7ED7}" srcId="{40211E6B-1F1C-4D4E-AC64-75F2AA560206}" destId="{6E9C79B6-166A-4642-B180-EC64E5C4CB78}" srcOrd="2" destOrd="0" parTransId="{D73DDB95-FF0B-4CD6-947A-753F55D73488}" sibTransId="{88FA0C00-A60A-4237-A90A-3AAA5256CFC5}"/>
    <dgm:cxn modelId="{41A183C2-2AEE-5444-ACAD-B04200ED11E7}" type="presOf" srcId="{40211E6B-1F1C-4D4E-AC64-75F2AA560206}" destId="{4A048EF8-A579-F148-80D4-EF5F9027CF91}" srcOrd="0" destOrd="0" presId="urn:microsoft.com/office/officeart/2005/8/layout/vList5"/>
    <dgm:cxn modelId="{394088C5-12CA-40A5-982D-882FCB29F7AF}" srcId="{40211E6B-1F1C-4D4E-AC64-75F2AA560206}" destId="{CC168146-70CC-4835-88FA-AF7A488C9A1B}" srcOrd="3" destOrd="0" parTransId="{2932BAB5-6FDA-4837-8E94-B1D6137407E3}" sibTransId="{3C46E2CF-E207-4B24-850F-A3CCE2652A4D}"/>
    <dgm:cxn modelId="{960C68D4-ACAC-BA48-A2D9-3BB1991FEB6A}" srcId="{40211E6B-1F1C-4D4E-AC64-75F2AA560206}" destId="{08667C60-BF86-8D4B-A844-3705C4A9EDAD}" srcOrd="0" destOrd="0" parTransId="{54C8B061-ABFA-5048-AFAB-1DD64A508036}" sibTransId="{594F34D0-AA00-AB4C-85C8-7BBBDF37A2FC}"/>
    <dgm:cxn modelId="{6132CFE2-3CCC-4E62-90E2-1FEDCB245E75}" srcId="{40211E6B-1F1C-4D4E-AC64-75F2AA560206}" destId="{DFB6CEBA-99BB-44F3-A1DE-41967B5B1890}" srcOrd="4" destOrd="0" parTransId="{AFEC4868-4437-41ED-8613-3694032F2E8B}" sibTransId="{95E327A9-FDEB-4ADD-8F54-9B5A1DDA5ED8}"/>
    <dgm:cxn modelId="{E681E6E6-7891-46E5-8C7E-B791713BAC77}" type="presOf" srcId="{CC168146-70CC-4835-88FA-AF7A488C9A1B}" destId="{A3E7C30A-476E-4F41-B2F8-535E49C6F253}" srcOrd="0" destOrd="3" presId="urn:microsoft.com/office/officeart/2005/8/layout/vList5"/>
    <dgm:cxn modelId="{597CE0FB-AD75-427B-9BF3-1ABB7310D809}" type="presOf" srcId="{DFB6CEBA-99BB-44F3-A1DE-41967B5B1890}" destId="{A3E7C30A-476E-4F41-B2F8-535E49C6F253}" srcOrd="0" destOrd="4" presId="urn:microsoft.com/office/officeart/2005/8/layout/vList5"/>
    <dgm:cxn modelId="{9226ADDF-7260-684B-8326-EDE7C85B8698}" type="presParOf" srcId="{DB479D80-34BC-5B41-AC57-F13681E16A05}" destId="{906844D9-B6C4-8E44-895B-75C389F12D79}" srcOrd="0" destOrd="0" presId="urn:microsoft.com/office/officeart/2005/8/layout/vList5"/>
    <dgm:cxn modelId="{8F510AC2-A679-C54E-AC60-00741AAABCEF}" type="presParOf" srcId="{906844D9-B6C4-8E44-895B-75C389F12D79}" destId="{4A048EF8-A579-F148-80D4-EF5F9027CF91}" srcOrd="0" destOrd="0" presId="urn:microsoft.com/office/officeart/2005/8/layout/vList5"/>
    <dgm:cxn modelId="{04576B47-3C44-3043-A8CA-24AEC3CF5FF5}" type="presParOf" srcId="{906844D9-B6C4-8E44-895B-75C389F12D79}" destId="{A3E7C30A-476E-4F41-B2F8-535E49C6F2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033C0D-D3A6-F249-A1F0-54BDDCB585EA}" type="doc">
      <dgm:prSet loTypeId="urn:microsoft.com/office/officeart/2005/8/layout/vList5" loCatId="list" qsTypeId="urn:microsoft.com/office/officeart/2005/8/quickstyle/3d1" qsCatId="3D" csTypeId="urn:microsoft.com/office/officeart/2005/8/colors/accent6_4" csCatId="accent6" phldr="1"/>
      <dgm:spPr/>
      <dgm:t>
        <a:bodyPr/>
        <a:lstStyle/>
        <a:p>
          <a:endParaRPr lang="en-US"/>
        </a:p>
      </dgm:t>
    </dgm:pt>
    <dgm:pt modelId="{40211E6B-1F1C-4D4E-AC64-75F2AA560206}">
      <dgm:prSet/>
      <dgm:spPr>
        <a:solidFill>
          <a:srgbClr val="006747"/>
        </a:solidFill>
      </dgm:spPr>
      <dgm:t>
        <a:bodyPr/>
        <a:lstStyle/>
        <a:p>
          <a:r>
            <a:rPr lang="en-US" b="1" dirty="0"/>
            <a:t>Biggest question we get asked:</a:t>
          </a:r>
          <a:endParaRPr lang="en-US" dirty="0"/>
        </a:p>
      </dgm:t>
    </dgm:pt>
    <dgm:pt modelId="{F2E9C325-2061-D643-9D47-DEDE8B213775}" type="parTrans" cxnId="{9A948434-9654-084A-8BCD-91F6FFCC08E2}">
      <dgm:prSet/>
      <dgm:spPr/>
      <dgm:t>
        <a:bodyPr/>
        <a:lstStyle/>
        <a:p>
          <a:endParaRPr lang="en-US"/>
        </a:p>
      </dgm:t>
    </dgm:pt>
    <dgm:pt modelId="{3238030D-39DB-8C45-AB4B-78601812B52B}" type="sibTrans" cxnId="{9A948434-9654-084A-8BCD-91F6FFCC08E2}">
      <dgm:prSet/>
      <dgm:spPr/>
      <dgm:t>
        <a:bodyPr/>
        <a:lstStyle/>
        <a:p>
          <a:endParaRPr lang="en-US"/>
        </a:p>
      </dgm:t>
    </dgm:pt>
    <dgm:pt modelId="{08667C60-BF86-8D4B-A844-3705C4A9EDAD}">
      <dgm:prSet/>
      <dgm:spPr>
        <a:solidFill>
          <a:srgbClr val="ECEAD1">
            <a:alpha val="90000"/>
          </a:srgbClr>
        </a:solidFill>
      </dgm:spPr>
      <dgm:t>
        <a:bodyPr/>
        <a:lstStyle/>
        <a:p>
          <a:r>
            <a:rPr lang="en-US" dirty="0"/>
            <a:t>What jobs are available with this degree?</a:t>
          </a:r>
        </a:p>
      </dgm:t>
    </dgm:pt>
    <dgm:pt modelId="{54C8B061-ABFA-5048-AFAB-1DD64A508036}" type="parTrans" cxnId="{960C68D4-ACAC-BA48-A2D9-3BB1991FEB6A}">
      <dgm:prSet/>
      <dgm:spPr/>
      <dgm:t>
        <a:bodyPr/>
        <a:lstStyle/>
        <a:p>
          <a:endParaRPr lang="en-US"/>
        </a:p>
      </dgm:t>
    </dgm:pt>
    <dgm:pt modelId="{594F34D0-AA00-AB4C-85C8-7BBBDF37A2FC}" type="sibTrans" cxnId="{960C68D4-ACAC-BA48-A2D9-3BB1991FEB6A}">
      <dgm:prSet/>
      <dgm:spPr/>
      <dgm:t>
        <a:bodyPr/>
        <a:lstStyle/>
        <a:p>
          <a:endParaRPr lang="en-US"/>
        </a:p>
      </dgm:t>
    </dgm:pt>
    <dgm:pt modelId="{DB479D80-34BC-5B41-AC57-F13681E16A05}" type="pres">
      <dgm:prSet presAssocID="{F6033C0D-D3A6-F249-A1F0-54BDDCB585EA}" presName="Name0" presStyleCnt="0">
        <dgm:presLayoutVars>
          <dgm:dir/>
          <dgm:animLvl val="lvl"/>
          <dgm:resizeHandles val="exact"/>
        </dgm:presLayoutVars>
      </dgm:prSet>
      <dgm:spPr/>
    </dgm:pt>
    <dgm:pt modelId="{906844D9-B6C4-8E44-895B-75C389F12D79}" type="pres">
      <dgm:prSet presAssocID="{40211E6B-1F1C-4D4E-AC64-75F2AA560206}" presName="linNode" presStyleCnt="0"/>
      <dgm:spPr/>
    </dgm:pt>
    <dgm:pt modelId="{4A048EF8-A579-F148-80D4-EF5F9027CF91}" type="pres">
      <dgm:prSet presAssocID="{40211E6B-1F1C-4D4E-AC64-75F2AA560206}" presName="parentText" presStyleLbl="node1" presStyleIdx="0" presStyleCnt="1">
        <dgm:presLayoutVars>
          <dgm:chMax val="1"/>
          <dgm:bulletEnabled val="1"/>
        </dgm:presLayoutVars>
      </dgm:prSet>
      <dgm:spPr/>
    </dgm:pt>
    <dgm:pt modelId="{A3E7C30A-476E-4F41-B2F8-535E49C6F253}" type="pres">
      <dgm:prSet presAssocID="{40211E6B-1F1C-4D4E-AC64-75F2AA560206}" presName="descendantText" presStyleLbl="alignAccFollowNode1" presStyleIdx="0" presStyleCnt="1">
        <dgm:presLayoutVars>
          <dgm:bulletEnabled val="1"/>
        </dgm:presLayoutVars>
      </dgm:prSet>
      <dgm:spPr/>
    </dgm:pt>
  </dgm:ptLst>
  <dgm:cxnLst>
    <dgm:cxn modelId="{7CE7661A-9290-DF4D-95F6-6AB12C01CFA2}" type="presOf" srcId="{08667C60-BF86-8D4B-A844-3705C4A9EDAD}" destId="{A3E7C30A-476E-4F41-B2F8-535E49C6F253}" srcOrd="0" destOrd="0" presId="urn:microsoft.com/office/officeart/2005/8/layout/vList5"/>
    <dgm:cxn modelId="{9A948434-9654-084A-8BCD-91F6FFCC08E2}" srcId="{F6033C0D-D3A6-F249-A1F0-54BDDCB585EA}" destId="{40211E6B-1F1C-4D4E-AC64-75F2AA560206}" srcOrd="0" destOrd="0" parTransId="{F2E9C325-2061-D643-9D47-DEDE8B213775}" sibTransId="{3238030D-39DB-8C45-AB4B-78601812B52B}"/>
    <dgm:cxn modelId="{45CC3FA4-C852-864A-BFE8-5F122858895C}" type="presOf" srcId="{F6033C0D-D3A6-F249-A1F0-54BDDCB585EA}" destId="{DB479D80-34BC-5B41-AC57-F13681E16A05}" srcOrd="0" destOrd="0" presId="urn:microsoft.com/office/officeart/2005/8/layout/vList5"/>
    <dgm:cxn modelId="{41A183C2-2AEE-5444-ACAD-B04200ED11E7}" type="presOf" srcId="{40211E6B-1F1C-4D4E-AC64-75F2AA560206}" destId="{4A048EF8-A579-F148-80D4-EF5F9027CF91}" srcOrd="0" destOrd="0" presId="urn:microsoft.com/office/officeart/2005/8/layout/vList5"/>
    <dgm:cxn modelId="{960C68D4-ACAC-BA48-A2D9-3BB1991FEB6A}" srcId="{40211E6B-1F1C-4D4E-AC64-75F2AA560206}" destId="{08667C60-BF86-8D4B-A844-3705C4A9EDAD}" srcOrd="0" destOrd="0" parTransId="{54C8B061-ABFA-5048-AFAB-1DD64A508036}" sibTransId="{594F34D0-AA00-AB4C-85C8-7BBBDF37A2FC}"/>
    <dgm:cxn modelId="{9226ADDF-7260-684B-8326-EDE7C85B8698}" type="presParOf" srcId="{DB479D80-34BC-5B41-AC57-F13681E16A05}" destId="{906844D9-B6C4-8E44-895B-75C389F12D79}" srcOrd="0" destOrd="0" presId="urn:microsoft.com/office/officeart/2005/8/layout/vList5"/>
    <dgm:cxn modelId="{8F510AC2-A679-C54E-AC60-00741AAABCEF}" type="presParOf" srcId="{906844D9-B6C4-8E44-895B-75C389F12D79}" destId="{4A048EF8-A579-F148-80D4-EF5F9027CF91}" srcOrd="0" destOrd="0" presId="urn:microsoft.com/office/officeart/2005/8/layout/vList5"/>
    <dgm:cxn modelId="{04576B47-3C44-3043-A8CA-24AEC3CF5FF5}" type="presParOf" srcId="{906844D9-B6C4-8E44-895B-75C389F12D79}" destId="{A3E7C30A-476E-4F41-B2F8-535E49C6F2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B0E2B-A08C-4392-86EA-92793E8C330D}">
      <dsp:nvSpPr>
        <dsp:cNvPr id="0" name=""/>
        <dsp:cNvSpPr/>
      </dsp:nvSpPr>
      <dsp:spPr>
        <a:xfrm>
          <a:off x="381099" y="667816"/>
          <a:ext cx="622529" cy="6225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4BC4B46-82DE-41BA-94B4-BB8D59952806}">
      <dsp:nvSpPr>
        <dsp:cNvPr id="0" name=""/>
        <dsp:cNvSpPr/>
      </dsp:nvSpPr>
      <dsp:spPr>
        <a:xfrm>
          <a:off x="664" y="1579609"/>
          <a:ext cx="1383398" cy="1016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Prepares professionals to serve in public and nonprofit agencies and schools </a:t>
          </a:r>
        </a:p>
      </dsp:txBody>
      <dsp:txXfrm>
        <a:off x="664" y="1579609"/>
        <a:ext cx="1383398" cy="1016473"/>
      </dsp:txXfrm>
    </dsp:sp>
    <dsp:sp modelId="{7894BD82-D20C-4820-87B0-629B38D13C6E}">
      <dsp:nvSpPr>
        <dsp:cNvPr id="0" name=""/>
        <dsp:cNvSpPr/>
      </dsp:nvSpPr>
      <dsp:spPr>
        <a:xfrm>
          <a:off x="2006592" y="667816"/>
          <a:ext cx="622529" cy="6225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B7D2C71-7F46-4BC2-93F0-3EF26B71898F}">
      <dsp:nvSpPr>
        <dsp:cNvPr id="0" name=""/>
        <dsp:cNvSpPr/>
      </dsp:nvSpPr>
      <dsp:spPr>
        <a:xfrm>
          <a:off x="1626157" y="1579609"/>
          <a:ext cx="1383398" cy="1016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Graduates serve as: program directors, supervisors, consultants, case managers, evaluators</a:t>
          </a:r>
        </a:p>
      </dsp:txBody>
      <dsp:txXfrm>
        <a:off x="1626157" y="1579609"/>
        <a:ext cx="1383398" cy="1016473"/>
      </dsp:txXfrm>
    </dsp:sp>
    <dsp:sp modelId="{7090C058-F14D-4A8C-BF14-6E970E366BCE}">
      <dsp:nvSpPr>
        <dsp:cNvPr id="0" name=""/>
        <dsp:cNvSpPr/>
      </dsp:nvSpPr>
      <dsp:spPr>
        <a:xfrm>
          <a:off x="3632085" y="667816"/>
          <a:ext cx="622529" cy="6225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F1CB7C4-CC22-4A62-9FDE-B3EF0DD00B44}">
      <dsp:nvSpPr>
        <dsp:cNvPr id="0" name=""/>
        <dsp:cNvSpPr/>
      </dsp:nvSpPr>
      <dsp:spPr>
        <a:xfrm>
          <a:off x="3251650" y="1579609"/>
          <a:ext cx="1383398" cy="1016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Graduates work in: NPOs, mental health, substance abuse, juvenile justice, developmental disabilities, child welfare, schools</a:t>
          </a:r>
        </a:p>
      </dsp:txBody>
      <dsp:txXfrm>
        <a:off x="3251650" y="1579609"/>
        <a:ext cx="1383398" cy="1016473"/>
      </dsp:txXfrm>
    </dsp:sp>
    <dsp:sp modelId="{54384661-B711-4762-9F7C-566D068B49AF}">
      <dsp:nvSpPr>
        <dsp:cNvPr id="0" name=""/>
        <dsp:cNvSpPr/>
      </dsp:nvSpPr>
      <dsp:spPr>
        <a:xfrm>
          <a:off x="5257578" y="667816"/>
          <a:ext cx="622529" cy="6225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3C8D360-99AE-4CBB-A123-B0A51EBA9FD2}">
      <dsp:nvSpPr>
        <dsp:cNvPr id="0" name=""/>
        <dsp:cNvSpPr/>
      </dsp:nvSpPr>
      <dsp:spPr>
        <a:xfrm>
          <a:off x="4877143" y="1579609"/>
          <a:ext cx="1383398" cy="1016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Advancement to doctoral programs in public health and the behavioral and social sciences</a:t>
          </a:r>
        </a:p>
      </dsp:txBody>
      <dsp:txXfrm>
        <a:off x="4877143" y="1579609"/>
        <a:ext cx="1383398" cy="1016473"/>
      </dsp:txXfrm>
    </dsp:sp>
    <dsp:sp modelId="{0B232E68-E74C-4FC2-BCAC-3CAFB5BB8E95}">
      <dsp:nvSpPr>
        <dsp:cNvPr id="0" name=""/>
        <dsp:cNvSpPr/>
      </dsp:nvSpPr>
      <dsp:spPr>
        <a:xfrm>
          <a:off x="6883071" y="667816"/>
          <a:ext cx="622529" cy="622529"/>
        </a:xfrm>
        <a:prstGeom prst="rect">
          <a:avLst/>
        </a:prstGeom>
        <a:blipFill rotWithShape="1">
          <a:blip xmlns:r="http://schemas.openxmlformats.org/officeDocument/2006/relationships" r:embed="rId9"/>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4944CCF-3C38-412E-BB7C-26C2374916BF}">
      <dsp:nvSpPr>
        <dsp:cNvPr id="0" name=""/>
        <dsp:cNvSpPr/>
      </dsp:nvSpPr>
      <dsp:spPr>
        <a:xfrm>
          <a:off x="6502637" y="1579609"/>
          <a:ext cx="1383398" cy="1016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a:t>NONCLINICAL</a:t>
          </a:r>
          <a:r>
            <a:rPr lang="en-US" sz="1100" kern="1200" dirty="0"/>
            <a:t> program; does not prepare students for certification or licensure unless paired with enrollment in the Addictions &amp; Substance Abuse Certificate. Visit </a:t>
          </a:r>
          <a:r>
            <a:rPr lang="en-US" sz="1100" kern="1200" dirty="0">
              <a:hlinkClick xmlns:r="http://schemas.openxmlformats.org/officeDocument/2006/relationships" r:id="rId10"/>
            </a:rPr>
            <a:t>https://bit.ly/2E2HG7q</a:t>
          </a:r>
          <a:r>
            <a:rPr lang="en-US" sz="1100" kern="1200" dirty="0"/>
            <a:t> for more info</a:t>
          </a:r>
        </a:p>
      </dsp:txBody>
      <dsp:txXfrm>
        <a:off x="6502637" y="1579609"/>
        <a:ext cx="1383398" cy="10164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10EBD-37A2-2F42-AB95-86C825206911}">
      <dsp:nvSpPr>
        <dsp:cNvPr id="0" name=""/>
        <dsp:cNvSpPr/>
      </dsp:nvSpPr>
      <dsp:spPr>
        <a:xfrm>
          <a:off x="0" y="38887"/>
          <a:ext cx="7886700" cy="538200"/>
        </a:xfrm>
        <a:prstGeom prst="roundRect">
          <a:avLst/>
        </a:prstGeom>
        <a:solidFill>
          <a:srgbClr val="00674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Program Director</a:t>
          </a:r>
        </a:p>
      </dsp:txBody>
      <dsp:txXfrm>
        <a:off x="26273" y="65160"/>
        <a:ext cx="7834154" cy="485654"/>
      </dsp:txXfrm>
    </dsp:sp>
    <dsp:sp modelId="{C20EDB16-BB8E-3445-AC77-28986154E782}">
      <dsp:nvSpPr>
        <dsp:cNvPr id="0" name=""/>
        <dsp:cNvSpPr/>
      </dsp:nvSpPr>
      <dsp:spPr>
        <a:xfrm>
          <a:off x="0" y="577087"/>
          <a:ext cx="7886700"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Dr. Debra Mowery</a:t>
          </a:r>
        </a:p>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1"/>
            </a:rPr>
            <a:t>mowery@usf.edu</a:t>
          </a:r>
          <a:r>
            <a:rPr lang="en-US" sz="1800" kern="1200" dirty="0"/>
            <a:t> | 813-974-6191 </a:t>
          </a:r>
        </a:p>
      </dsp:txBody>
      <dsp:txXfrm>
        <a:off x="0" y="577087"/>
        <a:ext cx="7886700" cy="595125"/>
      </dsp:txXfrm>
    </dsp:sp>
    <dsp:sp modelId="{1ED4B398-A86C-0645-8A9A-10AEC5CF8975}">
      <dsp:nvSpPr>
        <dsp:cNvPr id="0" name=""/>
        <dsp:cNvSpPr/>
      </dsp:nvSpPr>
      <dsp:spPr>
        <a:xfrm>
          <a:off x="0" y="1172212"/>
          <a:ext cx="7886700" cy="538200"/>
        </a:xfrm>
        <a:prstGeom prst="roundRect">
          <a:avLst/>
        </a:prstGeom>
        <a:solidFill>
          <a:srgbClr val="00674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New Student Coordinator</a:t>
          </a:r>
        </a:p>
      </dsp:txBody>
      <dsp:txXfrm>
        <a:off x="26273" y="1198485"/>
        <a:ext cx="7834154" cy="485654"/>
      </dsp:txXfrm>
    </dsp:sp>
    <dsp:sp modelId="{F6A518EC-AC75-384C-88DD-174F641D1FE5}">
      <dsp:nvSpPr>
        <dsp:cNvPr id="0" name=""/>
        <dsp:cNvSpPr/>
      </dsp:nvSpPr>
      <dsp:spPr>
        <a:xfrm>
          <a:off x="0" y="1710412"/>
          <a:ext cx="7886700"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Laura Rodríguez López</a:t>
          </a:r>
        </a:p>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 action="ppaction://noaction"/>
            </a:rPr>
            <a:t>lrodri11@usf.edu </a:t>
          </a:r>
          <a:r>
            <a:rPr lang="en-US" sz="1800" kern="1200" dirty="0"/>
            <a:t>| 813-974-3126 </a:t>
          </a:r>
        </a:p>
      </dsp:txBody>
      <dsp:txXfrm>
        <a:off x="0" y="1710412"/>
        <a:ext cx="7886700" cy="595125"/>
      </dsp:txXfrm>
    </dsp:sp>
    <dsp:sp modelId="{AC263EF4-6DDB-AE4C-BE59-B260420775FD}">
      <dsp:nvSpPr>
        <dsp:cNvPr id="0" name=""/>
        <dsp:cNvSpPr/>
      </dsp:nvSpPr>
      <dsp:spPr>
        <a:xfrm>
          <a:off x="0" y="2305537"/>
          <a:ext cx="7886700" cy="538200"/>
        </a:xfrm>
        <a:prstGeom prst="roundRect">
          <a:avLst/>
        </a:prstGeom>
        <a:solidFill>
          <a:srgbClr val="00674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CABH Website</a:t>
          </a:r>
        </a:p>
      </dsp:txBody>
      <dsp:txXfrm>
        <a:off x="26273" y="2331810"/>
        <a:ext cx="7834154" cy="485654"/>
      </dsp:txXfrm>
    </dsp:sp>
    <dsp:sp modelId="{1774CA91-9D37-2E47-A25C-06EC0E5F7947}">
      <dsp:nvSpPr>
        <dsp:cNvPr id="0" name=""/>
        <dsp:cNvSpPr/>
      </dsp:nvSpPr>
      <dsp:spPr>
        <a:xfrm>
          <a:off x="0" y="2843737"/>
          <a:ext cx="78867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2"/>
            </a:rPr>
            <a:t>https://www.usf.edu/cabh</a:t>
          </a:r>
          <a:endParaRPr lang="en-US" sz="1800" kern="1200" dirty="0"/>
        </a:p>
      </dsp:txBody>
      <dsp:txXfrm>
        <a:off x="0" y="2843737"/>
        <a:ext cx="7886700" cy="38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8BBE8-97BA-6048-9208-1B66BECC37A5}">
      <dsp:nvSpPr>
        <dsp:cNvPr id="0" name=""/>
        <dsp:cNvSpPr/>
      </dsp:nvSpPr>
      <dsp:spPr>
        <a:xfrm rot="2563516">
          <a:off x="2911101" y="2541682"/>
          <a:ext cx="553429" cy="40341"/>
        </a:xfrm>
        <a:custGeom>
          <a:avLst/>
          <a:gdLst/>
          <a:ahLst/>
          <a:cxnLst/>
          <a:rect l="0" t="0" r="0" b="0"/>
          <a:pathLst>
            <a:path>
              <a:moveTo>
                <a:pt x="0" y="20170"/>
              </a:moveTo>
              <a:lnTo>
                <a:pt x="553429" y="2017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AFE805B-1552-2847-BBBD-4CEE7A7931D9}">
      <dsp:nvSpPr>
        <dsp:cNvPr id="0" name=""/>
        <dsp:cNvSpPr/>
      </dsp:nvSpPr>
      <dsp:spPr>
        <a:xfrm rot="37688">
          <a:off x="2984524" y="1791717"/>
          <a:ext cx="434109" cy="40341"/>
        </a:xfrm>
        <a:custGeom>
          <a:avLst/>
          <a:gdLst/>
          <a:ahLst/>
          <a:cxnLst/>
          <a:rect l="0" t="0" r="0" b="0"/>
          <a:pathLst>
            <a:path>
              <a:moveTo>
                <a:pt x="0" y="20170"/>
              </a:moveTo>
              <a:lnTo>
                <a:pt x="434109" y="2017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30F01D-802E-2C4F-BD5C-0A6D7DCCFFB2}">
      <dsp:nvSpPr>
        <dsp:cNvPr id="0" name=""/>
        <dsp:cNvSpPr/>
      </dsp:nvSpPr>
      <dsp:spPr>
        <a:xfrm rot="19103849">
          <a:off x="2903080" y="1018819"/>
          <a:ext cx="645894" cy="40341"/>
        </a:xfrm>
        <a:custGeom>
          <a:avLst/>
          <a:gdLst/>
          <a:ahLst/>
          <a:cxnLst/>
          <a:rect l="0" t="0" r="0" b="0"/>
          <a:pathLst>
            <a:path>
              <a:moveTo>
                <a:pt x="0" y="20170"/>
              </a:moveTo>
              <a:lnTo>
                <a:pt x="645894" y="20170"/>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DF54C9E-68C9-E941-B2B9-6F52E453EBB6}">
      <dsp:nvSpPr>
        <dsp:cNvPr id="0" name=""/>
        <dsp:cNvSpPr/>
      </dsp:nvSpPr>
      <dsp:spPr>
        <a:xfrm>
          <a:off x="1482097" y="916959"/>
          <a:ext cx="1767575" cy="1771535"/>
        </a:xfrm>
        <a:prstGeom prst="roundRect">
          <a:avLst/>
        </a:prstGeom>
        <a:solidFill>
          <a:srgbClr val="006747">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1094B5D-89AA-154D-B55D-03A7074250F4}">
      <dsp:nvSpPr>
        <dsp:cNvPr id="0" name=""/>
        <dsp:cNvSpPr/>
      </dsp:nvSpPr>
      <dsp:spPr>
        <a:xfrm>
          <a:off x="3342725" y="1320"/>
          <a:ext cx="989502" cy="989502"/>
        </a:xfrm>
        <a:prstGeom prst="ellipse">
          <a:avLst/>
        </a:prstGeom>
        <a:solidFill>
          <a:srgbClr val="006747">
            <a:alpha val="76667"/>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0"/>
            </a:spcAft>
            <a:buNone/>
          </a:pPr>
          <a:r>
            <a:rPr lang="en-US" sz="1500" kern="1200" dirty="0"/>
            <a:t>100</a:t>
          </a:r>
        </a:p>
        <a:p>
          <a:pPr marL="0" lvl="0" indent="0" algn="ctr" defTabSz="666750">
            <a:lnSpc>
              <a:spcPct val="90000"/>
            </a:lnSpc>
            <a:spcBef>
              <a:spcPct val="0"/>
            </a:spcBef>
            <a:spcAft>
              <a:spcPct val="35000"/>
            </a:spcAft>
            <a:buNone/>
          </a:pPr>
          <a:r>
            <a:rPr lang="en-US" sz="1500" kern="1200" dirty="0"/>
            <a:t>Percent Online</a:t>
          </a:r>
        </a:p>
      </dsp:txBody>
      <dsp:txXfrm>
        <a:off x="3487634" y="146229"/>
        <a:ext cx="699684" cy="699684"/>
      </dsp:txXfrm>
    </dsp:sp>
    <dsp:sp modelId="{BF9C5757-614F-414E-BBA1-84831F261DCB}">
      <dsp:nvSpPr>
        <dsp:cNvPr id="0" name=""/>
        <dsp:cNvSpPr/>
      </dsp:nvSpPr>
      <dsp:spPr>
        <a:xfrm>
          <a:off x="4431178" y="1320"/>
          <a:ext cx="1484253" cy="98950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Full-Time</a:t>
          </a:r>
        </a:p>
        <a:p>
          <a:pPr marL="114300" lvl="1" indent="-114300" algn="l" defTabSz="533400">
            <a:lnSpc>
              <a:spcPct val="90000"/>
            </a:lnSpc>
            <a:spcBef>
              <a:spcPct val="0"/>
            </a:spcBef>
            <a:spcAft>
              <a:spcPct val="15000"/>
            </a:spcAft>
            <a:buChar char="•"/>
          </a:pPr>
          <a:r>
            <a:rPr lang="en-US" sz="1200" kern="1200" dirty="0"/>
            <a:t>Part-Time</a:t>
          </a:r>
        </a:p>
        <a:p>
          <a:pPr marL="114300" lvl="1" indent="-114300" algn="l" defTabSz="533400">
            <a:lnSpc>
              <a:spcPct val="90000"/>
            </a:lnSpc>
            <a:spcBef>
              <a:spcPct val="0"/>
            </a:spcBef>
            <a:spcAft>
              <a:spcPct val="15000"/>
            </a:spcAft>
            <a:buChar char="•"/>
          </a:pPr>
          <a:r>
            <a:rPr lang="en-US" sz="1200" kern="1200" dirty="0"/>
            <a:t>Asynchronous</a:t>
          </a:r>
        </a:p>
      </dsp:txBody>
      <dsp:txXfrm>
        <a:off x="4431178" y="1320"/>
        <a:ext cx="1484253" cy="989502"/>
      </dsp:txXfrm>
    </dsp:sp>
    <dsp:sp modelId="{010A515F-B1ED-A540-9D78-AEF484CEF6B6}">
      <dsp:nvSpPr>
        <dsp:cNvPr id="0" name=""/>
        <dsp:cNvSpPr/>
      </dsp:nvSpPr>
      <dsp:spPr>
        <a:xfrm>
          <a:off x="3418580" y="1300330"/>
          <a:ext cx="1135260" cy="1040320"/>
        </a:xfrm>
        <a:prstGeom prst="ellipse">
          <a:avLst/>
        </a:prstGeom>
        <a:solidFill>
          <a:srgbClr val="006747">
            <a:alpha val="63333"/>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0"/>
            </a:spcAft>
            <a:buNone/>
          </a:pPr>
          <a:r>
            <a:rPr lang="en-US" sz="1500" kern="1200" dirty="0"/>
            <a:t>4 </a:t>
          </a:r>
        </a:p>
        <a:p>
          <a:pPr marL="0" lvl="0" indent="0" algn="ctr" defTabSz="666750">
            <a:lnSpc>
              <a:spcPct val="90000"/>
            </a:lnSpc>
            <a:spcBef>
              <a:spcPct val="0"/>
            </a:spcBef>
            <a:spcAft>
              <a:spcPct val="35000"/>
            </a:spcAft>
            <a:buNone/>
          </a:pPr>
          <a:r>
            <a:rPr lang="en-US" sz="1500" kern="1200" dirty="0"/>
            <a:t>Focus Areas</a:t>
          </a:r>
        </a:p>
      </dsp:txBody>
      <dsp:txXfrm>
        <a:off x="3584835" y="1452681"/>
        <a:ext cx="802750" cy="735618"/>
      </dsp:txXfrm>
    </dsp:sp>
    <dsp:sp modelId="{74A33A36-599A-BA44-8E2F-59145412D4C7}">
      <dsp:nvSpPr>
        <dsp:cNvPr id="0" name=""/>
        <dsp:cNvSpPr/>
      </dsp:nvSpPr>
      <dsp:spPr>
        <a:xfrm>
          <a:off x="4566501" y="1300330"/>
          <a:ext cx="1702891" cy="104032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Developmental Disabilities</a:t>
          </a:r>
        </a:p>
        <a:p>
          <a:pPr marL="114300" lvl="1" indent="-114300" algn="l" defTabSz="533400">
            <a:lnSpc>
              <a:spcPct val="90000"/>
            </a:lnSpc>
            <a:spcBef>
              <a:spcPct val="0"/>
            </a:spcBef>
            <a:spcAft>
              <a:spcPct val="15000"/>
            </a:spcAft>
            <a:buChar char="•"/>
          </a:pPr>
          <a:r>
            <a:rPr lang="en-US" sz="1200" kern="1200" dirty="0"/>
            <a:t>Leadership</a:t>
          </a:r>
        </a:p>
        <a:p>
          <a:pPr marL="114300" lvl="1" indent="-114300" algn="l" defTabSz="533400">
            <a:lnSpc>
              <a:spcPct val="90000"/>
            </a:lnSpc>
            <a:spcBef>
              <a:spcPct val="0"/>
            </a:spcBef>
            <a:spcAft>
              <a:spcPct val="15000"/>
            </a:spcAft>
            <a:buChar char="•"/>
          </a:pPr>
          <a:r>
            <a:rPr lang="en-US" sz="1200" kern="1200" dirty="0"/>
            <a:t>Research &amp; Evaluation</a:t>
          </a:r>
        </a:p>
        <a:p>
          <a:pPr marL="114300" lvl="1" indent="-114300" algn="l" defTabSz="533400">
            <a:lnSpc>
              <a:spcPct val="90000"/>
            </a:lnSpc>
            <a:spcBef>
              <a:spcPct val="0"/>
            </a:spcBef>
            <a:spcAft>
              <a:spcPct val="15000"/>
            </a:spcAft>
            <a:buChar char="•"/>
          </a:pPr>
          <a:r>
            <a:rPr lang="en-US" sz="1200" kern="1200" dirty="0"/>
            <a:t>Youth &amp; Behavioral Health</a:t>
          </a:r>
        </a:p>
      </dsp:txBody>
      <dsp:txXfrm>
        <a:off x="4566501" y="1300330"/>
        <a:ext cx="1702891" cy="1040320"/>
      </dsp:txXfrm>
    </dsp:sp>
    <dsp:sp modelId="{232683EF-4410-BD45-9C4A-E1AFD74E6FBC}">
      <dsp:nvSpPr>
        <dsp:cNvPr id="0" name=""/>
        <dsp:cNvSpPr/>
      </dsp:nvSpPr>
      <dsp:spPr>
        <a:xfrm>
          <a:off x="3250369" y="2579108"/>
          <a:ext cx="1060545" cy="1060545"/>
        </a:xfrm>
        <a:prstGeom prst="ellipse">
          <a:avLst/>
        </a:prstGeom>
        <a:solidFill>
          <a:srgbClr val="006747">
            <a:alpha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ts val="0"/>
            </a:spcAft>
            <a:buNone/>
          </a:pPr>
          <a:r>
            <a:rPr lang="en-US" sz="1500" kern="1200" dirty="0"/>
            <a:t>2 </a:t>
          </a:r>
        </a:p>
        <a:p>
          <a:pPr marL="0" lvl="0" indent="0" algn="ctr" defTabSz="666750">
            <a:lnSpc>
              <a:spcPct val="90000"/>
            </a:lnSpc>
            <a:spcBef>
              <a:spcPct val="0"/>
            </a:spcBef>
            <a:spcAft>
              <a:spcPct val="35000"/>
            </a:spcAft>
            <a:buNone/>
          </a:pPr>
          <a:r>
            <a:rPr lang="en-US" sz="1500" kern="1200" dirty="0"/>
            <a:t>Tracks</a:t>
          </a:r>
        </a:p>
      </dsp:txBody>
      <dsp:txXfrm>
        <a:off x="3405682" y="2734421"/>
        <a:ext cx="749919" cy="749919"/>
      </dsp:txXfrm>
    </dsp:sp>
    <dsp:sp modelId="{C2961D34-7199-DF46-9BAD-A6D831F843C8}">
      <dsp:nvSpPr>
        <dsp:cNvPr id="0" name=""/>
        <dsp:cNvSpPr/>
      </dsp:nvSpPr>
      <dsp:spPr>
        <a:xfrm>
          <a:off x="4416969" y="2579108"/>
          <a:ext cx="1590818" cy="106054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a:t>Thesis</a:t>
          </a:r>
          <a:endParaRPr lang="en-US" sz="1200" kern="1200" dirty="0"/>
        </a:p>
        <a:p>
          <a:pPr marL="114300" lvl="1" indent="-114300" algn="l" defTabSz="533400">
            <a:lnSpc>
              <a:spcPct val="90000"/>
            </a:lnSpc>
            <a:spcBef>
              <a:spcPct val="0"/>
            </a:spcBef>
            <a:spcAft>
              <a:spcPct val="15000"/>
            </a:spcAft>
            <a:buChar char="•"/>
          </a:pPr>
          <a:r>
            <a:rPr lang="en-US" sz="1200" kern="1200" dirty="0"/>
            <a:t>Applied (Field Experience)</a:t>
          </a:r>
        </a:p>
      </dsp:txBody>
      <dsp:txXfrm>
        <a:off x="4416969" y="2579108"/>
        <a:ext cx="1590818" cy="1060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69293-2E6E-184F-A686-E72E07F43779}">
      <dsp:nvSpPr>
        <dsp:cNvPr id="0" name=""/>
        <dsp:cNvSpPr/>
      </dsp:nvSpPr>
      <dsp:spPr>
        <a:xfrm>
          <a:off x="395882" y="1345100"/>
          <a:ext cx="1571625" cy="1373798"/>
        </a:xfrm>
        <a:prstGeom prst="rightArrow">
          <a:avLst>
            <a:gd name="adj1" fmla="val 70000"/>
            <a:gd name="adj2" fmla="val 50000"/>
          </a:avLst>
        </a:prstGeom>
        <a:solidFill>
          <a:schemeClr val="accent6">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r>
            <a:rPr lang="en-US" sz="900" kern="1200" dirty="0"/>
            <a:t>Core Courses:12 credit hours</a:t>
          </a:r>
        </a:p>
        <a:p>
          <a:pPr marL="57150" lvl="1" indent="-57150" algn="l" defTabSz="400050">
            <a:lnSpc>
              <a:spcPct val="90000"/>
            </a:lnSpc>
            <a:spcBef>
              <a:spcPct val="0"/>
            </a:spcBef>
            <a:spcAft>
              <a:spcPct val="15000"/>
            </a:spcAft>
            <a:buChar char="•"/>
          </a:pPr>
          <a:endParaRPr lang="en-US" sz="900" kern="1200" dirty="0"/>
        </a:p>
      </dsp:txBody>
      <dsp:txXfrm>
        <a:off x="788789" y="1551170"/>
        <a:ext cx="766167" cy="961658"/>
      </dsp:txXfrm>
    </dsp:sp>
    <dsp:sp modelId="{03FBC278-9D39-B845-ADC6-FD04CF4B27E1}">
      <dsp:nvSpPr>
        <dsp:cNvPr id="0" name=""/>
        <dsp:cNvSpPr/>
      </dsp:nvSpPr>
      <dsp:spPr>
        <a:xfrm>
          <a:off x="10410" y="1639093"/>
          <a:ext cx="785812" cy="785812"/>
        </a:xfrm>
        <a:prstGeom prst="ellipse">
          <a:avLst/>
        </a:prstGeom>
        <a:solidFill>
          <a:srgbClr val="006747"/>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Program Hours: 39</a:t>
          </a:r>
        </a:p>
      </dsp:txBody>
      <dsp:txXfrm>
        <a:off x="125490" y="1754173"/>
        <a:ext cx="555652" cy="555652"/>
      </dsp:txXfrm>
    </dsp:sp>
    <dsp:sp modelId="{50C841B8-444F-1247-AFA4-B074FA0FAFB3}">
      <dsp:nvSpPr>
        <dsp:cNvPr id="0" name=""/>
        <dsp:cNvSpPr/>
      </dsp:nvSpPr>
      <dsp:spPr>
        <a:xfrm>
          <a:off x="2458640" y="1345100"/>
          <a:ext cx="1571625" cy="1373798"/>
        </a:xfrm>
        <a:prstGeom prst="rightArrow">
          <a:avLst>
            <a:gd name="adj1" fmla="val 70000"/>
            <a:gd name="adj2" fmla="val 50000"/>
          </a:avLst>
        </a:prstGeom>
        <a:solidFill>
          <a:schemeClr val="accent6">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r>
            <a:rPr lang="en-US" sz="900" kern="1200" dirty="0"/>
            <a:t>Required Courses: 21 credit hours</a:t>
          </a:r>
        </a:p>
        <a:p>
          <a:pPr marL="57150" lvl="1" indent="-57150" algn="l" defTabSz="400050">
            <a:lnSpc>
              <a:spcPct val="90000"/>
            </a:lnSpc>
            <a:spcBef>
              <a:spcPct val="0"/>
            </a:spcBef>
            <a:spcAft>
              <a:spcPct val="15000"/>
            </a:spcAft>
            <a:buChar char="•"/>
          </a:pPr>
          <a:endParaRPr lang="en-US" sz="900" kern="1200" dirty="0"/>
        </a:p>
      </dsp:txBody>
      <dsp:txXfrm>
        <a:off x="2851546" y="1551170"/>
        <a:ext cx="766167" cy="961658"/>
      </dsp:txXfrm>
    </dsp:sp>
    <dsp:sp modelId="{D0026C32-E0DF-DD43-A8FF-3F059D618A38}">
      <dsp:nvSpPr>
        <dsp:cNvPr id="0" name=""/>
        <dsp:cNvSpPr/>
      </dsp:nvSpPr>
      <dsp:spPr>
        <a:xfrm>
          <a:off x="2065734" y="1639093"/>
          <a:ext cx="785812" cy="785812"/>
        </a:xfrm>
        <a:prstGeom prst="ellipse">
          <a:avLst/>
        </a:prstGeom>
        <a:solidFill>
          <a:srgbClr val="006747"/>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Comp Exam: </a:t>
          </a:r>
        </a:p>
        <a:p>
          <a:pPr marL="0" lvl="0" indent="0" algn="ctr" defTabSz="488950">
            <a:lnSpc>
              <a:spcPct val="90000"/>
            </a:lnSpc>
            <a:spcBef>
              <a:spcPct val="0"/>
            </a:spcBef>
            <a:spcAft>
              <a:spcPct val="35000"/>
            </a:spcAft>
            <a:buNone/>
          </a:pPr>
          <a:r>
            <a:rPr lang="en-US" sz="1100" kern="1200" dirty="0"/>
            <a:t>1</a:t>
          </a:r>
        </a:p>
      </dsp:txBody>
      <dsp:txXfrm>
        <a:off x="2180814" y="1754173"/>
        <a:ext cx="555652" cy="555652"/>
      </dsp:txXfrm>
    </dsp:sp>
    <dsp:sp modelId="{0763A2F7-0242-1C42-A524-498E5621362F}">
      <dsp:nvSpPr>
        <dsp:cNvPr id="0" name=""/>
        <dsp:cNvSpPr/>
      </dsp:nvSpPr>
      <dsp:spPr>
        <a:xfrm>
          <a:off x="4521398" y="1345100"/>
          <a:ext cx="1571625" cy="1373798"/>
        </a:xfrm>
        <a:prstGeom prst="rightArrow">
          <a:avLst>
            <a:gd name="adj1" fmla="val 70000"/>
            <a:gd name="adj2" fmla="val 50000"/>
          </a:avLst>
        </a:prstGeom>
        <a:solidFill>
          <a:schemeClr val="accent6">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Thesis OR</a:t>
          </a:r>
        </a:p>
        <a:p>
          <a:pPr marL="57150" lvl="1" indent="-57150" algn="l" defTabSz="400050">
            <a:lnSpc>
              <a:spcPct val="90000"/>
            </a:lnSpc>
            <a:spcBef>
              <a:spcPct val="0"/>
            </a:spcBef>
            <a:spcAft>
              <a:spcPct val="15000"/>
            </a:spcAft>
            <a:buChar char="•"/>
          </a:pPr>
          <a:r>
            <a:rPr lang="en-US" sz="900" kern="1200" dirty="0"/>
            <a:t>Applied (Field Experience)</a:t>
          </a:r>
        </a:p>
      </dsp:txBody>
      <dsp:txXfrm>
        <a:off x="4914304" y="1551170"/>
        <a:ext cx="766167" cy="961658"/>
      </dsp:txXfrm>
    </dsp:sp>
    <dsp:sp modelId="{864E9C89-482C-9946-86CD-D06B3CEE8C28}">
      <dsp:nvSpPr>
        <dsp:cNvPr id="0" name=""/>
        <dsp:cNvSpPr/>
      </dsp:nvSpPr>
      <dsp:spPr>
        <a:xfrm>
          <a:off x="4128492" y="1639093"/>
          <a:ext cx="785812" cy="785812"/>
        </a:xfrm>
        <a:prstGeom prst="ellipse">
          <a:avLst/>
        </a:prstGeom>
        <a:solidFill>
          <a:srgbClr val="006747"/>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ts val="0"/>
            </a:spcAft>
            <a:buNone/>
          </a:pPr>
          <a:r>
            <a:rPr lang="en-US" sz="1100" kern="1200" dirty="0"/>
            <a:t>Track</a:t>
          </a:r>
        </a:p>
        <a:p>
          <a:pPr marL="0" lvl="0" indent="0" algn="ctr" defTabSz="488950">
            <a:lnSpc>
              <a:spcPct val="90000"/>
            </a:lnSpc>
            <a:spcBef>
              <a:spcPct val="0"/>
            </a:spcBef>
            <a:spcAft>
              <a:spcPct val="35000"/>
            </a:spcAft>
            <a:buNone/>
          </a:pPr>
          <a:r>
            <a:rPr lang="en-US" sz="1100" kern="1200" dirty="0"/>
            <a:t>Hours: </a:t>
          </a:r>
        </a:p>
        <a:p>
          <a:pPr marL="0" lvl="0" indent="0" algn="ctr" defTabSz="488950">
            <a:lnSpc>
              <a:spcPct val="90000"/>
            </a:lnSpc>
            <a:spcBef>
              <a:spcPct val="0"/>
            </a:spcBef>
            <a:spcAft>
              <a:spcPct val="35000"/>
            </a:spcAft>
            <a:buNone/>
          </a:pPr>
          <a:r>
            <a:rPr lang="en-US" sz="1100" kern="1200" dirty="0"/>
            <a:t>6</a:t>
          </a:r>
        </a:p>
      </dsp:txBody>
      <dsp:txXfrm>
        <a:off x="4243572" y="1754173"/>
        <a:ext cx="555652" cy="555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A2B9F-E304-B640-935F-D144625374E9}">
      <dsp:nvSpPr>
        <dsp:cNvPr id="0" name=""/>
        <dsp:cNvSpPr/>
      </dsp:nvSpPr>
      <dsp:spPr>
        <a:xfrm>
          <a:off x="0" y="2883359"/>
          <a:ext cx="7886700" cy="421200"/>
        </a:xfrm>
        <a:prstGeom prst="roundRect">
          <a:avLst/>
        </a:prstGeom>
        <a:solidFill>
          <a:srgbClr val="00674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Application Deadlines: February 15th &amp; October 15th</a:t>
          </a:r>
        </a:p>
      </dsp:txBody>
      <dsp:txXfrm>
        <a:off x="20561" y="2903920"/>
        <a:ext cx="7845578" cy="380078"/>
      </dsp:txXfrm>
    </dsp:sp>
    <dsp:sp modelId="{3C7A2507-DB6F-654E-8CA5-5341A72658DC}">
      <dsp:nvSpPr>
        <dsp:cNvPr id="0" name=""/>
        <dsp:cNvSpPr/>
      </dsp:nvSpPr>
      <dsp:spPr>
        <a:xfrm>
          <a:off x="0" y="0"/>
          <a:ext cx="7886700" cy="421200"/>
        </a:xfrm>
        <a:prstGeom prst="roundRect">
          <a:avLst/>
        </a:prstGeom>
        <a:solidFill>
          <a:srgbClr val="00674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University Minimum Requirements</a:t>
          </a:r>
        </a:p>
      </dsp:txBody>
      <dsp:txXfrm>
        <a:off x="20561" y="20561"/>
        <a:ext cx="7845578" cy="380078"/>
      </dsp:txXfrm>
    </dsp:sp>
    <dsp:sp modelId="{4F66E3DF-DEF6-9B4C-A6EA-B5E5D77B7232}">
      <dsp:nvSpPr>
        <dsp:cNvPr id="0" name=""/>
        <dsp:cNvSpPr/>
      </dsp:nvSpPr>
      <dsp:spPr>
        <a:xfrm>
          <a:off x="0" y="513156"/>
          <a:ext cx="7886700" cy="227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Bachelor’s degree</a:t>
          </a:r>
        </a:p>
        <a:p>
          <a:pPr marL="114300" lvl="1" indent="-114300" algn="l" defTabSz="622300">
            <a:lnSpc>
              <a:spcPct val="90000"/>
            </a:lnSpc>
            <a:spcBef>
              <a:spcPct val="0"/>
            </a:spcBef>
            <a:spcAft>
              <a:spcPct val="20000"/>
            </a:spcAft>
            <a:buChar char="•"/>
          </a:pPr>
          <a:r>
            <a:rPr lang="en-US" sz="1400" kern="1200" dirty="0"/>
            <a:t>GPA 3.00</a:t>
          </a:r>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3 letters of recommendation</a:t>
          </a:r>
        </a:p>
        <a:p>
          <a:pPr marL="114300" lvl="1" indent="-114300" algn="l" defTabSz="622300">
            <a:lnSpc>
              <a:spcPct val="90000"/>
            </a:lnSpc>
            <a:spcBef>
              <a:spcPct val="0"/>
            </a:spcBef>
            <a:spcAft>
              <a:spcPct val="20000"/>
            </a:spcAft>
            <a:buChar char="•"/>
          </a:pPr>
          <a:r>
            <a:rPr lang="en-US" sz="1400" kern="1200" dirty="0"/>
            <a:t>One-page statement of goals/career objectives </a:t>
          </a:r>
        </a:p>
        <a:p>
          <a:pPr marL="114300" lvl="1" indent="-114300" algn="l" defTabSz="622300">
            <a:lnSpc>
              <a:spcPct val="90000"/>
            </a:lnSpc>
            <a:spcBef>
              <a:spcPct val="0"/>
            </a:spcBef>
            <a:spcAft>
              <a:spcPct val="20000"/>
            </a:spcAft>
            <a:buChar char="•"/>
          </a:pPr>
          <a:r>
            <a:rPr lang="en-US" sz="1400" kern="1200" dirty="0"/>
            <a:t>Resume/CV</a:t>
          </a:r>
        </a:p>
        <a:p>
          <a:pPr marL="114300" lvl="1" indent="-114300" algn="l" defTabSz="622300">
            <a:lnSpc>
              <a:spcPct val="90000"/>
            </a:lnSpc>
            <a:spcBef>
              <a:spcPct val="0"/>
            </a:spcBef>
            <a:spcAft>
              <a:spcPct val="20000"/>
            </a:spcAft>
            <a:buChar char="•"/>
          </a:pPr>
          <a:r>
            <a:rPr lang="en-US" sz="1400" kern="1200" dirty="0"/>
            <a:t>Writing Sample</a:t>
          </a:r>
        </a:p>
        <a:p>
          <a:pPr marL="114300" lvl="1" indent="-114300" algn="l" defTabSz="622300">
            <a:lnSpc>
              <a:spcPct val="90000"/>
            </a:lnSpc>
            <a:spcBef>
              <a:spcPct val="0"/>
            </a:spcBef>
            <a:spcAft>
              <a:spcPct val="20000"/>
            </a:spcAft>
            <a:buChar char="•"/>
          </a:pPr>
          <a:r>
            <a:rPr lang="en-US" sz="1400" b="1" kern="1200" dirty="0"/>
            <a:t>GRE is required for </a:t>
          </a:r>
          <a:r>
            <a:rPr lang="en-US" sz="1400" b="1" u="sng" kern="1200" dirty="0"/>
            <a:t>Thesis Track only</a:t>
          </a:r>
          <a:endParaRPr lang="en-US" sz="1400" kern="1200" dirty="0"/>
        </a:p>
      </dsp:txBody>
      <dsp:txXfrm>
        <a:off x="0" y="513156"/>
        <a:ext cx="7886700" cy="2272860"/>
      </dsp:txXfrm>
    </dsp:sp>
    <dsp:sp modelId="{D3649957-F2D7-481F-B949-698147C72E76}">
      <dsp:nvSpPr>
        <dsp:cNvPr id="0" name=""/>
        <dsp:cNvSpPr/>
      </dsp:nvSpPr>
      <dsp:spPr>
        <a:xfrm>
          <a:off x="0" y="1100229"/>
          <a:ext cx="7886700" cy="421200"/>
        </a:xfrm>
        <a:prstGeom prst="roundRect">
          <a:avLst/>
        </a:prstGeom>
        <a:solidFill>
          <a:srgbClr val="00674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Additional Program Requirements</a:t>
          </a:r>
        </a:p>
      </dsp:txBody>
      <dsp:txXfrm>
        <a:off x="20561" y="1120790"/>
        <a:ext cx="7845578" cy="380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02708-05A7-CE46-85D6-03DE6F095D9B}">
      <dsp:nvSpPr>
        <dsp:cNvPr id="0" name=""/>
        <dsp:cNvSpPr/>
      </dsp:nvSpPr>
      <dsp:spPr>
        <a:xfrm>
          <a:off x="0" y="46590"/>
          <a:ext cx="7886700" cy="1026551"/>
        </a:xfrm>
        <a:prstGeom prst="rect">
          <a:avLst/>
        </a:prstGeom>
        <a:solidFill>
          <a:srgbClr val="006747"/>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Easily integrate one of four graduate certificates into your program of study:</a:t>
          </a:r>
        </a:p>
      </dsp:txBody>
      <dsp:txXfrm>
        <a:off x="0" y="46590"/>
        <a:ext cx="7886700" cy="1026551"/>
      </dsp:txXfrm>
    </dsp:sp>
    <dsp:sp modelId="{46686102-FAA2-2C48-BCEF-BE0D986B8124}">
      <dsp:nvSpPr>
        <dsp:cNvPr id="0" name=""/>
        <dsp:cNvSpPr/>
      </dsp:nvSpPr>
      <dsp:spPr>
        <a:xfrm>
          <a:off x="0" y="1119731"/>
          <a:ext cx="7886700" cy="242109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Children’s Mental Health</a:t>
          </a:r>
          <a:endParaRPr lang="en-US" sz="2800" kern="1200" dirty="0"/>
        </a:p>
        <a:p>
          <a:pPr marL="285750" lvl="1" indent="-285750" algn="l" defTabSz="1244600">
            <a:lnSpc>
              <a:spcPct val="90000"/>
            </a:lnSpc>
            <a:spcBef>
              <a:spcPct val="0"/>
            </a:spcBef>
            <a:spcAft>
              <a:spcPct val="15000"/>
            </a:spcAft>
            <a:buChar char="•"/>
          </a:pPr>
          <a:r>
            <a:rPr lang="en-US" sz="2800" b="1" kern="1200" dirty="0"/>
            <a:t>Positive Behavior Support</a:t>
          </a:r>
          <a:endParaRPr lang="en-US" sz="2800" kern="1200" dirty="0"/>
        </a:p>
        <a:p>
          <a:pPr marL="285750" lvl="1" indent="-285750" algn="l" defTabSz="1244600">
            <a:lnSpc>
              <a:spcPct val="90000"/>
            </a:lnSpc>
            <a:spcBef>
              <a:spcPct val="0"/>
            </a:spcBef>
            <a:spcAft>
              <a:spcPct val="15000"/>
            </a:spcAft>
            <a:buChar char="•"/>
          </a:pPr>
          <a:r>
            <a:rPr lang="en-US" sz="2800" b="1" kern="1200" dirty="0"/>
            <a:t>Translational Research in Adolescent Behavioral Health</a:t>
          </a:r>
          <a:endParaRPr lang="en-US" sz="2800" kern="1200" dirty="0"/>
        </a:p>
        <a:p>
          <a:pPr marL="285750" lvl="1" indent="-285750" algn="l" defTabSz="1244600">
            <a:lnSpc>
              <a:spcPct val="90000"/>
            </a:lnSpc>
            <a:spcBef>
              <a:spcPct val="0"/>
            </a:spcBef>
            <a:spcAft>
              <a:spcPct val="15000"/>
            </a:spcAft>
            <a:buChar char="•"/>
          </a:pPr>
          <a:r>
            <a:rPr lang="en-US" sz="2800" b="1" kern="1200" dirty="0"/>
            <a:t>Addiction &amp; Substance Abuse Counseling</a:t>
          </a:r>
          <a:endParaRPr lang="en-US" sz="2800" kern="1200" dirty="0"/>
        </a:p>
      </dsp:txBody>
      <dsp:txXfrm>
        <a:off x="0" y="1119731"/>
        <a:ext cx="7886700" cy="2421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7C30A-476E-4F41-B2F8-535E49C6F253}">
      <dsp:nvSpPr>
        <dsp:cNvPr id="0" name=""/>
        <dsp:cNvSpPr/>
      </dsp:nvSpPr>
      <dsp:spPr>
        <a:xfrm rot="5400000">
          <a:off x="4057554" y="-891992"/>
          <a:ext cx="2610803" cy="5047488"/>
        </a:xfrm>
        <a:prstGeom prst="round2SameRect">
          <a:avLst/>
        </a:prstGeom>
        <a:solidFill>
          <a:srgbClr val="ECEAD1">
            <a:alpha val="90000"/>
          </a:srgbClr>
        </a:solidFill>
        <a:ln w="6350" cap="flat" cmpd="sng" algn="ctr">
          <a:solidFill>
            <a:schemeClr val="accent6">
              <a:alpha val="90000"/>
              <a:tint val="55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6 credit hours over two semesters</a:t>
          </a:r>
        </a:p>
        <a:p>
          <a:pPr marL="171450" lvl="1" indent="-171450" algn="l" defTabSz="800100">
            <a:lnSpc>
              <a:spcPct val="90000"/>
            </a:lnSpc>
            <a:spcBef>
              <a:spcPct val="0"/>
            </a:spcBef>
            <a:spcAft>
              <a:spcPct val="15000"/>
            </a:spcAft>
            <a:buChar char="•"/>
          </a:pPr>
          <a:r>
            <a:rPr lang="en-US" sz="1800" kern="1200" dirty="0"/>
            <a:t>Original research designed and conducted by the student under the supervision of a faculty advisor</a:t>
          </a:r>
        </a:p>
        <a:p>
          <a:pPr marL="171450" lvl="1" indent="-171450" algn="l" defTabSz="800100">
            <a:lnSpc>
              <a:spcPct val="90000"/>
            </a:lnSpc>
            <a:spcBef>
              <a:spcPct val="0"/>
            </a:spcBef>
            <a:spcAft>
              <a:spcPct val="15000"/>
            </a:spcAft>
            <a:buChar char="•"/>
          </a:pPr>
          <a:r>
            <a:rPr lang="en-US" sz="1800" kern="1200"/>
            <a:t>Design and propose the thesis project</a:t>
          </a:r>
        </a:p>
        <a:p>
          <a:pPr marL="171450" lvl="1" indent="-171450" algn="l" defTabSz="800100">
            <a:lnSpc>
              <a:spcPct val="90000"/>
            </a:lnSpc>
            <a:spcBef>
              <a:spcPct val="0"/>
            </a:spcBef>
            <a:spcAft>
              <a:spcPct val="15000"/>
            </a:spcAft>
            <a:buChar char="•"/>
          </a:pPr>
          <a:r>
            <a:rPr lang="en-US" sz="1800" kern="1200"/>
            <a:t>Collect and analyze data and write the thesis document </a:t>
          </a:r>
        </a:p>
        <a:p>
          <a:pPr marL="171450" lvl="1" indent="-171450" algn="l" defTabSz="800100">
            <a:lnSpc>
              <a:spcPct val="90000"/>
            </a:lnSpc>
            <a:spcBef>
              <a:spcPct val="0"/>
            </a:spcBef>
            <a:spcAft>
              <a:spcPct val="15000"/>
            </a:spcAft>
            <a:buChar char="•"/>
          </a:pPr>
          <a:r>
            <a:rPr lang="en-US" sz="1800" kern="1200"/>
            <a:t>Defend the study before a faculty committee</a:t>
          </a:r>
        </a:p>
      </dsp:txBody>
      <dsp:txXfrm rot="-5400000">
        <a:off x="2839212" y="453799"/>
        <a:ext cx="4920039" cy="2355905"/>
      </dsp:txXfrm>
    </dsp:sp>
    <dsp:sp modelId="{4A048EF8-A579-F148-80D4-EF5F9027CF91}">
      <dsp:nvSpPr>
        <dsp:cNvPr id="0" name=""/>
        <dsp:cNvSpPr/>
      </dsp:nvSpPr>
      <dsp:spPr>
        <a:xfrm>
          <a:off x="0" y="0"/>
          <a:ext cx="2839212" cy="3263504"/>
        </a:xfrm>
        <a:prstGeom prst="roundRect">
          <a:avLst/>
        </a:prstGeom>
        <a:solidFill>
          <a:srgbClr val="00674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b="1" kern="1200" dirty="0"/>
            <a:t>Thesis Track</a:t>
          </a:r>
          <a:endParaRPr lang="en-US" sz="5300" kern="1200" dirty="0"/>
        </a:p>
      </dsp:txBody>
      <dsp:txXfrm>
        <a:off x="138599" y="138599"/>
        <a:ext cx="2562014" cy="29863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7C30A-476E-4F41-B2F8-535E49C6F253}">
      <dsp:nvSpPr>
        <dsp:cNvPr id="0" name=""/>
        <dsp:cNvSpPr/>
      </dsp:nvSpPr>
      <dsp:spPr>
        <a:xfrm rot="5400000">
          <a:off x="4057554" y="-891992"/>
          <a:ext cx="2610803" cy="5047488"/>
        </a:xfrm>
        <a:prstGeom prst="round2SameRect">
          <a:avLst/>
        </a:prstGeom>
        <a:solidFill>
          <a:srgbClr val="ECEAD1">
            <a:alpha val="90000"/>
          </a:srgbClr>
        </a:solidFill>
        <a:ln w="6350" cap="flat" cmpd="sng" algn="ctr">
          <a:solidFill>
            <a:schemeClr val="accent6">
              <a:alpha val="90000"/>
              <a:tint val="55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6 credits hours over two semesters</a:t>
          </a:r>
        </a:p>
        <a:p>
          <a:pPr marL="114300" lvl="1" indent="-114300" algn="l" defTabSz="666750">
            <a:lnSpc>
              <a:spcPct val="90000"/>
            </a:lnSpc>
            <a:spcBef>
              <a:spcPct val="0"/>
            </a:spcBef>
            <a:spcAft>
              <a:spcPct val="15000"/>
            </a:spcAft>
            <a:buChar char="•"/>
          </a:pPr>
          <a:r>
            <a:rPr lang="en-US" sz="1500" kern="1200"/>
            <a:t>Work part time at an agency or organization on a child/adolescent behavioral health issue of importance to that entity and of professional interest to the student </a:t>
          </a:r>
          <a:endParaRPr lang="en-US" sz="1500" kern="1200" dirty="0"/>
        </a:p>
        <a:p>
          <a:pPr marL="114300" lvl="1" indent="-114300" algn="l" defTabSz="666750">
            <a:lnSpc>
              <a:spcPct val="90000"/>
            </a:lnSpc>
            <a:spcBef>
              <a:spcPct val="0"/>
            </a:spcBef>
            <a:spcAft>
              <a:spcPct val="15000"/>
            </a:spcAft>
            <a:buChar char="•"/>
          </a:pPr>
          <a:r>
            <a:rPr lang="en-US" sz="1500" kern="1200"/>
            <a:t>Project examples: </a:t>
          </a:r>
          <a:endParaRPr lang="en-US" sz="1500" kern="1200" dirty="0"/>
        </a:p>
        <a:p>
          <a:pPr marL="228600" lvl="2" indent="-114300" algn="l" defTabSz="666750">
            <a:lnSpc>
              <a:spcPct val="90000"/>
            </a:lnSpc>
            <a:spcBef>
              <a:spcPct val="0"/>
            </a:spcBef>
            <a:spcAft>
              <a:spcPct val="15000"/>
            </a:spcAft>
            <a:buChar char="•"/>
          </a:pPr>
          <a:r>
            <a:rPr lang="en-US" sz="1500" kern="1200"/>
            <a:t>Conduct a needs assessment</a:t>
          </a:r>
          <a:endParaRPr lang="en-US" sz="1500" kern="1200" dirty="0"/>
        </a:p>
        <a:p>
          <a:pPr marL="228600" lvl="2" indent="-114300" algn="l" defTabSz="666750">
            <a:lnSpc>
              <a:spcPct val="90000"/>
            </a:lnSpc>
            <a:spcBef>
              <a:spcPct val="0"/>
            </a:spcBef>
            <a:spcAft>
              <a:spcPct val="15000"/>
            </a:spcAft>
            <a:buChar char="•"/>
          </a:pPr>
          <a:r>
            <a:rPr lang="en-US" sz="1500" kern="1200"/>
            <a:t>Develop social marketing strategies</a:t>
          </a:r>
          <a:endParaRPr lang="en-US" sz="1500" kern="1200" dirty="0"/>
        </a:p>
        <a:p>
          <a:pPr marL="228600" lvl="2" indent="-114300" algn="l" defTabSz="666750">
            <a:lnSpc>
              <a:spcPct val="90000"/>
            </a:lnSpc>
            <a:spcBef>
              <a:spcPct val="0"/>
            </a:spcBef>
            <a:spcAft>
              <a:spcPct val="15000"/>
            </a:spcAft>
            <a:buChar char="•"/>
          </a:pPr>
          <a:r>
            <a:rPr lang="en-US" sz="1500" kern="1200"/>
            <a:t>Help develop a strategic plan</a:t>
          </a:r>
          <a:endParaRPr lang="en-US" sz="1500" kern="1200" dirty="0"/>
        </a:p>
        <a:p>
          <a:pPr marL="228600" lvl="2" indent="-114300" algn="l" defTabSz="666750">
            <a:lnSpc>
              <a:spcPct val="90000"/>
            </a:lnSpc>
            <a:spcBef>
              <a:spcPct val="0"/>
            </a:spcBef>
            <a:spcAft>
              <a:spcPct val="15000"/>
            </a:spcAft>
            <a:buChar char="•"/>
          </a:pPr>
          <a:r>
            <a:rPr lang="en-US" sz="1500" kern="1200"/>
            <a:t>Support program development and implementation</a:t>
          </a:r>
          <a:endParaRPr lang="en-US" sz="1500" kern="1200" dirty="0"/>
        </a:p>
        <a:p>
          <a:pPr marL="228600" lvl="2" indent="-114300" algn="l" defTabSz="666750">
            <a:lnSpc>
              <a:spcPct val="90000"/>
            </a:lnSpc>
            <a:spcBef>
              <a:spcPct val="0"/>
            </a:spcBef>
            <a:spcAft>
              <a:spcPct val="15000"/>
            </a:spcAft>
            <a:buChar char="•"/>
          </a:pPr>
          <a:r>
            <a:rPr lang="en-US" sz="1500" kern="1200" dirty="0"/>
            <a:t>Conduct community-based research and evaluation</a:t>
          </a:r>
        </a:p>
      </dsp:txBody>
      <dsp:txXfrm rot="-5400000">
        <a:off x="2839212" y="453799"/>
        <a:ext cx="4920039" cy="2355905"/>
      </dsp:txXfrm>
    </dsp:sp>
    <dsp:sp modelId="{4A048EF8-A579-F148-80D4-EF5F9027CF91}">
      <dsp:nvSpPr>
        <dsp:cNvPr id="0" name=""/>
        <dsp:cNvSpPr/>
      </dsp:nvSpPr>
      <dsp:spPr>
        <a:xfrm>
          <a:off x="0" y="0"/>
          <a:ext cx="2839212" cy="3263504"/>
        </a:xfrm>
        <a:prstGeom prst="roundRect">
          <a:avLst/>
        </a:prstGeom>
        <a:solidFill>
          <a:srgbClr val="00674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US" sz="4700" b="1" kern="1200" dirty="0"/>
            <a:t>Applied Track (FE)</a:t>
          </a:r>
          <a:endParaRPr lang="en-US" sz="4700" kern="1200" dirty="0"/>
        </a:p>
      </dsp:txBody>
      <dsp:txXfrm>
        <a:off x="138599" y="138599"/>
        <a:ext cx="2562014" cy="29863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7C30A-476E-4F41-B2F8-535E49C6F253}">
      <dsp:nvSpPr>
        <dsp:cNvPr id="0" name=""/>
        <dsp:cNvSpPr/>
      </dsp:nvSpPr>
      <dsp:spPr>
        <a:xfrm rot="5400000">
          <a:off x="4057554" y="-891992"/>
          <a:ext cx="2610803" cy="5047488"/>
        </a:xfrm>
        <a:prstGeom prst="round2SameRect">
          <a:avLst/>
        </a:prstGeom>
        <a:solidFill>
          <a:srgbClr val="ECEAD1">
            <a:alpha val="90000"/>
          </a:srgbClr>
        </a:solidFill>
        <a:ln w="6350" cap="flat" cmpd="sng" algn="ctr">
          <a:solidFill>
            <a:schemeClr val="accent6">
              <a:alpha val="90000"/>
              <a:tint val="55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Where can I complete my FE?</a:t>
          </a:r>
        </a:p>
        <a:p>
          <a:pPr marL="114300" lvl="1" indent="-114300" algn="l" defTabSz="666750">
            <a:lnSpc>
              <a:spcPct val="90000"/>
            </a:lnSpc>
            <a:spcBef>
              <a:spcPct val="0"/>
            </a:spcBef>
            <a:spcAft>
              <a:spcPct val="15000"/>
            </a:spcAft>
            <a:buChar char="•"/>
          </a:pPr>
          <a:r>
            <a:rPr lang="en-US" sz="1500" kern="1200"/>
            <a:t>Encourage students to obtain the site/agency/organization where they will complete their field experience</a:t>
          </a:r>
          <a:endParaRPr lang="en-US" sz="1500" kern="1200" dirty="0"/>
        </a:p>
        <a:p>
          <a:pPr marL="114300" lvl="1" indent="-114300" algn="l" defTabSz="666750">
            <a:lnSpc>
              <a:spcPct val="90000"/>
            </a:lnSpc>
            <a:spcBef>
              <a:spcPct val="0"/>
            </a:spcBef>
            <a:spcAft>
              <a:spcPct val="15000"/>
            </a:spcAft>
            <a:buChar char="•"/>
          </a:pPr>
          <a:r>
            <a:rPr lang="en-US" sz="1500" kern="1200"/>
            <a:t>Has relationships with local agencies/organizations</a:t>
          </a:r>
          <a:endParaRPr lang="en-US" sz="1500" kern="1200" dirty="0"/>
        </a:p>
        <a:p>
          <a:pPr marL="114300" lvl="1" indent="-114300" algn="l" defTabSz="666750">
            <a:lnSpc>
              <a:spcPct val="90000"/>
            </a:lnSpc>
            <a:spcBef>
              <a:spcPct val="0"/>
            </a:spcBef>
            <a:spcAft>
              <a:spcPct val="15000"/>
            </a:spcAft>
            <a:buChar char="•"/>
          </a:pPr>
          <a:r>
            <a:rPr lang="en-US" sz="1500" kern="1200"/>
            <a:t>Can complete </a:t>
          </a:r>
          <a:r>
            <a:rPr lang="en-US" sz="1500" kern="1200">
              <a:solidFill>
                <a:schemeClr val="tx1"/>
              </a:solidFill>
            </a:rPr>
            <a:t>FE in present agency/organization but FE must be different from present job </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a:solidFill>
                <a:schemeClr val="tx1"/>
              </a:solidFill>
            </a:rPr>
            <a:t>Student Testimonials: </a:t>
          </a:r>
          <a:r>
            <a:rPr lang="en-US" sz="1500" kern="1200" dirty="0">
              <a:hlinkClick xmlns:r="http://schemas.openxmlformats.org/officeDocument/2006/relationships" r:id="rId1" tooltip="https://www.usf.edu/cbcs/cfs/academics/cabh/student-resources/testimonials.aspx"/>
            </a:rPr>
            <a:t>https://www.usf.edu/cbcs/cfs/academics/cabh/student-resources/testimonials.aspx</a:t>
          </a:r>
          <a:endParaRPr lang="en-US" sz="1500" kern="1200" dirty="0">
            <a:solidFill>
              <a:schemeClr val="tx1"/>
            </a:solidFill>
          </a:endParaRPr>
        </a:p>
      </dsp:txBody>
      <dsp:txXfrm rot="-5400000">
        <a:off x="2839212" y="453799"/>
        <a:ext cx="4920039" cy="2355905"/>
      </dsp:txXfrm>
    </dsp:sp>
    <dsp:sp modelId="{4A048EF8-A579-F148-80D4-EF5F9027CF91}">
      <dsp:nvSpPr>
        <dsp:cNvPr id="0" name=""/>
        <dsp:cNvSpPr/>
      </dsp:nvSpPr>
      <dsp:spPr>
        <a:xfrm>
          <a:off x="0" y="0"/>
          <a:ext cx="2839212" cy="3263504"/>
        </a:xfrm>
        <a:prstGeom prst="roundRect">
          <a:avLst/>
        </a:prstGeom>
        <a:solidFill>
          <a:srgbClr val="00674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b="1" kern="1200" dirty="0"/>
            <a:t>FE</a:t>
          </a:r>
          <a:endParaRPr lang="en-US" sz="6500" kern="1200" dirty="0"/>
        </a:p>
      </dsp:txBody>
      <dsp:txXfrm>
        <a:off x="138599" y="138599"/>
        <a:ext cx="2562014" cy="29863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7C30A-476E-4F41-B2F8-535E49C6F253}">
      <dsp:nvSpPr>
        <dsp:cNvPr id="0" name=""/>
        <dsp:cNvSpPr/>
      </dsp:nvSpPr>
      <dsp:spPr>
        <a:xfrm rot="5400000">
          <a:off x="4057554" y="-891992"/>
          <a:ext cx="2610803" cy="5047488"/>
        </a:xfrm>
        <a:prstGeom prst="round2SameRect">
          <a:avLst/>
        </a:prstGeom>
        <a:solidFill>
          <a:srgbClr val="ECEAD1">
            <a:alpha val="90000"/>
          </a:srgbClr>
        </a:solidFill>
        <a:ln w="6350" cap="flat" cmpd="sng" algn="ctr">
          <a:solidFill>
            <a:schemeClr val="accent6">
              <a:alpha val="90000"/>
              <a:tint val="55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r>
            <a:rPr lang="en-US" sz="5300" kern="1200" dirty="0"/>
            <a:t>What jobs are available with this degree?</a:t>
          </a:r>
        </a:p>
      </dsp:txBody>
      <dsp:txXfrm rot="-5400000">
        <a:off x="2839212" y="453799"/>
        <a:ext cx="4920039" cy="2355905"/>
      </dsp:txXfrm>
    </dsp:sp>
    <dsp:sp modelId="{4A048EF8-A579-F148-80D4-EF5F9027CF91}">
      <dsp:nvSpPr>
        <dsp:cNvPr id="0" name=""/>
        <dsp:cNvSpPr/>
      </dsp:nvSpPr>
      <dsp:spPr>
        <a:xfrm>
          <a:off x="0" y="0"/>
          <a:ext cx="2839212" cy="3263504"/>
        </a:xfrm>
        <a:prstGeom prst="roundRect">
          <a:avLst/>
        </a:prstGeom>
        <a:solidFill>
          <a:srgbClr val="00674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kern="1200" dirty="0"/>
            <a:t>Biggest question we get asked:</a:t>
          </a:r>
          <a:endParaRPr lang="en-US" sz="4200" kern="1200" dirty="0"/>
        </a:p>
      </dsp:txBody>
      <dsp:txXfrm>
        <a:off x="138599" y="138599"/>
        <a:ext cx="2562014" cy="29863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420B31E2-2C90-2549-96F7-852A71A82A89}" type="datetimeFigureOut">
              <a:rPr lang="en-US" smtClean="0"/>
              <a:t>9/15/20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B8F244CD-219C-7442-9CC0-0A7FD4A0E9FD}" type="slidenum">
              <a:rPr lang="en-US" smtClean="0"/>
              <a:t>‹#›</a:t>
            </a:fld>
            <a:endParaRPr lang="en-US"/>
          </a:p>
        </p:txBody>
      </p:sp>
    </p:spTree>
    <p:extLst>
      <p:ext uri="{BB962C8B-B14F-4D97-AF65-F5344CB8AC3E}">
        <p14:creationId xmlns:p14="http://schemas.microsoft.com/office/powerpoint/2010/main" val="8256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sf.edu/news/2019/leading-change-americas-uiversities-usf-wins-ace-award-institutional-transformation.asp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usf.edu/index.aspx"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sf.edu/cbcs/documents/cbcs-college-review-data-packet_2019.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University of South Florida is a high-impact global research university dedicated to student success. Over the past 10 years, no other public university in the country has risen faster in U.S. News and World Report’s national university rankings than USF. Serving more than 50,000 students on campuses in Tampa, St. Petersburg and Sarasota-Manatee, USF is designated as a Preeminent State Research University by the Florida Board of Governors, placing it in the most elite category among the state’s 12 public universities. USF has earned widespread </a:t>
            </a:r>
            <a:r>
              <a:rPr lang="en-US" i="1" dirty="0">
                <a:hlinkClick r:id="rId3"/>
              </a:rPr>
              <a:t>national recognition</a:t>
            </a:r>
            <a:r>
              <a:rPr lang="en-US" i="1" dirty="0"/>
              <a:t> for its success graduating under-represented minority and limited-income students at rates equal to or higher than white and higher income students. USF is a member of the American Athletic Conference. Learn more at </a:t>
            </a:r>
            <a:r>
              <a:rPr lang="en-US" i="1" dirty="0">
                <a:hlinkClick r:id="rId4" tooltip="http://www.usf.edu/"/>
              </a:rPr>
              <a:t>www.usf.edu</a:t>
            </a:r>
            <a:r>
              <a:rPr lang="en-US" i="1" dirty="0"/>
              <a:t>.</a:t>
            </a:r>
            <a:endParaRPr lang="en-US" dirty="0"/>
          </a:p>
          <a:p>
            <a:endParaRPr lang="en-US" dirty="0"/>
          </a:p>
        </p:txBody>
      </p:sp>
      <p:sp>
        <p:nvSpPr>
          <p:cNvPr id="4" name="Slide Number Placeholder 3"/>
          <p:cNvSpPr>
            <a:spLocks noGrp="1"/>
          </p:cNvSpPr>
          <p:nvPr>
            <p:ph type="sldNum" sz="quarter" idx="5"/>
          </p:nvPr>
        </p:nvSpPr>
        <p:spPr/>
        <p:txBody>
          <a:bodyPr/>
          <a:lstStyle/>
          <a:p>
            <a:fld id="{B8F244CD-219C-7442-9CC0-0A7FD4A0E9FD}" type="slidenum">
              <a:rPr lang="en-US" smtClean="0"/>
              <a:t>2</a:t>
            </a:fld>
            <a:endParaRPr lang="en-US"/>
          </a:p>
        </p:txBody>
      </p:sp>
    </p:spTree>
    <p:extLst>
      <p:ext uri="{BB962C8B-B14F-4D97-AF65-F5344CB8AC3E}">
        <p14:creationId xmlns:p14="http://schemas.microsoft.com/office/powerpoint/2010/main" val="200955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Established in 2008 with an emphasis on behavioral sciences. </a:t>
            </a:r>
          </a:p>
          <a:p>
            <a:pPr marL="171450" indent="-171450">
              <a:buFont typeface="Arial" panose="020B0604020202020204" pitchFamily="34" charset="0"/>
              <a:buChar char="•"/>
            </a:pPr>
            <a:r>
              <a:rPr lang="en-US" sz="1200" dirty="0"/>
              <a:t>Home to the Louis de La </a:t>
            </a:r>
            <a:r>
              <a:rPr lang="en-US" sz="1200" dirty="0" err="1"/>
              <a:t>Parte</a:t>
            </a:r>
            <a:r>
              <a:rPr lang="en-US" sz="1200" dirty="0"/>
              <a:t> Mental Health Institute. </a:t>
            </a:r>
          </a:p>
          <a:p>
            <a:pPr marL="171450" indent="-171450">
              <a:buFont typeface="Arial" panose="020B0604020202020204" pitchFamily="34" charset="0"/>
              <a:buChar char="•"/>
            </a:pPr>
            <a:r>
              <a:rPr lang="en-US" sz="1200" dirty="0"/>
              <a:t>Has 17 specialized research centers and Institutes.</a:t>
            </a:r>
          </a:p>
          <a:p>
            <a:pPr marL="171450" indent="-171450">
              <a:buFont typeface="Arial" panose="020B0604020202020204" pitchFamily="34" charset="0"/>
              <a:buChar char="•"/>
            </a:pPr>
            <a:r>
              <a:rPr lang="en-US" sz="1200" dirty="0"/>
              <a:t>2,600 students with eight undergraduate, nine master's, and seven doctoral programs housed in six academic departments.</a:t>
            </a:r>
          </a:p>
          <a:p>
            <a:pPr marL="171450" indent="-171450">
              <a:buFont typeface="Arial" panose="020B0604020202020204" pitchFamily="34" charset="0"/>
              <a:buChar char="•"/>
            </a:pPr>
            <a:r>
              <a:rPr lang="en-US" sz="1200" dirty="0"/>
              <a:t>8,296 graduate students enrolled in online courses (</a:t>
            </a:r>
            <a:r>
              <a:rPr lang="en-US" sz="1200" dirty="0">
                <a:hlinkClick r:id="rId3"/>
              </a:rPr>
              <a:t>FY18-19</a:t>
            </a:r>
            <a:r>
              <a:rPr lang="en-US" sz="1200" dirty="0"/>
              <a:t>). </a:t>
            </a:r>
          </a:p>
          <a:p>
            <a:pPr marL="171450" indent="-171450">
              <a:buFont typeface="Arial" panose="020B0604020202020204" pitchFamily="34" charset="0"/>
              <a:buChar char="•"/>
            </a:pPr>
            <a:r>
              <a:rPr lang="en-US" sz="1200" dirty="0"/>
              <a:t>86% retention rate</a:t>
            </a:r>
          </a:p>
          <a:p>
            <a:pPr marL="171450" indent="-171450">
              <a:buFont typeface="Arial" panose="020B0604020202020204" pitchFamily="34" charset="0"/>
              <a:buChar char="•"/>
            </a:pPr>
            <a:r>
              <a:rPr lang="en-US" sz="1200" dirty="0"/>
              <a:t>400+ graduate degrees awarded annually.</a:t>
            </a:r>
          </a:p>
          <a:p>
            <a:endParaRPr lang="en-US" dirty="0"/>
          </a:p>
        </p:txBody>
      </p:sp>
      <p:sp>
        <p:nvSpPr>
          <p:cNvPr id="4" name="Slide Number Placeholder 3"/>
          <p:cNvSpPr>
            <a:spLocks noGrp="1"/>
          </p:cNvSpPr>
          <p:nvPr>
            <p:ph type="sldNum" sz="quarter" idx="5"/>
          </p:nvPr>
        </p:nvSpPr>
        <p:spPr/>
        <p:txBody>
          <a:bodyPr/>
          <a:lstStyle/>
          <a:p>
            <a:fld id="{B8F244CD-219C-7442-9CC0-0A7FD4A0E9FD}" type="slidenum">
              <a:rPr lang="en-US" smtClean="0"/>
              <a:t>3</a:t>
            </a:fld>
            <a:endParaRPr lang="en-US"/>
          </a:p>
        </p:txBody>
      </p:sp>
    </p:spTree>
    <p:extLst>
      <p:ext uri="{BB962C8B-B14F-4D97-AF65-F5344CB8AC3E}">
        <p14:creationId xmlns:p14="http://schemas.microsoft.com/office/powerpoint/2010/main" val="393806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defTabSz="914400">
              <a:buFont typeface="Arial" panose="020B0604020202020204" pitchFamily="34" charset="0"/>
              <a:buChar char="•"/>
            </a:pPr>
            <a:r>
              <a:rPr lang="en-US" sz="1200">
                <a:latin typeface="+mn-lt"/>
                <a:cs typeface="+mn-cs"/>
              </a:rPr>
              <a:t>CFS waseEstablished </a:t>
            </a:r>
            <a:r>
              <a:rPr lang="en-US" sz="1200" dirty="0">
                <a:latin typeface="+mn-lt"/>
                <a:cs typeface="+mn-cs"/>
              </a:rPr>
              <a:t>in 1984.</a:t>
            </a:r>
          </a:p>
          <a:p>
            <a:pPr indent="-228600" defTabSz="914400">
              <a:buFont typeface="Arial" panose="020B0604020202020204" pitchFamily="34" charset="0"/>
              <a:buChar char="•"/>
            </a:pPr>
            <a:r>
              <a:rPr lang="en-US" sz="1200" dirty="0">
                <a:latin typeface="+mn-lt"/>
                <a:cs typeface="+mn-cs"/>
              </a:rPr>
              <a:t>Home to the </a:t>
            </a:r>
            <a:r>
              <a:rPr lang="en-US" sz="1200" i="1" dirty="0">
                <a:latin typeface="+mn-lt"/>
                <a:cs typeface="+mn-cs"/>
              </a:rPr>
              <a:t>Florida Center for Inclusive Communities </a:t>
            </a:r>
            <a:r>
              <a:rPr lang="en-US" sz="1200" dirty="0">
                <a:latin typeface="+mn-lt"/>
                <a:cs typeface="+mn-cs"/>
              </a:rPr>
              <a:t>&amp; the </a:t>
            </a:r>
            <a:r>
              <a:rPr lang="en-US" sz="1200" i="1" dirty="0" err="1">
                <a:latin typeface="+mn-lt"/>
                <a:cs typeface="+mn-cs"/>
              </a:rPr>
              <a:t>Rightpath</a:t>
            </a:r>
            <a:r>
              <a:rPr lang="en-US" sz="1200" i="1" dirty="0">
                <a:latin typeface="+mn-lt"/>
                <a:cs typeface="+mn-cs"/>
              </a:rPr>
              <a:t> Research &amp; Innovation Center.</a:t>
            </a:r>
          </a:p>
          <a:p>
            <a:pPr marL="171450" indent="-171450" defTabSz="914400">
              <a:buFont typeface="Arial" panose="020B0604020202020204" pitchFamily="34" charset="0"/>
              <a:buChar char="•"/>
            </a:pPr>
            <a:r>
              <a:rPr lang="en-US" sz="1200" dirty="0">
                <a:latin typeface="+mn-lt"/>
                <a:cs typeface="+mn-cs"/>
              </a:rPr>
              <a:t>95-100% Graduate Employment Rate</a:t>
            </a:r>
            <a:endParaRPr lang="en-US" sz="1200" b="1" dirty="0">
              <a:latin typeface="+mn-lt"/>
              <a:cs typeface="+mn-cs"/>
            </a:endParaRPr>
          </a:p>
          <a:p>
            <a:endParaRPr lang="en-US" dirty="0"/>
          </a:p>
        </p:txBody>
      </p:sp>
      <p:sp>
        <p:nvSpPr>
          <p:cNvPr id="4" name="Slide Number Placeholder 3"/>
          <p:cNvSpPr>
            <a:spLocks noGrp="1"/>
          </p:cNvSpPr>
          <p:nvPr>
            <p:ph type="sldNum" sz="quarter" idx="5"/>
          </p:nvPr>
        </p:nvSpPr>
        <p:spPr/>
        <p:txBody>
          <a:bodyPr/>
          <a:lstStyle/>
          <a:p>
            <a:fld id="{B8F244CD-219C-7442-9CC0-0A7FD4A0E9FD}" type="slidenum">
              <a:rPr lang="en-US" smtClean="0"/>
              <a:t>4</a:t>
            </a:fld>
            <a:endParaRPr lang="en-US"/>
          </a:p>
        </p:txBody>
      </p:sp>
    </p:spTree>
    <p:extLst>
      <p:ext uri="{BB962C8B-B14F-4D97-AF65-F5344CB8AC3E}">
        <p14:creationId xmlns:p14="http://schemas.microsoft.com/office/powerpoint/2010/main" val="344892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Nonclinical unless paired with enrollment in Addictions &amp; Substance Abuse Certificate</a:t>
            </a:r>
          </a:p>
        </p:txBody>
      </p:sp>
      <p:sp>
        <p:nvSpPr>
          <p:cNvPr id="4" name="Slide Number Placeholder 3"/>
          <p:cNvSpPr>
            <a:spLocks noGrp="1"/>
          </p:cNvSpPr>
          <p:nvPr>
            <p:ph type="sldNum" sz="quarter" idx="5"/>
          </p:nvPr>
        </p:nvSpPr>
        <p:spPr/>
        <p:txBody>
          <a:bodyPr/>
          <a:lstStyle/>
          <a:p>
            <a:fld id="{B8F244CD-219C-7442-9CC0-0A7FD4A0E9FD}" type="slidenum">
              <a:rPr lang="en-US" smtClean="0"/>
              <a:t>5</a:t>
            </a:fld>
            <a:endParaRPr lang="en-US"/>
          </a:p>
        </p:txBody>
      </p:sp>
    </p:spTree>
    <p:extLst>
      <p:ext uri="{BB962C8B-B14F-4D97-AF65-F5344CB8AC3E}">
        <p14:creationId xmlns:p14="http://schemas.microsoft.com/office/powerpoint/2010/main" val="185491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244CD-219C-7442-9CC0-0A7FD4A0E9FD}" type="slidenum">
              <a:rPr lang="en-US" smtClean="0"/>
              <a:t>6</a:t>
            </a:fld>
            <a:endParaRPr lang="en-US"/>
          </a:p>
        </p:txBody>
      </p:sp>
    </p:spTree>
    <p:extLst>
      <p:ext uri="{BB962C8B-B14F-4D97-AF65-F5344CB8AC3E}">
        <p14:creationId xmlns:p14="http://schemas.microsoft.com/office/powerpoint/2010/main" val="2139084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9/15/20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 id="2147483680"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hyperlink" Target="https://www.usf.edu/cbcs/cfs/academics/cabh/cabh-admissions/application-process.aspx" TargetMode="Externa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www.usf.edu/news/2020/usf-ranked-one-of-the-best-value-colleges-in-the-country.aspx"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p:txBody>
          <a:bodyPr>
            <a:normAutofit/>
          </a:bodyPr>
          <a:lstStyle/>
          <a:p>
            <a:r>
              <a:rPr lang="en-US" sz="7200" dirty="0"/>
              <a:t>CABH</a:t>
            </a:r>
          </a:p>
        </p:txBody>
      </p:sp>
      <p:sp>
        <p:nvSpPr>
          <p:cNvPr id="3" name="Text Placeholder 2">
            <a:extLst>
              <a:ext uri="{FF2B5EF4-FFF2-40B4-BE49-F238E27FC236}">
                <a16:creationId xmlns:a16="http://schemas.microsoft.com/office/drawing/2014/main" id="{E56915A3-AD07-F048-8B5A-7D44B354DF7A}"/>
              </a:ext>
            </a:extLst>
          </p:cNvPr>
          <p:cNvSpPr>
            <a:spLocks noGrp="1"/>
          </p:cNvSpPr>
          <p:nvPr>
            <p:ph type="body" idx="1"/>
          </p:nvPr>
        </p:nvSpPr>
        <p:spPr/>
        <p:txBody>
          <a:bodyPr>
            <a:noAutofit/>
          </a:bodyPr>
          <a:lstStyle/>
          <a:p>
            <a:r>
              <a:rPr lang="en-US" sz="2400" dirty="0"/>
              <a:t>CHILD AND ADOLESCENT BEHAVIORAL HEALTH </a:t>
            </a:r>
          </a:p>
          <a:p>
            <a:r>
              <a:rPr lang="en-US" sz="2400"/>
              <a:t>MASTER </a:t>
            </a:r>
            <a:r>
              <a:rPr lang="en-US" sz="2400" dirty="0"/>
              <a:t>OF SCIENCE PROGRAM</a:t>
            </a:r>
          </a:p>
        </p:txBody>
      </p:sp>
      <p:sp>
        <p:nvSpPr>
          <p:cNvPr id="4" name="Text Placeholder 3">
            <a:extLst>
              <a:ext uri="{FF2B5EF4-FFF2-40B4-BE49-F238E27FC236}">
                <a16:creationId xmlns:a16="http://schemas.microsoft.com/office/drawing/2014/main" id="{1CA854F3-E1E6-B445-9497-094416CE94BE}"/>
              </a:ext>
            </a:extLst>
          </p:cNvPr>
          <p:cNvSpPr>
            <a:spLocks noGrp="1"/>
          </p:cNvSpPr>
          <p:nvPr>
            <p:ph type="body" idx="11"/>
          </p:nvPr>
        </p:nvSpPr>
        <p:spPr/>
        <p:txBody>
          <a:bodyPr/>
          <a:lstStyle/>
          <a:p>
            <a:r>
              <a:rPr lang="en-US" dirty="0"/>
              <a:t>Debra Mowery &amp; Laura </a:t>
            </a:r>
            <a:r>
              <a:rPr lang="en-US"/>
              <a:t>Rodríguez López</a:t>
            </a:r>
            <a:endParaRPr lang="en-US" dirty="0"/>
          </a:p>
        </p:txBody>
      </p:sp>
    </p:spTree>
    <p:extLst>
      <p:ext uri="{BB962C8B-B14F-4D97-AF65-F5344CB8AC3E}">
        <p14:creationId xmlns:p14="http://schemas.microsoft.com/office/powerpoint/2010/main" val="107824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sz="3200" dirty="0"/>
              <a:t>CABH Program: TRACKS</a:t>
            </a:r>
            <a:endParaRPr lang="en-US" dirty="0"/>
          </a:p>
        </p:txBody>
      </p:sp>
      <p:graphicFrame>
        <p:nvGraphicFramePr>
          <p:cNvPr id="6" name="Content Placeholder 7">
            <a:extLst>
              <a:ext uri="{FF2B5EF4-FFF2-40B4-BE49-F238E27FC236}">
                <a16:creationId xmlns:a16="http://schemas.microsoft.com/office/drawing/2014/main" id="{5EE9F642-EF9C-470E-BDF6-93CAB8EE1C1C}"/>
              </a:ext>
            </a:extLst>
          </p:cNvPr>
          <p:cNvGraphicFramePr>
            <a:graphicFrameLocks noGrp="1"/>
          </p:cNvGraphicFramePr>
          <p:nvPr>
            <p:ph idx="1"/>
            <p:extLst>
              <p:ext uri="{D42A27DB-BD31-4B8C-83A1-F6EECF244321}">
                <p14:modId xmlns:p14="http://schemas.microsoft.com/office/powerpoint/2010/main" val="2512177324"/>
              </p:ext>
            </p:extLst>
          </p:nvPr>
        </p:nvGraphicFramePr>
        <p:xfrm>
          <a:off x="585788" y="167177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83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sz="3200" dirty="0"/>
              <a:t>CABH Program: TRACKS</a:t>
            </a:r>
            <a:endParaRPr lang="en-US" dirty="0"/>
          </a:p>
        </p:txBody>
      </p:sp>
      <p:graphicFrame>
        <p:nvGraphicFramePr>
          <p:cNvPr id="6" name="Content Placeholder 7">
            <a:extLst>
              <a:ext uri="{FF2B5EF4-FFF2-40B4-BE49-F238E27FC236}">
                <a16:creationId xmlns:a16="http://schemas.microsoft.com/office/drawing/2014/main" id="{5EE9F642-EF9C-470E-BDF6-93CAB8EE1C1C}"/>
              </a:ext>
            </a:extLst>
          </p:cNvPr>
          <p:cNvGraphicFramePr>
            <a:graphicFrameLocks noGrp="1"/>
          </p:cNvGraphicFramePr>
          <p:nvPr>
            <p:ph idx="1"/>
            <p:extLst>
              <p:ext uri="{D42A27DB-BD31-4B8C-83A1-F6EECF244321}">
                <p14:modId xmlns:p14="http://schemas.microsoft.com/office/powerpoint/2010/main" val="474913301"/>
              </p:ext>
            </p:extLst>
          </p:nvPr>
        </p:nvGraphicFramePr>
        <p:xfrm>
          <a:off x="585788" y="167177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981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normAutofit fontScale="90000"/>
          </a:bodyPr>
          <a:lstStyle/>
          <a:p>
            <a:r>
              <a:rPr lang="en-US" sz="3200" dirty="0"/>
              <a:t>CABH Program: FIELD EXPERIENCE SITES</a:t>
            </a:r>
            <a:endParaRPr lang="en-US" dirty="0"/>
          </a:p>
        </p:txBody>
      </p:sp>
      <p:graphicFrame>
        <p:nvGraphicFramePr>
          <p:cNvPr id="6" name="Content Placeholder 7">
            <a:extLst>
              <a:ext uri="{FF2B5EF4-FFF2-40B4-BE49-F238E27FC236}">
                <a16:creationId xmlns:a16="http://schemas.microsoft.com/office/drawing/2014/main" id="{5EE9F642-EF9C-470E-BDF6-93CAB8EE1C1C}"/>
              </a:ext>
            </a:extLst>
          </p:cNvPr>
          <p:cNvGraphicFramePr>
            <a:graphicFrameLocks noGrp="1"/>
          </p:cNvGraphicFramePr>
          <p:nvPr>
            <p:ph idx="1"/>
            <p:extLst>
              <p:ext uri="{D42A27DB-BD31-4B8C-83A1-F6EECF244321}">
                <p14:modId xmlns:p14="http://schemas.microsoft.com/office/powerpoint/2010/main" val="1417567005"/>
              </p:ext>
            </p:extLst>
          </p:nvPr>
        </p:nvGraphicFramePr>
        <p:xfrm>
          <a:off x="585788" y="167177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88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BF5096-2BAD-48BE-B7BC-EA4999F4BF61}"/>
              </a:ext>
            </a:extLst>
          </p:cNvPr>
          <p:cNvPicPr>
            <a:picLocks noChangeAspect="1"/>
          </p:cNvPicPr>
          <p:nvPr/>
        </p:nvPicPr>
        <p:blipFill>
          <a:blip r:embed="rId2"/>
          <a:stretch>
            <a:fillRect/>
          </a:stretch>
        </p:blipFill>
        <p:spPr>
          <a:xfrm>
            <a:off x="221043" y="468066"/>
            <a:ext cx="1723073" cy="1723073"/>
          </a:xfrm>
          <a:prstGeom prst="rect">
            <a:avLst/>
          </a:prstGeom>
        </p:spPr>
      </p:pic>
      <p:pic>
        <p:nvPicPr>
          <p:cNvPr id="7" name="Picture 6">
            <a:extLst>
              <a:ext uri="{FF2B5EF4-FFF2-40B4-BE49-F238E27FC236}">
                <a16:creationId xmlns:a16="http://schemas.microsoft.com/office/drawing/2014/main" id="{FEAFF23D-04AD-4B0E-9427-11C7715F2B73}"/>
              </a:ext>
            </a:extLst>
          </p:cNvPr>
          <p:cNvPicPr>
            <a:picLocks noChangeAspect="1"/>
          </p:cNvPicPr>
          <p:nvPr/>
        </p:nvPicPr>
        <p:blipFill>
          <a:blip r:embed="rId3"/>
          <a:stretch>
            <a:fillRect/>
          </a:stretch>
        </p:blipFill>
        <p:spPr>
          <a:xfrm>
            <a:off x="2777001" y="572658"/>
            <a:ext cx="3657600" cy="1247775"/>
          </a:xfrm>
          <a:prstGeom prst="rect">
            <a:avLst/>
          </a:prstGeom>
        </p:spPr>
      </p:pic>
      <p:pic>
        <p:nvPicPr>
          <p:cNvPr id="8" name="Picture 7">
            <a:extLst>
              <a:ext uri="{FF2B5EF4-FFF2-40B4-BE49-F238E27FC236}">
                <a16:creationId xmlns:a16="http://schemas.microsoft.com/office/drawing/2014/main" id="{BA63C145-9135-41C2-B686-FE6ACABE4944}"/>
              </a:ext>
            </a:extLst>
          </p:cNvPr>
          <p:cNvPicPr>
            <a:picLocks noChangeAspect="1"/>
          </p:cNvPicPr>
          <p:nvPr/>
        </p:nvPicPr>
        <p:blipFill>
          <a:blip r:embed="rId4"/>
          <a:stretch>
            <a:fillRect/>
          </a:stretch>
        </p:blipFill>
        <p:spPr>
          <a:xfrm>
            <a:off x="7156250" y="610464"/>
            <a:ext cx="1800225" cy="1246823"/>
          </a:xfrm>
          <a:prstGeom prst="rect">
            <a:avLst/>
          </a:prstGeom>
        </p:spPr>
      </p:pic>
      <p:pic>
        <p:nvPicPr>
          <p:cNvPr id="9" name="Picture 8">
            <a:extLst>
              <a:ext uri="{FF2B5EF4-FFF2-40B4-BE49-F238E27FC236}">
                <a16:creationId xmlns:a16="http://schemas.microsoft.com/office/drawing/2014/main" id="{825D7DB6-F953-4FF1-A7A5-8A34AD2DD4C3}"/>
              </a:ext>
            </a:extLst>
          </p:cNvPr>
          <p:cNvPicPr>
            <a:picLocks noChangeAspect="1"/>
          </p:cNvPicPr>
          <p:nvPr/>
        </p:nvPicPr>
        <p:blipFill>
          <a:blip r:embed="rId5"/>
          <a:stretch>
            <a:fillRect/>
          </a:stretch>
        </p:blipFill>
        <p:spPr>
          <a:xfrm>
            <a:off x="543280" y="1819500"/>
            <a:ext cx="1646063" cy="1646063"/>
          </a:xfrm>
          <a:prstGeom prst="rect">
            <a:avLst/>
          </a:prstGeom>
        </p:spPr>
      </p:pic>
      <p:pic>
        <p:nvPicPr>
          <p:cNvPr id="10" name="Picture 9">
            <a:extLst>
              <a:ext uri="{FF2B5EF4-FFF2-40B4-BE49-F238E27FC236}">
                <a16:creationId xmlns:a16="http://schemas.microsoft.com/office/drawing/2014/main" id="{22A878F4-F418-4885-B2A7-78EE9BE4CE41}"/>
              </a:ext>
            </a:extLst>
          </p:cNvPr>
          <p:cNvPicPr>
            <a:picLocks noChangeAspect="1"/>
          </p:cNvPicPr>
          <p:nvPr/>
        </p:nvPicPr>
        <p:blipFill>
          <a:blip r:embed="rId6"/>
          <a:stretch>
            <a:fillRect/>
          </a:stretch>
        </p:blipFill>
        <p:spPr>
          <a:xfrm>
            <a:off x="4515827" y="2431317"/>
            <a:ext cx="3760470" cy="593408"/>
          </a:xfrm>
          <a:prstGeom prst="rect">
            <a:avLst/>
          </a:prstGeom>
        </p:spPr>
      </p:pic>
      <p:pic>
        <p:nvPicPr>
          <p:cNvPr id="11" name="Picture 10">
            <a:extLst>
              <a:ext uri="{FF2B5EF4-FFF2-40B4-BE49-F238E27FC236}">
                <a16:creationId xmlns:a16="http://schemas.microsoft.com/office/drawing/2014/main" id="{64CDFAB4-C4E6-4484-AE21-80B446B49BAD}"/>
              </a:ext>
            </a:extLst>
          </p:cNvPr>
          <p:cNvPicPr>
            <a:picLocks noChangeAspect="1"/>
          </p:cNvPicPr>
          <p:nvPr/>
        </p:nvPicPr>
        <p:blipFill>
          <a:blip r:embed="rId7"/>
          <a:stretch>
            <a:fillRect/>
          </a:stretch>
        </p:blipFill>
        <p:spPr>
          <a:xfrm>
            <a:off x="221043" y="3612248"/>
            <a:ext cx="2369820" cy="1234440"/>
          </a:xfrm>
          <a:prstGeom prst="rect">
            <a:avLst/>
          </a:prstGeom>
        </p:spPr>
      </p:pic>
      <p:pic>
        <p:nvPicPr>
          <p:cNvPr id="12" name="Picture 11">
            <a:extLst>
              <a:ext uri="{FF2B5EF4-FFF2-40B4-BE49-F238E27FC236}">
                <a16:creationId xmlns:a16="http://schemas.microsoft.com/office/drawing/2014/main" id="{B702C293-B968-4BF7-9B73-76D37C633CA8}"/>
              </a:ext>
            </a:extLst>
          </p:cNvPr>
          <p:cNvPicPr>
            <a:picLocks noChangeAspect="1"/>
          </p:cNvPicPr>
          <p:nvPr/>
        </p:nvPicPr>
        <p:blipFill>
          <a:blip r:embed="rId8"/>
          <a:stretch>
            <a:fillRect/>
          </a:stretch>
        </p:blipFill>
        <p:spPr>
          <a:xfrm>
            <a:off x="3658577" y="3132188"/>
            <a:ext cx="1714500" cy="1714500"/>
          </a:xfrm>
          <a:prstGeom prst="rect">
            <a:avLst/>
          </a:prstGeom>
        </p:spPr>
      </p:pic>
      <p:pic>
        <p:nvPicPr>
          <p:cNvPr id="13" name="Picture 12">
            <a:extLst>
              <a:ext uri="{FF2B5EF4-FFF2-40B4-BE49-F238E27FC236}">
                <a16:creationId xmlns:a16="http://schemas.microsoft.com/office/drawing/2014/main" id="{D3C7F904-DAA0-4A97-861E-BA428049FEF5}"/>
              </a:ext>
            </a:extLst>
          </p:cNvPr>
          <p:cNvPicPr>
            <a:picLocks noChangeAspect="1"/>
          </p:cNvPicPr>
          <p:nvPr/>
        </p:nvPicPr>
        <p:blipFill>
          <a:blip r:embed="rId9"/>
          <a:stretch>
            <a:fillRect/>
          </a:stretch>
        </p:blipFill>
        <p:spPr>
          <a:xfrm>
            <a:off x="7156250" y="3132188"/>
            <a:ext cx="1714500" cy="1714500"/>
          </a:xfrm>
          <a:prstGeom prst="rect">
            <a:avLst/>
          </a:prstGeom>
        </p:spPr>
      </p:pic>
      <p:pic>
        <p:nvPicPr>
          <p:cNvPr id="2050" name="Picture 2" descr="The Spring of Tampa Bay Logo and Wordmar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033" y="2073617"/>
            <a:ext cx="1873567" cy="49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1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normAutofit/>
          </a:bodyPr>
          <a:lstStyle/>
          <a:p>
            <a:r>
              <a:rPr lang="en-US" sz="3200" dirty="0"/>
              <a:t>CABH Program: JOBS</a:t>
            </a:r>
            <a:endParaRPr lang="en-US" dirty="0"/>
          </a:p>
        </p:txBody>
      </p:sp>
      <p:graphicFrame>
        <p:nvGraphicFramePr>
          <p:cNvPr id="6" name="Content Placeholder 7">
            <a:extLst>
              <a:ext uri="{FF2B5EF4-FFF2-40B4-BE49-F238E27FC236}">
                <a16:creationId xmlns:a16="http://schemas.microsoft.com/office/drawing/2014/main" id="{5EE9F642-EF9C-470E-BDF6-93CAB8EE1C1C}"/>
              </a:ext>
            </a:extLst>
          </p:cNvPr>
          <p:cNvGraphicFramePr>
            <a:graphicFrameLocks noGrp="1"/>
          </p:cNvGraphicFramePr>
          <p:nvPr>
            <p:ph idx="1"/>
            <p:extLst>
              <p:ext uri="{D42A27DB-BD31-4B8C-83A1-F6EECF244321}">
                <p14:modId xmlns:p14="http://schemas.microsoft.com/office/powerpoint/2010/main" val="3159027877"/>
              </p:ext>
            </p:extLst>
          </p:nvPr>
        </p:nvGraphicFramePr>
        <p:xfrm>
          <a:off x="585788" y="167177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60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2165"/>
            <a:ext cx="6172200" cy="857250"/>
          </a:xfrm>
        </p:spPr>
        <p:txBody>
          <a:bodyPr>
            <a:noAutofit/>
          </a:bodyPr>
          <a:lstStyle/>
          <a:p>
            <a:pPr algn="ctr"/>
            <a:r>
              <a:rPr lang="en-US" sz="2700" dirty="0"/>
              <a:t>Potential Areas of Employment</a:t>
            </a:r>
            <a:br>
              <a:rPr lang="en-US" sz="2700" dirty="0"/>
            </a:br>
            <a:r>
              <a:rPr lang="en-US" sz="1650" dirty="0"/>
              <a:t>Here are some examples: </a:t>
            </a:r>
            <a:br>
              <a:rPr lang="en-US" sz="1650" dirty="0"/>
            </a:br>
            <a:r>
              <a:rPr lang="en-US" sz="750" dirty="0"/>
              <a:t>(Please note that many of these jobs require prior experience. USF or any of its affiliates cannot guarantee job placement.)</a:t>
            </a:r>
          </a:p>
        </p:txBody>
      </p:sp>
      <p:sp>
        <p:nvSpPr>
          <p:cNvPr id="6" name="Content Placeholder 5"/>
          <p:cNvSpPr>
            <a:spLocks noGrp="1"/>
          </p:cNvSpPr>
          <p:nvPr>
            <p:ph sz="half" idx="1"/>
          </p:nvPr>
        </p:nvSpPr>
        <p:spPr>
          <a:xfrm>
            <a:off x="707666" y="971551"/>
            <a:ext cx="3807184" cy="3623072"/>
          </a:xfrm>
        </p:spPr>
        <p:txBody>
          <a:bodyPr>
            <a:normAutofit fontScale="25000" lnSpcReduction="20000"/>
          </a:bodyPr>
          <a:lstStyle/>
          <a:p>
            <a:pPr marL="0" indent="0">
              <a:buNone/>
            </a:pPr>
            <a:r>
              <a:rPr lang="en-US" b="1" dirty="0"/>
              <a:t> </a:t>
            </a:r>
            <a:endParaRPr lang="en-US" dirty="0"/>
          </a:p>
          <a:p>
            <a:r>
              <a:rPr lang="en-US" sz="4800" b="1" dirty="0">
                <a:latin typeface="+mn-lt"/>
                <a:ea typeface="Garamond" charset="0"/>
                <a:cs typeface="Garamond" charset="0"/>
              </a:rPr>
              <a:t>Education</a:t>
            </a:r>
            <a:endParaRPr lang="en-US" sz="4800" dirty="0">
              <a:latin typeface="+mn-lt"/>
              <a:ea typeface="Garamond" charset="0"/>
              <a:cs typeface="Garamond" charset="0"/>
            </a:endParaRPr>
          </a:p>
          <a:p>
            <a:pPr lvl="1"/>
            <a:r>
              <a:rPr lang="en-US" sz="4800" dirty="0">
                <a:latin typeface="+mn-lt"/>
                <a:ea typeface="Garamond" charset="0"/>
                <a:cs typeface="Garamond" charset="0"/>
              </a:rPr>
              <a:t>Employment Specialist</a:t>
            </a:r>
          </a:p>
          <a:p>
            <a:pPr lvl="1"/>
            <a:r>
              <a:rPr lang="en-US" sz="4800" dirty="0">
                <a:latin typeface="+mn-lt"/>
                <a:ea typeface="Garamond" charset="0"/>
                <a:cs typeface="Garamond" charset="0"/>
              </a:rPr>
              <a:t>Human Services Coordinator</a:t>
            </a:r>
          </a:p>
          <a:p>
            <a:pPr lvl="1"/>
            <a:r>
              <a:rPr lang="en-US" sz="4800" dirty="0">
                <a:latin typeface="+mn-lt"/>
                <a:ea typeface="Garamond" charset="0"/>
                <a:cs typeface="Garamond" charset="0"/>
              </a:rPr>
              <a:t>Special Education Program Coordinator</a:t>
            </a:r>
          </a:p>
          <a:p>
            <a:pPr lvl="1"/>
            <a:r>
              <a:rPr lang="en-US" sz="4800" dirty="0">
                <a:latin typeface="+mn-lt"/>
                <a:ea typeface="Garamond" charset="0"/>
                <a:cs typeface="Garamond" charset="0"/>
              </a:rPr>
              <a:t>Director of School Improvement</a:t>
            </a:r>
          </a:p>
          <a:p>
            <a:pPr lvl="1"/>
            <a:r>
              <a:rPr lang="en-US" sz="4800" dirty="0">
                <a:latin typeface="+mn-lt"/>
                <a:ea typeface="Garamond" charset="0"/>
                <a:cs typeface="Garamond" charset="0"/>
              </a:rPr>
              <a:t>Program Director</a:t>
            </a:r>
          </a:p>
          <a:p>
            <a:pPr lvl="1"/>
            <a:r>
              <a:rPr lang="en-US" sz="4800" dirty="0">
                <a:latin typeface="+mn-lt"/>
                <a:ea typeface="Garamond" charset="0"/>
                <a:cs typeface="Garamond" charset="0"/>
              </a:rPr>
              <a:t>Education First Coordinator </a:t>
            </a:r>
          </a:p>
          <a:p>
            <a:pPr lvl="1"/>
            <a:r>
              <a:rPr lang="en-US" sz="4800" dirty="0">
                <a:latin typeface="+mn-lt"/>
                <a:ea typeface="Garamond" charset="0"/>
                <a:cs typeface="Garamond" charset="0"/>
              </a:rPr>
              <a:t>Program Coordinator</a:t>
            </a:r>
            <a:br>
              <a:rPr lang="en-US" b="1" dirty="0">
                <a:latin typeface="+mn-lt"/>
              </a:rPr>
            </a:br>
            <a:endParaRPr lang="en-US" sz="4800" b="1" dirty="0">
              <a:latin typeface="+mn-lt"/>
              <a:ea typeface="Garamond" charset="0"/>
              <a:cs typeface="Garamond" charset="0"/>
            </a:endParaRPr>
          </a:p>
          <a:p>
            <a:r>
              <a:rPr lang="en-US" sz="4800" b="1" dirty="0">
                <a:latin typeface="+mn-lt"/>
                <a:ea typeface="Garamond" charset="0"/>
                <a:cs typeface="Garamond" charset="0"/>
              </a:rPr>
              <a:t>Government/Business (Not-for-Profit or other) </a:t>
            </a:r>
            <a:endParaRPr lang="en-US" sz="4800" dirty="0">
              <a:latin typeface="+mn-lt"/>
              <a:ea typeface="Garamond" charset="0"/>
              <a:cs typeface="Garamond" charset="0"/>
            </a:endParaRPr>
          </a:p>
          <a:p>
            <a:pPr lvl="1"/>
            <a:r>
              <a:rPr lang="en-US" sz="4800" dirty="0">
                <a:latin typeface="+mn-lt"/>
                <a:ea typeface="Garamond" charset="0"/>
                <a:cs typeface="Garamond" charset="0"/>
              </a:rPr>
              <a:t>Assistant Director</a:t>
            </a:r>
          </a:p>
          <a:p>
            <a:pPr lvl="1"/>
            <a:r>
              <a:rPr lang="en-US" sz="4800" dirty="0">
                <a:latin typeface="+mn-lt"/>
                <a:ea typeface="Garamond" charset="0"/>
                <a:cs typeface="Garamond" charset="0"/>
              </a:rPr>
              <a:t>Regional Director of Mental Health Program</a:t>
            </a:r>
          </a:p>
          <a:p>
            <a:pPr lvl="1"/>
            <a:r>
              <a:rPr lang="en-US" sz="4800" dirty="0">
                <a:latin typeface="+mn-lt"/>
                <a:ea typeface="Garamond" charset="0"/>
                <a:cs typeface="Garamond" charset="0"/>
              </a:rPr>
              <a:t>YMCA Program Coordinator</a:t>
            </a:r>
          </a:p>
          <a:p>
            <a:pPr lvl="1"/>
            <a:r>
              <a:rPr lang="en-US" sz="4800" dirty="0">
                <a:latin typeface="+mn-lt"/>
                <a:ea typeface="Garamond" charset="0"/>
                <a:cs typeface="Garamond" charset="0"/>
              </a:rPr>
              <a:t>Boys &amp; Girls Club Program Director</a:t>
            </a:r>
          </a:p>
          <a:p>
            <a:pPr lvl="1"/>
            <a:r>
              <a:rPr lang="en-US" sz="4800" dirty="0">
                <a:latin typeface="+mn-lt"/>
                <a:ea typeface="Garamond" charset="0"/>
                <a:cs typeface="Garamond" charset="0"/>
              </a:rPr>
              <a:t>Admissions &amp; QA Director</a:t>
            </a:r>
          </a:p>
          <a:p>
            <a:pPr lvl="1"/>
            <a:r>
              <a:rPr lang="en-US" sz="4800" dirty="0">
                <a:latin typeface="+mn-lt"/>
                <a:ea typeface="Garamond" charset="0"/>
                <a:cs typeface="Garamond" charset="0"/>
              </a:rPr>
              <a:t>Caseworker</a:t>
            </a:r>
          </a:p>
          <a:p>
            <a:pPr lvl="1"/>
            <a:r>
              <a:rPr lang="en-US" sz="4800" dirty="0">
                <a:latin typeface="+mn-lt"/>
                <a:ea typeface="Garamond" charset="0"/>
                <a:cs typeface="Garamond" charset="0"/>
              </a:rPr>
              <a:t>Child Protective Investigator</a:t>
            </a:r>
          </a:p>
          <a:p>
            <a:pPr lvl="1"/>
            <a:endParaRPr lang="en-US" dirty="0"/>
          </a:p>
        </p:txBody>
      </p:sp>
      <p:sp>
        <p:nvSpPr>
          <p:cNvPr id="3" name="Content Placeholder 2"/>
          <p:cNvSpPr>
            <a:spLocks noGrp="1"/>
          </p:cNvSpPr>
          <p:nvPr>
            <p:ph sz="half" idx="2"/>
          </p:nvPr>
        </p:nvSpPr>
        <p:spPr>
          <a:xfrm>
            <a:off x="4629152" y="918333"/>
            <a:ext cx="3807183" cy="3737372"/>
          </a:xfrm>
        </p:spPr>
        <p:txBody>
          <a:bodyPr>
            <a:normAutofit fontScale="25000" lnSpcReduction="20000"/>
          </a:bodyPr>
          <a:lstStyle/>
          <a:p>
            <a:pPr>
              <a:buFont typeface="Wingdings" panose="05000000000000000000" pitchFamily="2" charset="2"/>
              <a:buChar char="§"/>
            </a:pPr>
            <a:endParaRPr lang="en-US" sz="4500" dirty="0"/>
          </a:p>
          <a:p>
            <a:r>
              <a:rPr lang="en-US" sz="4800" b="1" dirty="0">
                <a:latin typeface="+mn-lt"/>
                <a:ea typeface="Garamond" charset="0"/>
                <a:cs typeface="Garamond" charset="0"/>
              </a:rPr>
              <a:t>Behavioral Health</a:t>
            </a:r>
            <a:endParaRPr lang="en-US" sz="4800" dirty="0">
              <a:latin typeface="+mn-lt"/>
              <a:ea typeface="Garamond" charset="0"/>
              <a:cs typeface="Garamond" charset="0"/>
            </a:endParaRPr>
          </a:p>
          <a:p>
            <a:pPr lvl="1"/>
            <a:r>
              <a:rPr lang="en-US" sz="4800" dirty="0">
                <a:latin typeface="+mn-lt"/>
                <a:ea typeface="Garamond" charset="0"/>
                <a:cs typeface="Garamond" charset="0"/>
              </a:rPr>
              <a:t>Behavior Coach</a:t>
            </a:r>
          </a:p>
          <a:p>
            <a:pPr lvl="1"/>
            <a:r>
              <a:rPr lang="en-US" sz="4800" dirty="0">
                <a:latin typeface="+mn-lt"/>
                <a:ea typeface="Garamond" charset="0"/>
                <a:cs typeface="Garamond" charset="0"/>
              </a:rPr>
              <a:t>Child, Youth &amp; Family Trauma Assessment Clinician (no license)</a:t>
            </a:r>
          </a:p>
          <a:p>
            <a:pPr lvl="1"/>
            <a:r>
              <a:rPr lang="en-US" sz="4800" dirty="0">
                <a:latin typeface="+mn-lt"/>
                <a:ea typeface="Garamond" charset="0"/>
                <a:cs typeface="Garamond" charset="0"/>
              </a:rPr>
              <a:t>Case Evaluator</a:t>
            </a:r>
          </a:p>
          <a:p>
            <a:pPr lvl="1"/>
            <a:r>
              <a:rPr lang="en-US" sz="4800" dirty="0">
                <a:latin typeface="+mn-lt"/>
                <a:ea typeface="Garamond" charset="0"/>
                <a:cs typeface="Garamond" charset="0"/>
              </a:rPr>
              <a:t>Family &amp; Community Engagement Manager</a:t>
            </a:r>
          </a:p>
          <a:p>
            <a:pPr lvl="1"/>
            <a:r>
              <a:rPr lang="en-US" sz="4800" dirty="0">
                <a:latin typeface="+mn-lt"/>
                <a:ea typeface="Garamond" charset="0"/>
                <a:cs typeface="Garamond" charset="0"/>
              </a:rPr>
              <a:t>Children’s Behavioral Health Coordinator</a:t>
            </a:r>
          </a:p>
          <a:p>
            <a:pPr lvl="1"/>
            <a:r>
              <a:rPr lang="en-US" sz="4800" dirty="0">
                <a:latin typeface="+mn-lt"/>
                <a:ea typeface="Garamond" charset="0"/>
                <a:cs typeface="Garamond" charset="0"/>
              </a:rPr>
              <a:t>Support Counselor (non-clinical)</a:t>
            </a:r>
          </a:p>
          <a:p>
            <a:pPr lvl="1"/>
            <a:r>
              <a:rPr lang="en-US" sz="4800" dirty="0">
                <a:latin typeface="+mn-lt"/>
                <a:ea typeface="Garamond" charset="0"/>
                <a:cs typeface="Garamond" charset="0"/>
              </a:rPr>
              <a:t>Behavioral Specialist Consultant</a:t>
            </a:r>
          </a:p>
          <a:p>
            <a:pPr lvl="1"/>
            <a:r>
              <a:rPr lang="en-US" sz="4800" dirty="0">
                <a:latin typeface="+mn-lt"/>
                <a:ea typeface="Garamond" charset="0"/>
                <a:cs typeface="Garamond" charset="0"/>
              </a:rPr>
              <a:t>Behavioral Intervention Specialist</a:t>
            </a:r>
          </a:p>
          <a:p>
            <a:pPr lvl="1"/>
            <a:r>
              <a:rPr lang="en-US" sz="4800" dirty="0">
                <a:latin typeface="+mn-lt"/>
                <a:ea typeface="Garamond" charset="0"/>
                <a:cs typeface="Garamond" charset="0"/>
              </a:rPr>
              <a:t>Life Child Specialist</a:t>
            </a:r>
          </a:p>
          <a:p>
            <a:pPr lvl="1"/>
            <a:r>
              <a:rPr lang="en-US" sz="4800" dirty="0">
                <a:latin typeface="+mn-lt"/>
                <a:ea typeface="Garamond" charset="0"/>
                <a:cs typeface="Garamond" charset="0"/>
              </a:rPr>
              <a:t>Qualified Intellectual Disabilities Professional</a:t>
            </a:r>
          </a:p>
          <a:p>
            <a:pPr lvl="1"/>
            <a:r>
              <a:rPr lang="en-US" sz="4800" dirty="0">
                <a:latin typeface="+mn-lt"/>
                <a:ea typeface="Garamond" charset="0"/>
                <a:cs typeface="Garamond" charset="0"/>
              </a:rPr>
              <a:t>Registered Behavior Technician</a:t>
            </a:r>
          </a:p>
          <a:p>
            <a:pPr marL="342900" lvl="1" indent="0">
              <a:buNone/>
            </a:pPr>
            <a:endParaRPr lang="en-US" sz="4500" dirty="0">
              <a:latin typeface="+mn-lt"/>
              <a:ea typeface="Garamond" charset="0"/>
              <a:cs typeface="Garamond" charset="0"/>
            </a:endParaRPr>
          </a:p>
          <a:p>
            <a:pPr lvl="0"/>
            <a:r>
              <a:rPr lang="en-US" sz="4800" b="1" dirty="0">
                <a:solidFill>
                  <a:srgbClr val="444444"/>
                </a:solidFill>
                <a:latin typeface="+mn-lt"/>
                <a:ea typeface="Garamond" charset="0"/>
                <a:cs typeface="Garamond" charset="0"/>
              </a:rPr>
              <a:t>Criminal Justice</a:t>
            </a:r>
            <a:endParaRPr lang="en-US" sz="4800" dirty="0">
              <a:solidFill>
                <a:srgbClr val="444444"/>
              </a:solidFill>
              <a:latin typeface="+mn-lt"/>
              <a:ea typeface="Garamond" charset="0"/>
              <a:cs typeface="Garamond" charset="0"/>
            </a:endParaRPr>
          </a:p>
          <a:p>
            <a:pPr lvl="1"/>
            <a:r>
              <a:rPr lang="en-US" sz="4800" dirty="0">
                <a:solidFill>
                  <a:srgbClr val="444444"/>
                </a:solidFill>
                <a:latin typeface="+mn-lt"/>
                <a:ea typeface="Garamond" charset="0"/>
                <a:cs typeface="Garamond" charset="0"/>
              </a:rPr>
              <a:t>Child Protective Investigator</a:t>
            </a:r>
          </a:p>
          <a:p>
            <a:pPr lvl="1"/>
            <a:r>
              <a:rPr lang="en-US" sz="4800" dirty="0">
                <a:solidFill>
                  <a:srgbClr val="444444"/>
                </a:solidFill>
                <a:latin typeface="+mn-lt"/>
                <a:ea typeface="Garamond" charset="0"/>
                <a:cs typeface="Garamond" charset="0"/>
              </a:rPr>
              <a:t>Case Manager</a:t>
            </a:r>
          </a:p>
          <a:p>
            <a:pPr lvl="1"/>
            <a:r>
              <a:rPr lang="en-US" sz="4800" dirty="0">
                <a:solidFill>
                  <a:srgbClr val="444444"/>
                </a:solidFill>
                <a:latin typeface="+mn-lt"/>
                <a:ea typeface="Garamond" charset="0"/>
                <a:cs typeface="Garamond" charset="0"/>
              </a:rPr>
              <a:t>Sentencing Advocate</a:t>
            </a:r>
          </a:p>
          <a:p>
            <a:endParaRPr lang="en-US" sz="4800" b="1" dirty="0"/>
          </a:p>
          <a:p>
            <a:pPr marL="0" indent="0">
              <a:buNone/>
            </a:pPr>
            <a:endParaRPr lang="en-US" sz="2775" b="1" dirty="0"/>
          </a:p>
          <a:p>
            <a:pPr marL="0" indent="0">
              <a:buNone/>
            </a:pPr>
            <a:br>
              <a:rPr lang="en-US" dirty="0"/>
            </a:br>
            <a:endParaRPr lang="en-US" dirty="0"/>
          </a:p>
        </p:txBody>
      </p:sp>
    </p:spTree>
    <p:extLst>
      <p:ext uri="{BB962C8B-B14F-4D97-AF65-F5344CB8AC3E}">
        <p14:creationId xmlns:p14="http://schemas.microsoft.com/office/powerpoint/2010/main" val="139798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C796-AD6A-5C44-A9A2-6E9640547AD0}"/>
              </a:ext>
            </a:extLst>
          </p:cNvPr>
          <p:cNvSpPr>
            <a:spLocks noGrp="1"/>
          </p:cNvSpPr>
          <p:nvPr>
            <p:ph type="title"/>
          </p:nvPr>
        </p:nvSpPr>
        <p:spPr>
          <a:xfrm>
            <a:off x="528156" y="476301"/>
            <a:ext cx="3225685" cy="854355"/>
          </a:xfrm>
        </p:spPr>
        <p:txBody>
          <a:bodyPr vert="horz" lIns="91440" tIns="45720" rIns="91440" bIns="45720" rtlCol="0" anchor="ctr">
            <a:normAutofit/>
          </a:bodyPr>
          <a:lstStyle/>
          <a:p>
            <a:pPr defTabSz="914400"/>
            <a:r>
              <a:rPr lang="en-US" sz="2700" kern="1200" dirty="0">
                <a:solidFill>
                  <a:schemeClr val="tx1"/>
                </a:solidFill>
                <a:latin typeface="+mj-lt"/>
                <a:ea typeface="+mj-ea"/>
                <a:cs typeface="+mj-cs"/>
              </a:rPr>
              <a:t>A word from our Faculty Leads</a:t>
            </a:r>
          </a:p>
        </p:txBody>
      </p:sp>
      <p:sp>
        <p:nvSpPr>
          <p:cNvPr id="4" name="Text Placeholder 3">
            <a:extLst>
              <a:ext uri="{FF2B5EF4-FFF2-40B4-BE49-F238E27FC236}">
                <a16:creationId xmlns:a16="http://schemas.microsoft.com/office/drawing/2014/main" id="{DBB4233F-C89E-7048-8D58-281ACB8D531E}"/>
              </a:ext>
            </a:extLst>
          </p:cNvPr>
          <p:cNvSpPr>
            <a:spLocks noGrp="1"/>
          </p:cNvSpPr>
          <p:nvPr>
            <p:ph type="body" sz="half" idx="2"/>
          </p:nvPr>
        </p:nvSpPr>
        <p:spPr>
          <a:xfrm>
            <a:off x="540744" y="1456021"/>
            <a:ext cx="3369340" cy="1814323"/>
          </a:xfrm>
        </p:spPr>
        <p:txBody>
          <a:bodyPr vert="horz" lIns="91440" tIns="45720" rIns="91440" bIns="45720" rtlCol="0" anchor="t">
            <a:normAutofit/>
          </a:bodyPr>
          <a:lstStyle/>
          <a:p>
            <a:pPr marL="171450" indent="-228600" defTabSz="914400">
              <a:buFont typeface="Arial" panose="020B0604020202020204" pitchFamily="34" charset="0"/>
              <a:buChar char="•"/>
            </a:pPr>
            <a:r>
              <a:rPr lang="en-US" sz="1400" dirty="0">
                <a:solidFill>
                  <a:schemeClr val="tx1"/>
                </a:solidFill>
                <a:latin typeface="+mn-lt"/>
                <a:cs typeface="+mn-cs"/>
              </a:rPr>
              <a:t>Christopher </a:t>
            </a:r>
            <a:r>
              <a:rPr lang="en-US" sz="1400" dirty="0" err="1">
                <a:solidFill>
                  <a:schemeClr val="tx1"/>
                </a:solidFill>
                <a:latin typeface="+mn-lt"/>
                <a:cs typeface="+mn-cs"/>
              </a:rPr>
              <a:t>Vatland</a:t>
            </a:r>
            <a:r>
              <a:rPr lang="en-US" sz="1400" dirty="0">
                <a:solidFill>
                  <a:schemeClr val="tx1"/>
                </a:solidFill>
                <a:latin typeface="+mn-lt"/>
                <a:cs typeface="+mn-cs"/>
              </a:rPr>
              <a:t> (DD)</a:t>
            </a:r>
          </a:p>
          <a:p>
            <a:pPr marL="171450" indent="-228600" defTabSz="914400">
              <a:buFont typeface="Arial" panose="020B0604020202020204" pitchFamily="34" charset="0"/>
              <a:buChar char="•"/>
            </a:pPr>
            <a:r>
              <a:rPr lang="en-US" sz="1400" dirty="0">
                <a:solidFill>
                  <a:schemeClr val="tx1"/>
                </a:solidFill>
                <a:latin typeface="+mn-lt"/>
                <a:cs typeface="+mn-cs"/>
              </a:rPr>
              <a:t>Elizabeth Perkins (DD)</a:t>
            </a:r>
          </a:p>
          <a:p>
            <a:pPr marL="171450" indent="-228600" defTabSz="914400">
              <a:buFont typeface="Arial" panose="020B0604020202020204" pitchFamily="34" charset="0"/>
              <a:buChar char="•"/>
            </a:pPr>
            <a:r>
              <a:rPr lang="en-US" sz="1400" dirty="0">
                <a:solidFill>
                  <a:schemeClr val="tx1"/>
                </a:solidFill>
                <a:latin typeface="+mn-lt"/>
                <a:cs typeface="+mn-cs"/>
              </a:rPr>
              <a:t>Linda </a:t>
            </a:r>
            <a:r>
              <a:rPr lang="en-US" sz="1400" dirty="0" err="1">
                <a:solidFill>
                  <a:schemeClr val="tx1"/>
                </a:solidFill>
                <a:latin typeface="+mn-lt"/>
                <a:cs typeface="+mn-cs"/>
              </a:rPr>
              <a:t>Callejas</a:t>
            </a:r>
            <a:r>
              <a:rPr lang="en-US" sz="1400" dirty="0">
                <a:solidFill>
                  <a:schemeClr val="tx1"/>
                </a:solidFill>
                <a:latin typeface="+mn-lt"/>
                <a:cs typeface="+mn-cs"/>
              </a:rPr>
              <a:t> (LEAD)</a:t>
            </a:r>
          </a:p>
          <a:p>
            <a:pPr marL="171450" indent="-228600" defTabSz="914400">
              <a:buFont typeface="Arial" panose="020B0604020202020204" pitchFamily="34" charset="0"/>
              <a:buChar char="•"/>
            </a:pPr>
            <a:r>
              <a:rPr lang="en-US" sz="1400" dirty="0">
                <a:solidFill>
                  <a:schemeClr val="tx1"/>
                </a:solidFill>
                <a:latin typeface="+mn-lt"/>
                <a:cs typeface="+mn-cs"/>
              </a:rPr>
              <a:t>Tom Massey (Research)</a:t>
            </a:r>
          </a:p>
          <a:p>
            <a:pPr marL="171450" indent="-228600" defTabSz="914400">
              <a:buFont typeface="Arial" panose="020B0604020202020204" pitchFamily="34" charset="0"/>
              <a:buChar char="•"/>
            </a:pPr>
            <a:r>
              <a:rPr lang="en-US" sz="1400" dirty="0">
                <a:solidFill>
                  <a:schemeClr val="tx1"/>
                </a:solidFill>
                <a:latin typeface="+mn-lt"/>
                <a:cs typeface="+mn-cs"/>
              </a:rPr>
              <a:t>Carol Lewis (YBH)</a:t>
            </a:r>
          </a:p>
        </p:txBody>
      </p:sp>
      <p:sp>
        <p:nvSpPr>
          <p:cNvPr id="81" name="Oval 80">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211" y="147832"/>
            <a:ext cx="1515618" cy="151561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8" name="Picture 10" descr="Linda Callejas, PhD">
            <a:extLst>
              <a:ext uri="{FF2B5EF4-FFF2-40B4-BE49-F238E27FC236}">
                <a16:creationId xmlns:a16="http://schemas.microsoft.com/office/drawing/2014/main" id="{941C120E-C5C4-F44F-BA31-C0C9506472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 b="6"/>
          <a:stretch/>
        </p:blipFill>
        <p:spPr bwMode="auto">
          <a:xfrm>
            <a:off x="4285655" y="271276"/>
            <a:ext cx="1268730" cy="126873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199" y="0"/>
            <a:ext cx="3057801" cy="2583946"/>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1071" y="1913058"/>
            <a:ext cx="2304288" cy="230428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6" name="Picture 8" descr="Oliver Tom Massey, PhD">
            <a:extLst>
              <a:ext uri="{FF2B5EF4-FFF2-40B4-BE49-F238E27FC236}">
                <a16:creationId xmlns:a16="http://schemas.microsoft.com/office/drawing/2014/main" id="{F2818A61-F684-5B4A-A53E-5088E0DCDE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414515" y="2036502"/>
            <a:ext cx="2057400" cy="20574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2060" name="Picture 12" descr="Carol MacKinnon-Lewis, PhD">
            <a:extLst>
              <a:ext uri="{FF2B5EF4-FFF2-40B4-BE49-F238E27FC236}">
                <a16:creationId xmlns:a16="http://schemas.microsoft.com/office/drawing/2014/main" id="{69073140-84CA-D845-9CAE-8C4DAF4E47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885" b="5260"/>
          <a:stretch/>
        </p:blipFill>
        <p:spPr bwMode="auto">
          <a:xfrm>
            <a:off x="6208968" y="1"/>
            <a:ext cx="2935032" cy="2461177"/>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87" name="Freeform: Shape 86">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9871" y="3453063"/>
            <a:ext cx="3210834" cy="1690435"/>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Christopher Vatland, PhD">
            <a:extLst>
              <a:ext uri="{FF2B5EF4-FFF2-40B4-BE49-F238E27FC236}">
                <a16:creationId xmlns:a16="http://schemas.microsoft.com/office/drawing/2014/main" id="{A36C8DF0-8921-9845-B052-3AF69A67E273}"/>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6534" r="-3" b="30594"/>
          <a:stretch/>
        </p:blipFill>
        <p:spPr bwMode="auto">
          <a:xfrm>
            <a:off x="1363960" y="3577152"/>
            <a:ext cx="2962656" cy="1566346"/>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sp>
        <p:nvSpPr>
          <p:cNvPr id="89" name="Freeform: Shape 8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277" y="2975121"/>
            <a:ext cx="2504969" cy="2168379"/>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4" name="Picture 6" descr="Elizabeth Perkins, PhD, RNLD, FAAIDD, FGSA">
            <a:extLst>
              <a:ext uri="{FF2B5EF4-FFF2-40B4-BE49-F238E27FC236}">
                <a16:creationId xmlns:a16="http://schemas.microsoft.com/office/drawing/2014/main" id="{0C9E4BF3-0F77-BA4A-A80D-2CCC459965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960" r="6" b="7278"/>
          <a:stretch/>
        </p:blipFill>
        <p:spPr bwMode="auto">
          <a:xfrm>
            <a:off x="6757062" y="3098659"/>
            <a:ext cx="2384184" cy="2044841"/>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7427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a:xfrm>
            <a:off x="628650" y="575352"/>
            <a:ext cx="7886700" cy="692663"/>
          </a:xfrm>
        </p:spPr>
        <p:txBody>
          <a:bodyPr>
            <a:normAutofit fontScale="90000"/>
          </a:bodyPr>
          <a:lstStyle/>
          <a:p>
            <a:pPr algn="ctr"/>
            <a:r>
              <a:rPr lang="en-US" dirty="0"/>
              <a:t>QUESTIONS?</a:t>
            </a:r>
            <a:br>
              <a:rPr lang="en-US" dirty="0"/>
            </a:br>
            <a:r>
              <a:rPr lang="en-US" dirty="0"/>
              <a:t>CABH Program: CONTACTS</a:t>
            </a:r>
          </a:p>
        </p:txBody>
      </p:sp>
      <p:graphicFrame>
        <p:nvGraphicFramePr>
          <p:cNvPr id="5" name="Content Placeholder 3">
            <a:extLst>
              <a:ext uri="{FF2B5EF4-FFF2-40B4-BE49-F238E27FC236}">
                <a16:creationId xmlns:a16="http://schemas.microsoft.com/office/drawing/2014/main" id="{166771C8-38A8-493A-A00E-8F531136635C}"/>
              </a:ext>
            </a:extLst>
          </p:cNvPr>
          <p:cNvGraphicFramePr>
            <a:graphicFrameLocks noGrp="1"/>
          </p:cNvGraphicFramePr>
          <p:nvPr>
            <p:ph idx="1"/>
            <p:extLst>
              <p:ext uri="{D42A27DB-BD31-4B8C-83A1-F6EECF244321}">
                <p14:modId xmlns:p14="http://schemas.microsoft.com/office/powerpoint/2010/main" val="588537091"/>
              </p:ext>
            </p:extLst>
          </p:nvPr>
        </p:nvGraphicFramePr>
        <p:xfrm>
          <a:off x="585788" y="167177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75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cision 2">
            <a:extLst>
              <a:ext uri="{FF2B5EF4-FFF2-40B4-BE49-F238E27FC236}">
                <a16:creationId xmlns:a16="http://schemas.microsoft.com/office/drawing/2014/main" id="{7DC348E4-53A0-8E47-AA66-6A8F325219BE}"/>
              </a:ext>
            </a:extLst>
          </p:cNvPr>
          <p:cNvSpPr/>
          <p:nvPr/>
        </p:nvSpPr>
        <p:spPr>
          <a:xfrm>
            <a:off x="2711302" y="180753"/>
            <a:ext cx="5486399" cy="4476307"/>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89C8A986-9E9F-B848-B698-6BAA649FC092}"/>
              </a:ext>
            </a:extLst>
          </p:cNvPr>
          <p:cNvSpPr txBox="1"/>
          <p:nvPr/>
        </p:nvSpPr>
        <p:spPr>
          <a:xfrm>
            <a:off x="3182497" y="1640669"/>
            <a:ext cx="4544008" cy="1246495"/>
          </a:xfrm>
          <a:prstGeom prst="rect">
            <a:avLst/>
          </a:prstGeom>
          <a:noFill/>
        </p:spPr>
        <p:txBody>
          <a:bodyPr wrap="square" rtlCol="0">
            <a:spAutoFit/>
          </a:bodyPr>
          <a:lstStyle/>
          <a:p>
            <a:pPr algn="ctr"/>
            <a:r>
              <a:rPr lang="en-US" sz="1600" dirty="0">
                <a:solidFill>
                  <a:schemeClr val="bg1"/>
                </a:solidFill>
              </a:rPr>
              <a:t>THANK YOU!</a:t>
            </a:r>
          </a:p>
          <a:p>
            <a:pPr algn="ctr"/>
            <a:endParaRPr lang="en-US" dirty="0">
              <a:solidFill>
                <a:schemeClr val="bg1"/>
              </a:solidFill>
            </a:endParaRPr>
          </a:p>
          <a:p>
            <a:pPr algn="ctr"/>
            <a:endParaRPr lang="en-US" dirty="0">
              <a:solidFill>
                <a:schemeClr val="bg1"/>
              </a:solidFill>
            </a:endParaRPr>
          </a:p>
          <a:p>
            <a:pPr algn="ctr"/>
            <a:r>
              <a:rPr lang="en-US" sz="3200" b="1" u="sng" dirty="0">
                <a:solidFill>
                  <a:schemeClr val="bg1"/>
                </a:solidFill>
                <a:hlinkClick r:id="rId2">
                  <a:extLst>
                    <a:ext uri="{A12FA001-AC4F-418D-AE19-62706E023703}">
                      <ahyp:hlinkClr xmlns:ahyp="http://schemas.microsoft.com/office/drawing/2018/hyperlinkcolor" val="tx"/>
                    </a:ext>
                  </a:extLst>
                </a:hlinkClick>
              </a:rPr>
              <a:t>APPLY NOW</a:t>
            </a:r>
            <a:endParaRPr lang="en-US" sz="3200" b="1" u="sng" dirty="0">
              <a:solidFill>
                <a:schemeClr val="bg1"/>
              </a:solidFill>
            </a:endParaRPr>
          </a:p>
        </p:txBody>
      </p:sp>
      <mc:AlternateContent xmlns:mc="http://schemas.openxmlformats.org/markup-compatibility/2006">
        <mc:Choice xmlns:am3d="http://schemas.microsoft.com/office/drawing/2017/model3d" Requires="am3d">
          <p:graphicFrame>
            <p:nvGraphicFramePr>
              <p:cNvPr id="26" name="3D Model 25" descr="Green checkmark">
                <a:extLst>
                  <a:ext uri="{FF2B5EF4-FFF2-40B4-BE49-F238E27FC236}">
                    <a16:creationId xmlns:a16="http://schemas.microsoft.com/office/drawing/2014/main" id="{C1C31114-AA4F-2F46-8D10-EF0C08C6BD48}"/>
                  </a:ext>
                </a:extLst>
              </p:cNvPr>
              <p:cNvGraphicFramePr>
                <a:graphicFrameLocks noChangeAspect="1"/>
              </p:cNvGraphicFramePr>
              <p:nvPr>
                <p:extLst>
                  <p:ext uri="{D42A27DB-BD31-4B8C-83A1-F6EECF244321}">
                    <p14:modId xmlns:p14="http://schemas.microsoft.com/office/powerpoint/2010/main" val="2215160096"/>
                  </p:ext>
                </p:extLst>
              </p:nvPr>
            </p:nvGraphicFramePr>
            <p:xfrm>
              <a:off x="6667389" y="1938900"/>
              <a:ext cx="1290477" cy="965603"/>
            </p:xfrm>
            <a:graphic>
              <a:graphicData uri="http://schemas.microsoft.com/office/drawing/2017/model3d">
                <am3d:model3d r:embed="rId3">
                  <am3d:spPr>
                    <a:xfrm>
                      <a:off x="0" y="0"/>
                      <a:ext cx="1290477" cy="965603"/>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1200000" ay="1800000" az="600000"/>
                    <am3d:postTrans dx="0" dy="0" dz="0"/>
                  </am3d:trans>
                  <am3d:raster rName="Office3DRenderer" rVer="16.0.8326">
                    <am3d:blip r:embed="rId4"/>
                  </am3d:raster>
                  <am3d:objViewport viewportSz="161942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6" name="3D Model 25" descr="Green checkmark">
                <a:extLst>
                  <a:ext uri="{FF2B5EF4-FFF2-40B4-BE49-F238E27FC236}">
                    <a16:creationId xmlns:a16="http://schemas.microsoft.com/office/drawing/2014/main" id="{C1C31114-AA4F-2F46-8D10-EF0C08C6BD48}"/>
                  </a:ext>
                </a:extLst>
              </p:cNvPr>
              <p:cNvPicPr>
                <a:picLocks noGrp="1" noRot="1" noChangeAspect="1" noMove="1" noResize="1" noEditPoints="1" noAdjustHandles="1" noChangeArrowheads="1" noChangeShapeType="1" noCrop="1"/>
              </p:cNvPicPr>
              <p:nvPr/>
            </p:nvPicPr>
            <p:blipFill>
              <a:blip r:embed="rId4"/>
              <a:stretch>
                <a:fillRect/>
              </a:stretch>
            </p:blipFill>
            <p:spPr>
              <a:xfrm>
                <a:off x="6667389" y="1938900"/>
                <a:ext cx="1290477" cy="965603"/>
              </a:xfrm>
              <a:prstGeom prst="rect">
                <a:avLst/>
              </a:prstGeom>
            </p:spPr>
          </p:pic>
        </mc:Fallback>
      </mc:AlternateContent>
    </p:spTree>
    <p:extLst>
      <p:ext uri="{BB962C8B-B14F-4D97-AF65-F5344CB8AC3E}">
        <p14:creationId xmlns:p14="http://schemas.microsoft.com/office/powerpoint/2010/main" val="233293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321" y="582931"/>
            <a:ext cx="3750131" cy="802480"/>
          </a:xfrm>
        </p:spPr>
        <p:txBody>
          <a:bodyPr/>
          <a:lstStyle/>
          <a:p>
            <a:pPr algn="ctr"/>
            <a:r>
              <a:rPr lang="en-US" dirty="0"/>
              <a:t>University of South Florida</a:t>
            </a:r>
          </a:p>
        </p:txBody>
      </p:sp>
      <p:sp>
        <p:nvSpPr>
          <p:cNvPr id="3" name="Content Placeholder 2"/>
          <p:cNvSpPr>
            <a:spLocks noGrp="1"/>
          </p:cNvSpPr>
          <p:nvPr>
            <p:ph type="body" sz="half" idx="2"/>
          </p:nvPr>
        </p:nvSpPr>
        <p:spPr>
          <a:xfrm>
            <a:off x="5124893" y="1385411"/>
            <a:ext cx="3824559" cy="3175158"/>
          </a:xfrm>
        </p:spPr>
        <p:txBody>
          <a:bodyPr>
            <a:normAutofit fontScale="92500"/>
          </a:bodyPr>
          <a:lstStyle/>
          <a:p>
            <a:pPr fontAlgn="base"/>
            <a:r>
              <a:rPr lang="en-US" sz="1400" dirty="0"/>
              <a:t>USF is accredited by the</a:t>
            </a:r>
            <a:r>
              <a:rPr lang="en-US" sz="1400" i="1" dirty="0"/>
              <a:t> </a:t>
            </a:r>
            <a:r>
              <a:rPr lang="en-US" sz="1400" b="1" i="1" dirty="0"/>
              <a:t>Southern Association of Colleges and Schools Commission on Colleges</a:t>
            </a:r>
            <a:r>
              <a:rPr lang="en-US" sz="1400" dirty="0"/>
              <a:t>.</a:t>
            </a:r>
            <a:endParaRPr lang="en-US" sz="1400" i="1" dirty="0"/>
          </a:p>
          <a:p>
            <a:pPr fontAlgn="base"/>
            <a:r>
              <a:rPr lang="en-US" sz="1400" i="1" dirty="0"/>
              <a:t>The Princeton Review</a:t>
            </a:r>
            <a:r>
              <a:rPr lang="en-US" sz="1400" dirty="0"/>
              <a:t> listed USF as a </a:t>
            </a:r>
            <a:r>
              <a:rPr lang="en-US" sz="1400" b="1" u="sng" dirty="0"/>
              <a:t>Best Value College </a:t>
            </a:r>
            <a:r>
              <a:rPr lang="en-US" sz="1400" dirty="0"/>
              <a:t>in </a:t>
            </a:r>
            <a:r>
              <a:rPr lang="en-US" sz="1400" dirty="0">
                <a:solidFill>
                  <a:schemeClr val="tx1">
                    <a:lumMod val="65000"/>
                    <a:lumOff val="35000"/>
                  </a:schemeClr>
                </a:solidFill>
                <a:hlinkClick r:id="rId3" tooltip="USF Ranked One of the Best Value Colleges in the Country">
                  <a:extLst>
                    <a:ext uri="{A12FA001-AC4F-418D-AE19-62706E023703}">
                      <ahyp:hlinkClr xmlns:ahyp="http://schemas.microsoft.com/office/drawing/2018/hyperlinkcolor" val="tx"/>
                    </a:ext>
                  </a:extLst>
                </a:hlinkClick>
              </a:rPr>
              <a:t>2020</a:t>
            </a:r>
            <a:r>
              <a:rPr lang="en-US" sz="1400" dirty="0"/>
              <a:t>.</a:t>
            </a:r>
          </a:p>
          <a:p>
            <a:pPr fontAlgn="base"/>
            <a:r>
              <a:rPr lang="en-US" sz="1400" dirty="0"/>
              <a:t>USF Tampa </a:t>
            </a:r>
            <a:r>
              <a:rPr lang="en-US" sz="1400" b="1" dirty="0"/>
              <a:t>graduate level programs </a:t>
            </a:r>
            <a:r>
              <a:rPr lang="en-US" sz="1400" dirty="0"/>
              <a:t>continue to be </a:t>
            </a:r>
            <a:r>
              <a:rPr lang="en-US" sz="1400" b="1" dirty="0"/>
              <a:t>ranked among the best</a:t>
            </a:r>
            <a:r>
              <a:rPr lang="en-US" sz="1400" dirty="0"/>
              <a:t> according to the 2021 </a:t>
            </a:r>
            <a:r>
              <a:rPr lang="en-US" sz="1400" i="1" dirty="0"/>
              <a:t>U.S. News and World Report</a:t>
            </a:r>
            <a:r>
              <a:rPr lang="en-US" sz="1400" dirty="0"/>
              <a:t>. </a:t>
            </a:r>
          </a:p>
          <a:p>
            <a:pPr fontAlgn="base"/>
            <a:r>
              <a:rPr lang="en-US" sz="1400" dirty="0"/>
              <a:t>USF ranks 30th among U.S. public institutions and in the top 250 </a:t>
            </a:r>
            <a:r>
              <a:rPr lang="en-US" sz="1400" b="1" dirty="0"/>
              <a:t>best universities in the world </a:t>
            </a:r>
            <a:r>
              <a:rPr lang="en-US" sz="1400" dirty="0"/>
              <a:t>according to the 2020 </a:t>
            </a:r>
            <a:r>
              <a:rPr lang="en-US" sz="1400" i="1" dirty="0"/>
              <a:t>Times Higher Education World University Rankings</a:t>
            </a:r>
            <a:r>
              <a:rPr lang="en-US" sz="1400" dirty="0"/>
              <a:t>.</a:t>
            </a:r>
          </a:p>
          <a:p>
            <a:pPr fontAlgn="base"/>
            <a:r>
              <a:rPr lang="en-US" sz="1400" dirty="0"/>
              <a:t>USF Tampa is </a:t>
            </a:r>
            <a:r>
              <a:rPr lang="en-US" sz="1400" b="1" dirty="0"/>
              <a:t>ranked among the best </a:t>
            </a:r>
            <a:r>
              <a:rPr lang="en-US" sz="1400" dirty="0"/>
              <a:t>in the 2020 </a:t>
            </a:r>
            <a:r>
              <a:rPr lang="en-US" sz="1400" i="1" dirty="0"/>
              <a:t>U.S. News and World Report</a:t>
            </a:r>
            <a:r>
              <a:rPr lang="en-US" sz="1400" dirty="0"/>
              <a:t> </a:t>
            </a:r>
            <a:r>
              <a:rPr lang="en-US" sz="1400" b="1" dirty="0"/>
              <a:t>Online Education Program </a:t>
            </a:r>
            <a:r>
              <a:rPr lang="en-US" sz="1400" dirty="0"/>
              <a:t>rankings.</a:t>
            </a:r>
          </a:p>
          <a:p>
            <a:pPr fontAlgn="base"/>
            <a:endParaRPr lang="en-US" dirty="0"/>
          </a:p>
        </p:txBody>
      </p:sp>
      <p:pic>
        <p:nvPicPr>
          <p:cNvPr id="7" name="Content Placeholder 6" descr="A close up of a sign&#10;&#10;Description automatically generated">
            <a:extLst>
              <a:ext uri="{FF2B5EF4-FFF2-40B4-BE49-F238E27FC236}">
                <a16:creationId xmlns:a16="http://schemas.microsoft.com/office/drawing/2014/main" id="{3CE73542-8B8A-A64B-BBB1-016B55DA147D}"/>
              </a:ext>
            </a:extLst>
          </p:cNvPr>
          <p:cNvPicPr>
            <a:picLocks noGrp="1" noChangeAspect="1"/>
          </p:cNvPicPr>
          <p:nvPr>
            <p:ph type="chart" sz="quarter" idx="14"/>
          </p:nvPr>
        </p:nvPicPr>
        <p:blipFill>
          <a:blip r:embed="rId4"/>
          <a:stretch>
            <a:fillRect/>
          </a:stretch>
        </p:blipFill>
        <p:spPr>
          <a:xfrm>
            <a:off x="849587" y="741364"/>
            <a:ext cx="4040236" cy="3474720"/>
          </a:xfrm>
        </p:spPr>
      </p:pic>
      <p:sp>
        <p:nvSpPr>
          <p:cNvPr id="8" name="Text Placeholder 4">
            <a:extLst>
              <a:ext uri="{FF2B5EF4-FFF2-40B4-BE49-F238E27FC236}">
                <a16:creationId xmlns:a16="http://schemas.microsoft.com/office/drawing/2014/main" id="{6161994C-9118-304F-AD4B-FB51199A10D1}"/>
              </a:ext>
            </a:extLst>
          </p:cNvPr>
          <p:cNvSpPr txBox="1">
            <a:spLocks/>
          </p:cNvSpPr>
          <p:nvPr/>
        </p:nvSpPr>
        <p:spPr>
          <a:xfrm>
            <a:off x="1912774" y="4333681"/>
            <a:ext cx="1913861" cy="22688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00" dirty="0"/>
              <a:t>2019 &amp; 2020</a:t>
            </a:r>
          </a:p>
        </p:txBody>
      </p:sp>
    </p:spTree>
    <p:extLst>
      <p:ext uri="{BB962C8B-B14F-4D97-AF65-F5344CB8AC3E}">
        <p14:creationId xmlns:p14="http://schemas.microsoft.com/office/powerpoint/2010/main" val="209967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35" y="1125294"/>
            <a:ext cx="2949178" cy="2477386"/>
          </a:xfrm>
        </p:spPr>
        <p:txBody>
          <a:bodyPr anchor="ctr">
            <a:normAutofit/>
          </a:bodyPr>
          <a:lstStyle/>
          <a:p>
            <a:pPr algn="ctr"/>
            <a:r>
              <a:rPr lang="en-US" dirty="0"/>
              <a:t>College of Behavioral &amp; Community Sciences</a:t>
            </a:r>
          </a:p>
        </p:txBody>
      </p:sp>
      <p:pic>
        <p:nvPicPr>
          <p:cNvPr id="8" name="Content Placeholder 7" descr="A screenshot of a cell phone&#10;&#10;Description automatically generated">
            <a:extLst>
              <a:ext uri="{FF2B5EF4-FFF2-40B4-BE49-F238E27FC236}">
                <a16:creationId xmlns:a16="http://schemas.microsoft.com/office/drawing/2014/main" id="{28B329F8-067E-244E-9581-F9EFDA7086C5}"/>
              </a:ext>
            </a:extLst>
          </p:cNvPr>
          <p:cNvPicPr>
            <a:picLocks noGrp="1" noChangeAspect="1"/>
          </p:cNvPicPr>
          <p:nvPr>
            <p:ph idx="1"/>
          </p:nvPr>
        </p:nvPicPr>
        <p:blipFill>
          <a:blip r:embed="rId3"/>
          <a:stretch>
            <a:fillRect/>
          </a:stretch>
        </p:blipFill>
        <p:spPr>
          <a:xfrm>
            <a:off x="4603020" y="741363"/>
            <a:ext cx="3455860" cy="3654425"/>
          </a:xfrm>
          <a:ln>
            <a:solidFill>
              <a:schemeClr val="accent1"/>
            </a:solidFill>
          </a:ln>
        </p:spPr>
      </p:pic>
      <p:sp>
        <p:nvSpPr>
          <p:cNvPr id="9" name="Text Placeholder 4">
            <a:extLst>
              <a:ext uri="{FF2B5EF4-FFF2-40B4-BE49-F238E27FC236}">
                <a16:creationId xmlns:a16="http://schemas.microsoft.com/office/drawing/2014/main" id="{4D31B3EE-20BC-3941-B7C8-89D4D669CB6A}"/>
              </a:ext>
            </a:extLst>
          </p:cNvPr>
          <p:cNvSpPr txBox="1">
            <a:spLocks/>
          </p:cNvSpPr>
          <p:nvPr/>
        </p:nvSpPr>
        <p:spPr>
          <a:xfrm>
            <a:off x="5374019" y="4482618"/>
            <a:ext cx="1913861" cy="226888"/>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00" dirty="0"/>
              <a:t>FY19*</a:t>
            </a:r>
          </a:p>
        </p:txBody>
      </p:sp>
    </p:spTree>
    <p:extLst>
      <p:ext uri="{BB962C8B-B14F-4D97-AF65-F5344CB8AC3E}">
        <p14:creationId xmlns:p14="http://schemas.microsoft.com/office/powerpoint/2010/main" val="338442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4038" y="342900"/>
            <a:ext cx="3880884" cy="1200150"/>
          </a:xfrm>
        </p:spPr>
        <p:txBody>
          <a:bodyPr vert="horz" lIns="91440" tIns="45720" rIns="91440" bIns="45720" rtlCol="0" anchor="ctr">
            <a:normAutofit/>
          </a:bodyPr>
          <a:lstStyle/>
          <a:p>
            <a:pPr algn="ctr" defTabSz="914400"/>
            <a:r>
              <a:rPr lang="en-US" kern="1200" dirty="0">
                <a:latin typeface="+mj-lt"/>
                <a:ea typeface="+mj-ea"/>
                <a:cs typeface="+mj-cs"/>
              </a:rPr>
              <a:t>Child &amp; Family Studies</a:t>
            </a:r>
            <a:br>
              <a:rPr lang="en-US" sz="1800" kern="1200" dirty="0">
                <a:latin typeface="+mj-lt"/>
                <a:ea typeface="+mj-ea"/>
                <a:cs typeface="+mj-cs"/>
              </a:rPr>
            </a:br>
            <a:r>
              <a:rPr lang="en-US" sz="1400" b="0" i="1" kern="1200" dirty="0">
                <a:latin typeface="+mj-lt"/>
                <a:ea typeface="+mj-ea"/>
                <a:cs typeface="+mj-cs"/>
              </a:rPr>
              <a:t>Creating Healthy Communities</a:t>
            </a:r>
          </a:p>
        </p:txBody>
      </p:sp>
      <p:sp>
        <p:nvSpPr>
          <p:cNvPr id="3" name="Content Placeholder 2"/>
          <p:cNvSpPr>
            <a:spLocks noGrp="1"/>
          </p:cNvSpPr>
          <p:nvPr>
            <p:ph type="body" sz="half" idx="2"/>
          </p:nvPr>
        </p:nvSpPr>
        <p:spPr/>
        <p:txBody>
          <a:bodyPr vert="horz" lIns="91440" tIns="45720" rIns="91440" bIns="45720" rtlCol="0">
            <a:noAutofit/>
          </a:bodyPr>
          <a:lstStyle/>
          <a:p>
            <a:pPr marL="0" indent="0" defTabSz="914400">
              <a:buNone/>
            </a:pPr>
            <a:r>
              <a:rPr lang="en-US" sz="1400" b="1" dirty="0">
                <a:latin typeface="+mn-lt"/>
                <a:cs typeface="+mn-cs"/>
              </a:rPr>
              <a:t>CFS Vision </a:t>
            </a:r>
            <a:endParaRPr lang="en-US" sz="1400" dirty="0">
              <a:latin typeface="+mn-lt"/>
              <a:cs typeface="+mn-cs"/>
            </a:endParaRPr>
          </a:p>
          <a:p>
            <a:pPr marL="0" indent="0" defTabSz="914400">
              <a:buNone/>
            </a:pPr>
            <a:r>
              <a:rPr lang="en-US" sz="1400" i="1" dirty="0">
                <a:latin typeface="+mn-lt"/>
                <a:cs typeface="+mn-cs"/>
              </a:rPr>
              <a:t>CFS is committed to improving the well-being of individuals, children, and families within communities across the country through promoting respect, inclusion, development, achievement, mental health, and an optimum quality of life. </a:t>
            </a:r>
          </a:p>
          <a:p>
            <a:pPr marL="0" indent="0" defTabSz="914400">
              <a:buNone/>
            </a:pPr>
            <a:r>
              <a:rPr lang="en-US" sz="1400" dirty="0">
                <a:solidFill>
                  <a:schemeClr val="tx1"/>
                </a:solidFill>
                <a:latin typeface="+mn-lt"/>
                <a:cs typeface="+mn-cs"/>
              </a:rPr>
              <a:t> </a:t>
            </a:r>
          </a:p>
        </p:txBody>
      </p:sp>
      <p:sp>
        <p:nvSpPr>
          <p:cNvPr id="5" name="Text Placeholder 4">
            <a:extLst>
              <a:ext uri="{FF2B5EF4-FFF2-40B4-BE49-F238E27FC236}">
                <a16:creationId xmlns:a16="http://schemas.microsoft.com/office/drawing/2014/main" id="{B6C685A1-88C9-A54A-A290-9D2868802D35}"/>
              </a:ext>
            </a:extLst>
          </p:cNvPr>
          <p:cNvSpPr>
            <a:spLocks noGrp="1"/>
          </p:cNvSpPr>
          <p:nvPr>
            <p:ph type="body" sz="half" idx="14"/>
          </p:nvPr>
        </p:nvSpPr>
        <p:spPr>
          <a:xfrm>
            <a:off x="5890437" y="4365660"/>
            <a:ext cx="1913861" cy="226888"/>
          </a:xfrm>
        </p:spPr>
        <p:txBody>
          <a:bodyPr>
            <a:normAutofit lnSpcReduction="10000"/>
          </a:bodyPr>
          <a:lstStyle/>
          <a:p>
            <a:r>
              <a:rPr lang="en-US" sz="1000" dirty="0"/>
              <a:t>FY19*</a:t>
            </a:r>
          </a:p>
        </p:txBody>
      </p:sp>
      <p:pic>
        <p:nvPicPr>
          <p:cNvPr id="9" name="Content Placeholder 5" descr="A screenshot of a cell phone&#10;&#10;Description automatically generated">
            <a:extLst>
              <a:ext uri="{FF2B5EF4-FFF2-40B4-BE49-F238E27FC236}">
                <a16:creationId xmlns:a16="http://schemas.microsoft.com/office/drawing/2014/main" id="{A20A16CB-F731-1F48-8906-36A04E1772B2}"/>
              </a:ext>
            </a:extLst>
          </p:cNvPr>
          <p:cNvPicPr>
            <a:picLocks noChangeAspect="1"/>
          </p:cNvPicPr>
          <p:nvPr/>
        </p:nvPicPr>
        <p:blipFill>
          <a:blip r:embed="rId3"/>
          <a:stretch>
            <a:fillRect/>
          </a:stretch>
        </p:blipFill>
        <p:spPr>
          <a:xfrm>
            <a:off x="4664467" y="292763"/>
            <a:ext cx="4366307" cy="3929676"/>
          </a:xfrm>
          <a:prstGeom prst="rect">
            <a:avLst/>
          </a:prstGeom>
          <a:effectLst/>
        </p:spPr>
      </p:pic>
    </p:spTree>
    <p:extLst>
      <p:ext uri="{BB962C8B-B14F-4D97-AF65-F5344CB8AC3E}">
        <p14:creationId xmlns:p14="http://schemas.microsoft.com/office/powerpoint/2010/main" val="268107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CABH Program: OVERVIEW</a:t>
            </a:r>
          </a:p>
        </p:txBody>
      </p:sp>
      <p:graphicFrame>
        <p:nvGraphicFramePr>
          <p:cNvPr id="4" name="Content Placeholder 2">
            <a:extLst>
              <a:ext uri="{FF2B5EF4-FFF2-40B4-BE49-F238E27FC236}">
                <a16:creationId xmlns:a16="http://schemas.microsoft.com/office/drawing/2014/main" id="{D5E9D4CB-10CF-48DE-AED1-08366B500D15}"/>
              </a:ext>
            </a:extLst>
          </p:cNvPr>
          <p:cNvGraphicFramePr>
            <a:graphicFrameLocks/>
          </p:cNvGraphicFramePr>
          <p:nvPr>
            <p:extLst>
              <p:ext uri="{D42A27DB-BD31-4B8C-83A1-F6EECF244321}">
                <p14:modId xmlns:p14="http://schemas.microsoft.com/office/powerpoint/2010/main" val="1083739085"/>
              </p:ext>
            </p:extLst>
          </p:nvPr>
        </p:nvGraphicFramePr>
        <p:xfrm>
          <a:off x="536194" y="1304248"/>
          <a:ext cx="7886700"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39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CABH Program: OVERVIEW</a:t>
            </a:r>
          </a:p>
        </p:txBody>
      </p:sp>
      <p:graphicFrame>
        <p:nvGraphicFramePr>
          <p:cNvPr id="4" name="Content Placeholder 3">
            <a:extLst>
              <a:ext uri="{FF2B5EF4-FFF2-40B4-BE49-F238E27FC236}">
                <a16:creationId xmlns:a16="http://schemas.microsoft.com/office/drawing/2014/main" id="{5D006928-C9D5-4D05-B9BB-54C95A5C042C}"/>
              </a:ext>
            </a:extLst>
          </p:cNvPr>
          <p:cNvGraphicFramePr>
            <a:graphicFrameLocks noGrp="1"/>
          </p:cNvGraphicFramePr>
          <p:nvPr>
            <p:ph idx="1"/>
            <p:extLst>
              <p:ext uri="{D42A27DB-BD31-4B8C-83A1-F6EECF244321}">
                <p14:modId xmlns:p14="http://schemas.microsoft.com/office/powerpoint/2010/main" val="3732622409"/>
              </p:ext>
            </p:extLst>
          </p:nvPr>
        </p:nvGraphicFramePr>
        <p:xfrm>
          <a:off x="585788" y="1273522"/>
          <a:ext cx="7886700" cy="3640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5">
            <a:extLst>
              <a:ext uri="{FF2B5EF4-FFF2-40B4-BE49-F238E27FC236}">
                <a16:creationId xmlns:a16="http://schemas.microsoft.com/office/drawing/2014/main" id="{11E0BEE4-B5A5-4E81-B8FD-E62136339884}"/>
              </a:ext>
            </a:extLst>
          </p:cNvPr>
          <p:cNvSpPr/>
          <p:nvPr/>
        </p:nvSpPr>
        <p:spPr>
          <a:xfrm>
            <a:off x="2178205" y="2280783"/>
            <a:ext cx="1553252" cy="15891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D53A699-4F4E-4EAF-87C1-C720CA7698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3854" y="2571750"/>
            <a:ext cx="1409582" cy="959537"/>
          </a:xfrm>
          <a:prstGeom prst="rect">
            <a:avLst/>
          </a:prstGeom>
        </p:spPr>
      </p:pic>
    </p:spTree>
    <p:extLst>
      <p:ext uri="{BB962C8B-B14F-4D97-AF65-F5344CB8AC3E}">
        <p14:creationId xmlns:p14="http://schemas.microsoft.com/office/powerpoint/2010/main" val="259931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CABH Program: CURRICULUM</a:t>
            </a:r>
          </a:p>
        </p:txBody>
      </p:sp>
      <p:graphicFrame>
        <p:nvGraphicFramePr>
          <p:cNvPr id="5" name="Diagram 4">
            <a:extLst>
              <a:ext uri="{FF2B5EF4-FFF2-40B4-BE49-F238E27FC236}">
                <a16:creationId xmlns:a16="http://schemas.microsoft.com/office/drawing/2014/main" id="{7A2AABA8-F744-4B4F-A130-A1984ECDF494}"/>
              </a:ext>
            </a:extLst>
          </p:cNvPr>
          <p:cNvGraphicFramePr/>
          <p:nvPr>
            <p:extLst>
              <p:ext uri="{D42A27DB-BD31-4B8C-83A1-F6EECF244321}">
                <p14:modId xmlns:p14="http://schemas.microsoft.com/office/powerpoint/2010/main" val="197383629"/>
              </p:ext>
            </p:extLst>
          </p:nvPr>
        </p:nvGraphicFramePr>
        <p:xfrm>
          <a:off x="1248579" y="59730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52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CABH Program: ADMISSIONS</a:t>
            </a:r>
          </a:p>
        </p:txBody>
      </p:sp>
      <p:graphicFrame>
        <p:nvGraphicFramePr>
          <p:cNvPr id="5" name="Content Placeholder 6">
            <a:extLst>
              <a:ext uri="{FF2B5EF4-FFF2-40B4-BE49-F238E27FC236}">
                <a16:creationId xmlns:a16="http://schemas.microsoft.com/office/drawing/2014/main" id="{1189C888-DEC1-4797-9F13-98489B988389}"/>
              </a:ext>
            </a:extLst>
          </p:cNvPr>
          <p:cNvGraphicFramePr>
            <a:graphicFrameLocks noGrp="1"/>
          </p:cNvGraphicFramePr>
          <p:nvPr>
            <p:ph idx="1"/>
            <p:extLst>
              <p:ext uri="{D42A27DB-BD31-4B8C-83A1-F6EECF244321}">
                <p14:modId xmlns:p14="http://schemas.microsoft.com/office/powerpoint/2010/main" val="3272754802"/>
              </p:ext>
            </p:extLst>
          </p:nvPr>
        </p:nvGraphicFramePr>
        <p:xfrm>
          <a:off x="585788" y="1268015"/>
          <a:ext cx="7886700" cy="3764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68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normAutofit fontScale="90000"/>
          </a:bodyPr>
          <a:lstStyle/>
          <a:p>
            <a:r>
              <a:rPr lang="en-US" dirty="0"/>
              <a:t>CABH Program: GRADUATE CERTIFICATE OPTIONS</a:t>
            </a:r>
          </a:p>
        </p:txBody>
      </p:sp>
      <p:graphicFrame>
        <p:nvGraphicFramePr>
          <p:cNvPr id="8" name="Content Placeholder 9">
            <a:extLst>
              <a:ext uri="{FF2B5EF4-FFF2-40B4-BE49-F238E27FC236}">
                <a16:creationId xmlns:a16="http://schemas.microsoft.com/office/drawing/2014/main" id="{2DDB3B87-2448-440A-83C6-32257AE3B1BD}"/>
              </a:ext>
            </a:extLst>
          </p:cNvPr>
          <p:cNvGraphicFramePr>
            <a:graphicFrameLocks noGrp="1"/>
          </p:cNvGraphicFramePr>
          <p:nvPr>
            <p:ph idx="1"/>
            <p:extLst>
              <p:ext uri="{D42A27DB-BD31-4B8C-83A1-F6EECF244321}">
                <p14:modId xmlns:p14="http://schemas.microsoft.com/office/powerpoint/2010/main" val="2113697987"/>
              </p:ext>
            </p:extLst>
          </p:nvPr>
        </p:nvGraphicFramePr>
        <p:xfrm>
          <a:off x="585788" y="1394460"/>
          <a:ext cx="7886700" cy="3540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46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1129</Words>
  <Application>Microsoft Macintosh PowerPoint</Application>
  <PresentationFormat>On-screen Show (16:9)</PresentationFormat>
  <Paragraphs>170</Paragraphs>
  <Slides>18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CABH</vt:lpstr>
      <vt:lpstr>University of South Florida</vt:lpstr>
      <vt:lpstr>College of Behavioral &amp; Community Sciences</vt:lpstr>
      <vt:lpstr>Child &amp; Family Studies Creating Healthy Communities</vt:lpstr>
      <vt:lpstr>CABH Program: OVERVIEW</vt:lpstr>
      <vt:lpstr>CABH Program: OVERVIEW</vt:lpstr>
      <vt:lpstr>CABH Program: CURRICULUM</vt:lpstr>
      <vt:lpstr>CABH Program: ADMISSIONS</vt:lpstr>
      <vt:lpstr>CABH Program: GRADUATE CERTIFICATE OPTIONS</vt:lpstr>
      <vt:lpstr>CABH Program: TRACKS</vt:lpstr>
      <vt:lpstr>CABH Program: TRACKS</vt:lpstr>
      <vt:lpstr>CABH Program: FIELD EXPERIENCE SITES</vt:lpstr>
      <vt:lpstr>PowerPoint Presentation</vt:lpstr>
      <vt:lpstr>CABH Program: JOBS</vt:lpstr>
      <vt:lpstr>Potential Areas of Employment Here are some examples:  (Please note that many of these jobs require prior experience. USF or any of its affiliates cannot guarantee job placement.)</vt:lpstr>
      <vt:lpstr>A word from our Faculty Leads</vt:lpstr>
      <vt:lpstr>QUESTIONS? CABH Program: 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CABH</dc:title>
  <dc:creator>Rodriguez Lopez, Laura</dc:creator>
  <cp:lastModifiedBy>Rodriguez Lopez, Laura</cp:lastModifiedBy>
  <cp:revision>6</cp:revision>
  <dcterms:created xsi:type="dcterms:W3CDTF">2020-09-09T20:49:20Z</dcterms:created>
  <dcterms:modified xsi:type="dcterms:W3CDTF">2020-09-15T19:56:43Z</dcterms:modified>
</cp:coreProperties>
</file>